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04182-2FC9-E8E8-8EC0-64B62312D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2B014A-D946-2578-6C62-F770578D5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9265E6-20E1-030F-6BA5-EA46933E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B137AF-1CDA-A691-0910-F0D703DC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F3EB7-512D-58EF-0BCE-F2E98B30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19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FAA60-8319-FCC8-E8A1-21EE7443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840E86-A6E5-D6A6-3E20-D1F0BB9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8550F-41E8-94A3-D240-DCE1666B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109C65-7D4A-DF0F-85AF-2D97B119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349957-9951-0806-806D-3609D08A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7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AFE6D6-58CB-14BF-152A-BF709DBDA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245AF0-070E-A9B0-9655-A3862E972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FFBEA-4D80-B64E-E335-4B1D3571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6864C-BB5D-925A-2242-C5B982A1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A2B62-9143-095B-C3C6-447AF8C5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5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1C88F-670B-338F-D5DD-3B1C6E0D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66D0E-6CCF-E7D8-EF19-318DA44C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9AF8F9-A1EF-20B0-E0DA-35CB183C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E5F416-B33D-9CE8-973D-E4A230FB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D71A9-95C9-EB69-D084-24BD75EC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43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7A322-0238-1E5C-FE3B-64FA39A0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B23304-1943-AF36-8C9D-474E9EAE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47819-CBAB-A55A-3B8A-6112C068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40B22-CA7D-E961-FE76-426D0005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87BA7-3D29-C2F9-431F-592B9FA9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1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E0958-F5F0-C19E-1A5D-575EEA18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768C1-874F-29E2-EF33-1076AAB01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FED37E-D323-39A0-5DB8-66101F49F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A9F087-302C-93FD-FFB9-508CFFE0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687478-A186-1DE0-E079-6632E7A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E32EED-8FE6-9C3C-7567-B2277B1A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5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0EA5B-D04D-F67E-8472-0A2A93F5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C12925-57F1-4377-FD94-DA4D34A3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F3862-6E13-FCFD-7B6C-DAD85441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E17BD8-41D9-4DFF-C1B5-A1A185AAE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136DD-AD47-7A87-B710-601FE568D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3BA308-73F1-DA71-E272-E41301FE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60109C-CAEC-1B89-C310-F428FDC7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DB35D-D27F-A0D6-0DAB-F5CB6B70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2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F79C0-B9A7-B477-1E89-785C1409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C63D27-9F0D-0FC5-2A48-AB525884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D7473D-ABF0-5918-E058-F28E6A41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D7E714-721C-C4E4-F22C-D35AAA18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8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ED9692-CC52-005A-F06D-C0792B1B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92FF4D-C153-38AE-4E80-8656B32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64D07C-FC15-F101-48F1-C78BFEB4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31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B060E-B382-FE49-C978-D6C1FD30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DC8FD-5412-2F05-D1F5-C5FDB051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1FF1F2-F149-34B3-EEC2-4547F3B6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DE3850-2FE3-29EB-3AA7-22263AF5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404971-489B-AAD8-C5CF-E7AA5450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ACAEC-A330-486C-60EF-5BEE0D0B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39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C6119-218E-9DE4-207C-3BAFEB02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C8BD4C-8F8E-EE19-D42A-69CEC9253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046943-280C-A86C-4ACB-8E0E0955B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78E6D-3DB1-FB18-CE0F-F95C4438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0A4D20-E3DF-0ECD-D8B3-52A2501D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D0C42B-9C4A-E16F-F86A-F86E3E8A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9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CDE56B-E8C5-2A9A-B20A-FC1CADE9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213D18-D4B6-A9A6-25BB-9F8C8A59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B331C-0877-2AD3-D7BE-859D540BD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7BCD1-DC82-40B9-947B-53E187E884E3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674D3-9092-F29C-087B-963513B9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34410-0FD4-9474-6270-0ECDCDC8B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E0A10-CB70-4868-B84B-B2B724017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9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7F2659-2D70-0F29-F3FF-35BBB2BC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553" y="2188638"/>
            <a:ext cx="6773220" cy="203863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30BD3E2-2BEB-915E-BA98-67FF8F6822BC}"/>
              </a:ext>
            </a:extLst>
          </p:cNvPr>
          <p:cNvSpPr/>
          <p:nvPr/>
        </p:nvSpPr>
        <p:spPr>
          <a:xfrm>
            <a:off x="3559723" y="1351894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078FA2-7AA2-F961-3E09-27E6AEFA7D0F}"/>
              </a:ext>
            </a:extLst>
          </p:cNvPr>
          <p:cNvSpPr/>
          <p:nvPr/>
        </p:nvSpPr>
        <p:spPr>
          <a:xfrm>
            <a:off x="4899508" y="3100858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A08E3FF-D459-388E-D9D9-60160E807552}"/>
              </a:ext>
            </a:extLst>
          </p:cNvPr>
          <p:cNvSpPr/>
          <p:nvPr/>
        </p:nvSpPr>
        <p:spPr>
          <a:xfrm>
            <a:off x="2843557" y="1641673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？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94333FC-BD23-AB83-6CEB-90E7EA02A8AC}"/>
              </a:ext>
            </a:extLst>
          </p:cNvPr>
          <p:cNvSpPr/>
          <p:nvPr/>
        </p:nvSpPr>
        <p:spPr>
          <a:xfrm>
            <a:off x="4249202" y="1641673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ED45319-5D35-465F-D441-61D0AF67D615}"/>
              </a:ext>
            </a:extLst>
          </p:cNvPr>
          <p:cNvSpPr/>
          <p:nvPr/>
        </p:nvSpPr>
        <p:spPr>
          <a:xfrm>
            <a:off x="5772512" y="1120054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F0D90-BA56-D530-1A86-5B7C3C424400}"/>
              </a:ext>
            </a:extLst>
          </p:cNvPr>
          <p:cNvSpPr txBox="1"/>
          <p:nvPr/>
        </p:nvSpPr>
        <p:spPr>
          <a:xfrm>
            <a:off x="255930" y="156334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F083321-77B7-8DD7-78C3-EFF3A870CFEB}"/>
              </a:ext>
            </a:extLst>
          </p:cNvPr>
          <p:cNvSpPr/>
          <p:nvPr/>
        </p:nvSpPr>
        <p:spPr>
          <a:xfrm>
            <a:off x="1328755" y="2190059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7C43D1C-5194-82F5-C29E-599E55C71F9A}"/>
              </a:ext>
            </a:extLst>
          </p:cNvPr>
          <p:cNvSpPr/>
          <p:nvPr/>
        </p:nvSpPr>
        <p:spPr>
          <a:xfrm>
            <a:off x="5389431" y="1778323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DEB3C5C-FB0E-8131-A5CC-CAB8A1C2C31A}"/>
              </a:ext>
            </a:extLst>
          </p:cNvPr>
          <p:cNvSpPr/>
          <p:nvPr/>
        </p:nvSpPr>
        <p:spPr>
          <a:xfrm>
            <a:off x="5595287" y="2208821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89D148E-E79B-4F83-480C-9C5088D2163A}"/>
              </a:ext>
            </a:extLst>
          </p:cNvPr>
          <p:cNvSpPr/>
          <p:nvPr/>
        </p:nvSpPr>
        <p:spPr>
          <a:xfrm>
            <a:off x="3910055" y="2208077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8453893-AFE1-B1EB-A69C-F48C80F56A38}"/>
              </a:ext>
            </a:extLst>
          </p:cNvPr>
          <p:cNvSpPr/>
          <p:nvPr/>
        </p:nvSpPr>
        <p:spPr>
          <a:xfrm>
            <a:off x="4259834" y="1778217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7BCAD0E-A9FA-E1ED-7C5D-7B7062AB5BBC}"/>
              </a:ext>
            </a:extLst>
          </p:cNvPr>
          <p:cNvSpPr/>
          <p:nvPr/>
        </p:nvSpPr>
        <p:spPr>
          <a:xfrm>
            <a:off x="2854189" y="177746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D95C62EB-F805-8483-294B-8DA38F1998D9}"/>
              </a:ext>
            </a:extLst>
          </p:cNvPr>
          <p:cNvSpPr/>
          <p:nvPr/>
        </p:nvSpPr>
        <p:spPr>
          <a:xfrm>
            <a:off x="2509495" y="2207756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FC168B26-212D-BED6-9EC7-74DE68B5979B}"/>
              </a:ext>
            </a:extLst>
          </p:cNvPr>
          <p:cNvSpPr/>
          <p:nvPr/>
        </p:nvSpPr>
        <p:spPr>
          <a:xfrm>
            <a:off x="1953393" y="2207437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33C7440-081C-5D18-E62F-748765893CB6}"/>
              </a:ext>
            </a:extLst>
          </p:cNvPr>
          <p:cNvSpPr/>
          <p:nvPr/>
        </p:nvSpPr>
        <p:spPr>
          <a:xfrm>
            <a:off x="1953393" y="177767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4779CA2-F6C1-6DE5-3EF5-61FF69C252F8}"/>
              </a:ext>
            </a:extLst>
          </p:cNvPr>
          <p:cNvCxnSpPr>
            <a:cxnSpLocks/>
          </p:cNvCxnSpPr>
          <p:nvPr/>
        </p:nvCxnSpPr>
        <p:spPr>
          <a:xfrm>
            <a:off x="1971393" y="1785030"/>
            <a:ext cx="0" cy="72000"/>
          </a:xfrm>
          <a:prstGeom prst="line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8E884FC-7FCE-BB6E-775A-43658881A21C}"/>
              </a:ext>
            </a:extLst>
          </p:cNvPr>
          <p:cNvCxnSpPr>
            <a:cxnSpLocks/>
          </p:cNvCxnSpPr>
          <p:nvPr/>
        </p:nvCxnSpPr>
        <p:spPr>
          <a:xfrm>
            <a:off x="1971393" y="2129149"/>
            <a:ext cx="0" cy="72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D1FDE1A-F7DF-5A0B-E518-9125AC8E60E9}"/>
              </a:ext>
            </a:extLst>
          </p:cNvPr>
          <p:cNvGrpSpPr/>
          <p:nvPr/>
        </p:nvGrpSpPr>
        <p:grpSpPr>
          <a:xfrm>
            <a:off x="1916798" y="1871179"/>
            <a:ext cx="109190" cy="257455"/>
            <a:chOff x="2874006" y="2452924"/>
            <a:chExt cx="109190" cy="257455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E102AAF3-876A-1DA1-EB19-989B67103757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49102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1E13D31-1BD5-38B2-D159-1426E0DF08E7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06" y="2561934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803A692-EAA5-690B-F43C-C22D1D62974D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636192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3D134822-36E2-FF17-0F9D-5D080F979D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06" y="2452924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9807E15-4D21-C8F0-1D0C-1AB3CE0FB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26211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7A6A359-6968-47AA-6209-86410E617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9808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C078245-68AC-4BF5-7CDD-5834B6E6D6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73" y="2674379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29F4F3E-95F5-BBFA-54A6-29CE10F1A6BA}"/>
              </a:ext>
            </a:extLst>
          </p:cNvPr>
          <p:cNvCxnSpPr>
            <a:cxnSpLocks/>
            <a:stCxn id="10" idx="6"/>
            <a:endCxn id="177" idx="2"/>
          </p:cNvCxnSpPr>
          <p:nvPr/>
        </p:nvCxnSpPr>
        <p:spPr>
          <a:xfrm>
            <a:off x="1400755" y="2226059"/>
            <a:ext cx="162912" cy="151"/>
          </a:xfrm>
          <a:prstGeom prst="bentConnector3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64255AF7-1EA2-3F38-1829-992F1F2AB38F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1989393" y="2225437"/>
            <a:ext cx="520102" cy="319"/>
          </a:xfrm>
          <a:prstGeom prst="bentConnector3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721E623-586D-C031-81C4-70B8B995C762}"/>
              </a:ext>
            </a:extLst>
          </p:cNvPr>
          <p:cNvCxnSpPr>
            <a:cxnSpLocks/>
            <a:stCxn id="19" idx="6"/>
            <a:endCxn id="16" idx="2"/>
          </p:cNvCxnSpPr>
          <p:nvPr/>
        </p:nvCxnSpPr>
        <p:spPr>
          <a:xfrm>
            <a:off x="2545495" y="2225756"/>
            <a:ext cx="1364560" cy="321"/>
          </a:xfrm>
          <a:prstGeom prst="bentConnector3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7D9CC28-3117-3CE2-FE9B-46A1697F036A}"/>
              </a:ext>
            </a:extLst>
          </p:cNvPr>
          <p:cNvCxnSpPr>
            <a:cxnSpLocks/>
            <a:stCxn id="16" idx="6"/>
            <a:endCxn id="47" idx="2"/>
          </p:cNvCxnSpPr>
          <p:nvPr/>
        </p:nvCxnSpPr>
        <p:spPr>
          <a:xfrm>
            <a:off x="3946055" y="2226077"/>
            <a:ext cx="886377" cy="1956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AEAA14C0-99B1-C814-A618-26C6DD652811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890189" y="1795466"/>
            <a:ext cx="1369645" cy="751"/>
          </a:xfrm>
          <a:prstGeom prst="bentConnector3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BE2FD050-D811-BCF5-CDFE-121472D7DB4B}"/>
              </a:ext>
            </a:extLst>
          </p:cNvPr>
          <p:cNvCxnSpPr>
            <a:cxnSpLocks/>
            <a:stCxn id="17" idx="6"/>
            <a:endCxn id="48" idx="2"/>
          </p:cNvCxnSpPr>
          <p:nvPr/>
        </p:nvCxnSpPr>
        <p:spPr>
          <a:xfrm flipV="1">
            <a:off x="4295834" y="1795266"/>
            <a:ext cx="529633" cy="951"/>
          </a:xfrm>
          <a:prstGeom prst="bentConnector3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0FAA55E1-E9FF-EA8A-FC96-5FD6EC9A37C3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V="1">
            <a:off x="1989393" y="1795466"/>
            <a:ext cx="864796" cy="210"/>
          </a:xfrm>
          <a:prstGeom prst="bentConnector3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27948CF4-B3FE-97D4-874F-3A0E23490B94}"/>
              </a:ext>
            </a:extLst>
          </p:cNvPr>
          <p:cNvSpPr/>
          <p:nvPr/>
        </p:nvSpPr>
        <p:spPr>
          <a:xfrm>
            <a:off x="2498346" y="1521360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DF052A82-AA3A-0606-2D0B-721C667CCBBB}"/>
              </a:ext>
            </a:extLst>
          </p:cNvPr>
          <p:cNvSpPr/>
          <p:nvPr/>
        </p:nvSpPr>
        <p:spPr>
          <a:xfrm>
            <a:off x="1305549" y="1778339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5547826-8587-5109-D3C2-A603EB4F2C65}"/>
              </a:ext>
            </a:extLst>
          </p:cNvPr>
          <p:cNvSpPr/>
          <p:nvPr/>
        </p:nvSpPr>
        <p:spPr>
          <a:xfrm>
            <a:off x="3899423" y="1521360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B34D07FF-3396-8B93-2FD7-78895AC8B5A3}"/>
              </a:ext>
            </a:extLst>
          </p:cNvPr>
          <p:cNvSpPr/>
          <p:nvPr/>
        </p:nvSpPr>
        <p:spPr>
          <a:xfrm>
            <a:off x="4832432" y="2210033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C5BAC3A3-22D9-909B-FBF2-907F9918FA89}"/>
              </a:ext>
            </a:extLst>
          </p:cNvPr>
          <p:cNvSpPr/>
          <p:nvPr/>
        </p:nvSpPr>
        <p:spPr>
          <a:xfrm>
            <a:off x="4825467" y="177726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2FD82018-ED9E-73E8-4590-24A569F9DF50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5400000" flipH="1" flipV="1">
            <a:off x="5269837" y="1275649"/>
            <a:ext cx="640269" cy="365081"/>
          </a:xfrm>
          <a:prstGeom prst="bentConnector2">
            <a:avLst/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D862E1CC-2C65-6882-B49D-4D466EFB7ABC}"/>
              </a:ext>
            </a:extLst>
          </p:cNvPr>
          <p:cNvCxnSpPr>
            <a:cxnSpLocks/>
            <a:stCxn id="15" idx="2"/>
            <a:endCxn id="47" idx="6"/>
          </p:cNvCxnSpPr>
          <p:nvPr/>
        </p:nvCxnSpPr>
        <p:spPr>
          <a:xfrm rot="10800000" flipV="1">
            <a:off x="4868433" y="2226821"/>
            <a:ext cx="726855" cy="1212"/>
          </a:xfrm>
          <a:prstGeom prst="bentConnector3">
            <a:avLst>
              <a:gd name="adj1" fmla="val 50000"/>
            </a:avLst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AC9DAAFF-36FD-B62F-0CA1-A8C2CB6F8E13}"/>
              </a:ext>
            </a:extLst>
          </p:cNvPr>
          <p:cNvCxnSpPr>
            <a:cxnSpLocks/>
            <a:stCxn id="14" idx="6"/>
            <a:endCxn id="327" idx="2"/>
          </p:cNvCxnSpPr>
          <p:nvPr/>
        </p:nvCxnSpPr>
        <p:spPr>
          <a:xfrm flipV="1">
            <a:off x="5425431" y="1791081"/>
            <a:ext cx="734589" cy="5242"/>
          </a:xfrm>
          <a:prstGeom prst="straightConnector1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3D3CD906-9E44-0821-BD36-77584B087FEC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2865365" y="1094320"/>
            <a:ext cx="0" cy="657911"/>
          </a:xfrm>
          <a:prstGeom prst="straightConnector1">
            <a:avLst/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A12FD646-4DFC-DB39-1F6B-31FF217E37E7}"/>
              </a:ext>
            </a:extLst>
          </p:cNvPr>
          <p:cNvSpPr/>
          <p:nvPr/>
        </p:nvSpPr>
        <p:spPr>
          <a:xfrm rot="16200000" flipH="1">
            <a:off x="728346" y="1732035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D57D1C84-D8EB-7E1B-2E81-909B1A2D3F51}"/>
              </a:ext>
            </a:extLst>
          </p:cNvPr>
          <p:cNvGrpSpPr/>
          <p:nvPr/>
        </p:nvGrpSpPr>
        <p:grpSpPr>
          <a:xfrm>
            <a:off x="4790038" y="1873987"/>
            <a:ext cx="109190" cy="257455"/>
            <a:chOff x="2874006" y="2452924"/>
            <a:chExt cx="109190" cy="257455"/>
          </a:xfrm>
        </p:grpSpPr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834247BA-5C59-10A1-8B34-B9FAF840B0D3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49102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01130E4A-5DF4-10B6-D10E-B778979E79B5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06" y="2561934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2BAA1F0F-75F7-211B-B63B-2A1C2F9FAD09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636192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2138D06-B751-DB95-61F6-036CFDDAA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06" y="2452924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C371952D-2015-0582-DCA9-EDDE4ECF4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26211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1E69325-1853-A685-1732-65A1F8B3EC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9808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7A5D8148-71D4-A763-32F4-0DBBA666F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73" y="2674379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FCEEC71-582C-7514-F47E-0CD40E16A88B}"/>
              </a:ext>
            </a:extLst>
          </p:cNvPr>
          <p:cNvCxnSpPr>
            <a:cxnSpLocks/>
          </p:cNvCxnSpPr>
          <p:nvPr/>
        </p:nvCxnSpPr>
        <p:spPr>
          <a:xfrm>
            <a:off x="4843047" y="1797181"/>
            <a:ext cx="0" cy="72000"/>
          </a:xfrm>
          <a:prstGeom prst="line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C0F95FC-6837-E743-3228-496CB2053839}"/>
              </a:ext>
            </a:extLst>
          </p:cNvPr>
          <p:cNvCxnSpPr>
            <a:cxnSpLocks/>
          </p:cNvCxnSpPr>
          <p:nvPr/>
        </p:nvCxnSpPr>
        <p:spPr>
          <a:xfrm>
            <a:off x="4837437" y="2144105"/>
            <a:ext cx="0" cy="72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38CFF3D-CBBF-5EC3-86D7-F5CCA5499D42}"/>
              </a:ext>
            </a:extLst>
          </p:cNvPr>
          <p:cNvSpPr txBox="1"/>
          <p:nvPr/>
        </p:nvSpPr>
        <p:spPr>
          <a:xfrm>
            <a:off x="1946433" y="1882263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120Ω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5B3C844-020C-A9C9-70A0-4A3595E7D7ED}"/>
              </a:ext>
            </a:extLst>
          </p:cNvPr>
          <p:cNvSpPr txBox="1"/>
          <p:nvPr/>
        </p:nvSpPr>
        <p:spPr>
          <a:xfrm>
            <a:off x="4817038" y="187048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120Ω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876C1212-D04F-583F-ADEB-17C879EA2173}"/>
              </a:ext>
            </a:extLst>
          </p:cNvPr>
          <p:cNvSpPr/>
          <p:nvPr/>
        </p:nvSpPr>
        <p:spPr>
          <a:xfrm>
            <a:off x="4259834" y="1058320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49FACF5B-D7D7-FB98-316D-9CA9CDFA6E1E}"/>
              </a:ext>
            </a:extLst>
          </p:cNvPr>
          <p:cNvSpPr/>
          <p:nvPr/>
        </p:nvSpPr>
        <p:spPr>
          <a:xfrm>
            <a:off x="4927305" y="1364354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1BE1F8AD-B32C-B860-AB60-9ABB5D9A342D}"/>
              </a:ext>
            </a:extLst>
          </p:cNvPr>
          <p:cNvSpPr txBox="1"/>
          <p:nvPr/>
        </p:nvSpPr>
        <p:spPr>
          <a:xfrm>
            <a:off x="2654155" y="501281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スレーブ①</a:t>
            </a:r>
          </a:p>
        </p:txBody>
      </p:sp>
      <p:sp>
        <p:nvSpPr>
          <p:cNvPr id="167" name="楕円 166">
            <a:extLst>
              <a:ext uri="{FF2B5EF4-FFF2-40B4-BE49-F238E27FC236}">
                <a16:creationId xmlns:a16="http://schemas.microsoft.com/office/drawing/2014/main" id="{F939BE3D-BEB8-547F-0EA1-F7E99B043273}"/>
              </a:ext>
            </a:extLst>
          </p:cNvPr>
          <p:cNvSpPr/>
          <p:nvPr/>
        </p:nvSpPr>
        <p:spPr>
          <a:xfrm>
            <a:off x="1052382" y="1461778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56279202-D832-4A72-885F-94F9ACDF73E7}"/>
              </a:ext>
            </a:extLst>
          </p:cNvPr>
          <p:cNvSpPr/>
          <p:nvPr/>
        </p:nvSpPr>
        <p:spPr>
          <a:xfrm rot="21393442">
            <a:off x="1563635" y="2207129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32E08361-CF48-9E99-E651-375983E11616}"/>
              </a:ext>
            </a:extLst>
          </p:cNvPr>
          <p:cNvSpPr/>
          <p:nvPr/>
        </p:nvSpPr>
        <p:spPr>
          <a:xfrm>
            <a:off x="1735201" y="177723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BC1A0DC-8CB4-4777-7378-0D7A1C6AB4FE}"/>
              </a:ext>
            </a:extLst>
          </p:cNvPr>
          <p:cNvCxnSpPr>
            <a:cxnSpLocks/>
            <a:stCxn id="161" idx="4"/>
            <a:endCxn id="17" idx="0"/>
          </p:cNvCxnSpPr>
          <p:nvPr/>
        </p:nvCxnSpPr>
        <p:spPr>
          <a:xfrm>
            <a:off x="4277834" y="1094320"/>
            <a:ext cx="0" cy="683897"/>
          </a:xfrm>
          <a:prstGeom prst="line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DB7DD954-EAF5-6CD3-85B5-AFE448FF9E98}"/>
              </a:ext>
            </a:extLst>
          </p:cNvPr>
          <p:cNvCxnSpPr>
            <a:cxnSpLocks/>
            <a:stCxn id="167" idx="6"/>
            <a:endCxn id="177" idx="0"/>
          </p:cNvCxnSpPr>
          <p:nvPr/>
        </p:nvCxnSpPr>
        <p:spPr>
          <a:xfrm>
            <a:off x="1124382" y="1497778"/>
            <a:ext cx="456172" cy="709383"/>
          </a:xfrm>
          <a:prstGeom prst="bentConnector2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コネクタ: カギ線 190">
            <a:extLst>
              <a:ext uri="{FF2B5EF4-FFF2-40B4-BE49-F238E27FC236}">
                <a16:creationId xmlns:a16="http://schemas.microsoft.com/office/drawing/2014/main" id="{1E256507-2BA7-02DB-3878-9FF4D781F1BA}"/>
              </a:ext>
            </a:extLst>
          </p:cNvPr>
          <p:cNvCxnSpPr>
            <a:cxnSpLocks/>
            <a:stCxn id="177" idx="6"/>
            <a:endCxn id="20" idx="2"/>
          </p:cNvCxnSpPr>
          <p:nvPr/>
        </p:nvCxnSpPr>
        <p:spPr>
          <a:xfrm>
            <a:off x="1599603" y="2224048"/>
            <a:ext cx="353790" cy="1389"/>
          </a:xfrm>
          <a:prstGeom prst="bentConnector3">
            <a:avLst>
              <a:gd name="adj1" fmla="val 50000"/>
            </a:avLst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CB04E5A5-4CD8-5B88-1461-B3CDE6F47F6D}"/>
              </a:ext>
            </a:extLst>
          </p:cNvPr>
          <p:cNvCxnSpPr>
            <a:cxnSpLocks/>
            <a:stCxn id="46" idx="6"/>
            <a:endCxn id="169" idx="4"/>
          </p:cNvCxnSpPr>
          <p:nvPr/>
        </p:nvCxnSpPr>
        <p:spPr>
          <a:xfrm flipV="1">
            <a:off x="3935423" y="1453363"/>
            <a:ext cx="674253" cy="85997"/>
          </a:xfrm>
          <a:prstGeom prst="bentConnector2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FB955838-2A4D-CA7C-C0E1-5FB0E90C93BF}"/>
              </a:ext>
            </a:extLst>
          </p:cNvPr>
          <p:cNvCxnSpPr>
            <a:cxnSpLocks/>
            <a:stCxn id="168" idx="4"/>
            <a:endCxn id="43" idx="6"/>
          </p:cNvCxnSpPr>
          <p:nvPr/>
        </p:nvCxnSpPr>
        <p:spPr>
          <a:xfrm rot="5400000">
            <a:off x="2835332" y="1143669"/>
            <a:ext cx="94706" cy="696677"/>
          </a:xfrm>
          <a:prstGeom prst="bentConnector2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コネクタ: カギ線 198">
            <a:extLst>
              <a:ext uri="{FF2B5EF4-FFF2-40B4-BE49-F238E27FC236}">
                <a16:creationId xmlns:a16="http://schemas.microsoft.com/office/drawing/2014/main" id="{C448AFEF-A356-093F-F0F4-0DB4AA173645}"/>
              </a:ext>
            </a:extLst>
          </p:cNvPr>
          <p:cNvCxnSpPr>
            <a:cxnSpLocks/>
            <a:stCxn id="179" idx="6"/>
            <a:endCxn id="22" idx="2"/>
          </p:cNvCxnSpPr>
          <p:nvPr/>
        </p:nvCxnSpPr>
        <p:spPr>
          <a:xfrm>
            <a:off x="1771201" y="1795235"/>
            <a:ext cx="182192" cy="441"/>
          </a:xfrm>
          <a:prstGeom prst="bentConnector3">
            <a:avLst>
              <a:gd name="adj1" fmla="val 50000"/>
            </a:avLst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楕円 200">
            <a:extLst>
              <a:ext uri="{FF2B5EF4-FFF2-40B4-BE49-F238E27FC236}">
                <a16:creationId xmlns:a16="http://schemas.microsoft.com/office/drawing/2014/main" id="{FD4D36ED-D818-6C5B-1E97-5B9E1AC5C62A}"/>
              </a:ext>
            </a:extLst>
          </p:cNvPr>
          <p:cNvSpPr/>
          <p:nvPr/>
        </p:nvSpPr>
        <p:spPr>
          <a:xfrm>
            <a:off x="976427" y="1132380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6" name="コネクタ: カギ線 205">
            <a:extLst>
              <a:ext uri="{FF2B5EF4-FFF2-40B4-BE49-F238E27FC236}">
                <a16:creationId xmlns:a16="http://schemas.microsoft.com/office/drawing/2014/main" id="{46616E79-52BA-8CDC-FF41-B24726907368}"/>
              </a:ext>
            </a:extLst>
          </p:cNvPr>
          <p:cNvCxnSpPr>
            <a:cxnSpLocks/>
            <a:stCxn id="162" idx="4"/>
            <a:endCxn id="7" idx="6"/>
          </p:cNvCxnSpPr>
          <p:nvPr/>
        </p:nvCxnSpPr>
        <p:spPr>
          <a:xfrm rot="5400000">
            <a:off x="4485595" y="1199962"/>
            <a:ext cx="259319" cy="660103"/>
          </a:xfrm>
          <a:prstGeom prst="bentConnector2">
            <a:avLst/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コネクタ: カギ線 212">
            <a:extLst>
              <a:ext uri="{FF2B5EF4-FFF2-40B4-BE49-F238E27FC236}">
                <a16:creationId xmlns:a16="http://schemas.microsoft.com/office/drawing/2014/main" id="{A54E460A-A334-A40C-8C5A-52774FB391F7}"/>
              </a:ext>
            </a:extLst>
          </p:cNvPr>
          <p:cNvCxnSpPr>
            <a:cxnSpLocks/>
            <a:stCxn id="2" idx="3"/>
            <a:endCxn id="6" idx="6"/>
          </p:cNvCxnSpPr>
          <p:nvPr/>
        </p:nvCxnSpPr>
        <p:spPr>
          <a:xfrm rot="5400000">
            <a:off x="3083751" y="1178428"/>
            <a:ext cx="277051" cy="685438"/>
          </a:xfrm>
          <a:prstGeom prst="bentConnector2">
            <a:avLst/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コネクタ: カギ線 213">
            <a:extLst>
              <a:ext uri="{FF2B5EF4-FFF2-40B4-BE49-F238E27FC236}">
                <a16:creationId xmlns:a16="http://schemas.microsoft.com/office/drawing/2014/main" id="{CC8A2ABD-378B-B3D4-E5C2-CD7B794EE3D1}"/>
              </a:ext>
            </a:extLst>
          </p:cNvPr>
          <p:cNvCxnSpPr>
            <a:cxnSpLocks/>
            <a:stCxn id="201" idx="6"/>
            <a:endCxn id="179" idx="0"/>
          </p:cNvCxnSpPr>
          <p:nvPr/>
        </p:nvCxnSpPr>
        <p:spPr>
          <a:xfrm>
            <a:off x="1012427" y="1150380"/>
            <a:ext cx="740774" cy="626855"/>
          </a:xfrm>
          <a:prstGeom prst="bentConnector2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二等辺三角形 214">
            <a:extLst>
              <a:ext uri="{FF2B5EF4-FFF2-40B4-BE49-F238E27FC236}">
                <a16:creationId xmlns:a16="http://schemas.microsoft.com/office/drawing/2014/main" id="{47403EFE-23FF-0FBF-5877-BDFD23EBCF05}"/>
              </a:ext>
            </a:extLst>
          </p:cNvPr>
          <p:cNvSpPr/>
          <p:nvPr/>
        </p:nvSpPr>
        <p:spPr>
          <a:xfrm rot="5400000">
            <a:off x="733847" y="1048873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8" name="二等辺三角形 227">
            <a:extLst>
              <a:ext uri="{FF2B5EF4-FFF2-40B4-BE49-F238E27FC236}">
                <a16:creationId xmlns:a16="http://schemas.microsoft.com/office/drawing/2014/main" id="{FFC610BA-B95C-88A5-1738-E5C851C14855}"/>
              </a:ext>
            </a:extLst>
          </p:cNvPr>
          <p:cNvSpPr/>
          <p:nvPr/>
        </p:nvSpPr>
        <p:spPr>
          <a:xfrm>
            <a:off x="3081476" y="795986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9" name="二等辺三角形 228">
            <a:extLst>
              <a:ext uri="{FF2B5EF4-FFF2-40B4-BE49-F238E27FC236}">
                <a16:creationId xmlns:a16="http://schemas.microsoft.com/office/drawing/2014/main" id="{F74CCF1B-D9AE-BB1F-3F69-00F032E1A9CF}"/>
              </a:ext>
            </a:extLst>
          </p:cNvPr>
          <p:cNvSpPr/>
          <p:nvPr/>
        </p:nvSpPr>
        <p:spPr>
          <a:xfrm>
            <a:off x="4445695" y="804695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0" name="二等辺三角形 229">
            <a:extLst>
              <a:ext uri="{FF2B5EF4-FFF2-40B4-BE49-F238E27FC236}">
                <a16:creationId xmlns:a16="http://schemas.microsoft.com/office/drawing/2014/main" id="{92E77861-E6A8-6834-0499-BFC339F59613}"/>
              </a:ext>
            </a:extLst>
          </p:cNvPr>
          <p:cNvSpPr/>
          <p:nvPr/>
        </p:nvSpPr>
        <p:spPr>
          <a:xfrm rot="5400000">
            <a:off x="5774334" y="1048873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62732DC7-F737-C826-BD82-ECE3E2B5A0CF}"/>
              </a:ext>
            </a:extLst>
          </p:cNvPr>
          <p:cNvCxnSpPr>
            <a:cxnSpLocks/>
            <a:stCxn id="44" idx="6"/>
            <a:endCxn id="179" idx="2"/>
          </p:cNvCxnSpPr>
          <p:nvPr/>
        </p:nvCxnSpPr>
        <p:spPr>
          <a:xfrm flipV="1">
            <a:off x="1341549" y="1795235"/>
            <a:ext cx="393652" cy="1104"/>
          </a:xfrm>
          <a:prstGeom prst="bentConnector3">
            <a:avLst>
              <a:gd name="adj1" fmla="val 50000"/>
            </a:avLst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281ADFC6-57A1-DA48-66F7-99B42A2F108F}"/>
              </a:ext>
            </a:extLst>
          </p:cNvPr>
          <p:cNvSpPr/>
          <p:nvPr/>
        </p:nvSpPr>
        <p:spPr>
          <a:xfrm>
            <a:off x="2847365" y="1058320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5149376-7CF0-C692-7DA7-3C42CCBBA8FE}"/>
              </a:ext>
            </a:extLst>
          </p:cNvPr>
          <p:cNvCxnSpPr>
            <a:cxnSpLocks/>
            <a:stCxn id="19" idx="0"/>
            <a:endCxn id="11" idx="4"/>
          </p:cNvCxnSpPr>
          <p:nvPr/>
        </p:nvCxnSpPr>
        <p:spPr>
          <a:xfrm rot="5400000" flipH="1" flipV="1">
            <a:off x="1993003" y="1672048"/>
            <a:ext cx="1070201" cy="1217"/>
          </a:xfrm>
          <a:prstGeom prst="bentConnector3">
            <a:avLst>
              <a:gd name="adj1" fmla="val 50000"/>
            </a:avLst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B34AB795-EDA8-9603-7098-C2033B914D04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H="1" flipV="1">
            <a:off x="3923292" y="1137555"/>
            <a:ext cx="4763" cy="1070522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コネクタ: カギ線 320">
            <a:extLst>
              <a:ext uri="{FF2B5EF4-FFF2-40B4-BE49-F238E27FC236}">
                <a16:creationId xmlns:a16="http://schemas.microsoft.com/office/drawing/2014/main" id="{362D8973-5227-4BD6-3997-CD6372DC25D2}"/>
              </a:ext>
            </a:extLst>
          </p:cNvPr>
          <p:cNvCxnSpPr>
            <a:cxnSpLocks/>
            <a:stCxn id="14" idx="2"/>
            <a:endCxn id="48" idx="6"/>
          </p:cNvCxnSpPr>
          <p:nvPr/>
        </p:nvCxnSpPr>
        <p:spPr>
          <a:xfrm rot="10800000">
            <a:off x="4861467" y="1795267"/>
            <a:ext cx="527964" cy="1057"/>
          </a:xfrm>
          <a:prstGeom prst="bentConnector3">
            <a:avLst>
              <a:gd name="adj1" fmla="val 50000"/>
            </a:avLst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楕円 326">
            <a:extLst>
              <a:ext uri="{FF2B5EF4-FFF2-40B4-BE49-F238E27FC236}">
                <a16:creationId xmlns:a16="http://schemas.microsoft.com/office/drawing/2014/main" id="{53D442A6-E920-F68B-F7D1-5A224FDA679A}"/>
              </a:ext>
            </a:extLst>
          </p:cNvPr>
          <p:cNvSpPr/>
          <p:nvPr/>
        </p:nvSpPr>
        <p:spPr>
          <a:xfrm>
            <a:off x="6160020" y="1773081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1" name="コネクタ: カギ線 330">
            <a:extLst>
              <a:ext uri="{FF2B5EF4-FFF2-40B4-BE49-F238E27FC236}">
                <a16:creationId xmlns:a16="http://schemas.microsoft.com/office/drawing/2014/main" id="{F75C54A3-BF2C-0D4C-3789-1F1DE8BD78E2}"/>
              </a:ext>
            </a:extLst>
          </p:cNvPr>
          <p:cNvCxnSpPr>
            <a:cxnSpLocks/>
            <a:stCxn id="13" idx="4"/>
            <a:endCxn id="15" idx="6"/>
          </p:cNvCxnSpPr>
          <p:nvPr/>
        </p:nvCxnSpPr>
        <p:spPr>
          <a:xfrm flipH="1">
            <a:off x="5631287" y="2224638"/>
            <a:ext cx="428845" cy="2183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コネクタ: カギ線 330">
            <a:extLst>
              <a:ext uri="{FF2B5EF4-FFF2-40B4-BE49-F238E27FC236}">
                <a16:creationId xmlns:a16="http://schemas.microsoft.com/office/drawing/2014/main" id="{75F65E22-AB6E-11FE-615F-5659BD3AF64D}"/>
              </a:ext>
            </a:extLst>
          </p:cNvPr>
          <p:cNvCxnSpPr>
            <a:cxnSpLocks/>
            <a:stCxn id="170" idx="4"/>
            <a:endCxn id="15" idx="0"/>
          </p:cNvCxnSpPr>
          <p:nvPr/>
        </p:nvCxnSpPr>
        <p:spPr>
          <a:xfrm rot="10800000" flipV="1">
            <a:off x="5613288" y="1499605"/>
            <a:ext cx="103185" cy="709215"/>
          </a:xfrm>
          <a:prstGeom prst="bentConnector2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DBF98B1E-E5A9-FF22-83D3-66EFEE64D51A}"/>
              </a:ext>
            </a:extLst>
          </p:cNvPr>
          <p:cNvSpPr/>
          <p:nvPr/>
        </p:nvSpPr>
        <p:spPr>
          <a:xfrm rot="10800000" flipH="1">
            <a:off x="2412911" y="795986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10D28296-9335-DA90-AB91-DA7D6EC0F73A}"/>
              </a:ext>
            </a:extLst>
          </p:cNvPr>
          <p:cNvSpPr/>
          <p:nvPr/>
        </p:nvSpPr>
        <p:spPr>
          <a:xfrm rot="10800000" flipH="1">
            <a:off x="3808954" y="804695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EFF8BBA9-B4CA-3F9E-0269-72CF00C6FD14}"/>
              </a:ext>
            </a:extLst>
          </p:cNvPr>
          <p:cNvSpPr/>
          <p:nvPr/>
        </p:nvSpPr>
        <p:spPr>
          <a:xfrm>
            <a:off x="3195023" y="1372654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楕円 168">
            <a:extLst>
              <a:ext uri="{FF2B5EF4-FFF2-40B4-BE49-F238E27FC236}">
                <a16:creationId xmlns:a16="http://schemas.microsoft.com/office/drawing/2014/main" id="{3050C5E7-825E-A3F7-53BB-95BE7CC31269}"/>
              </a:ext>
            </a:extLst>
          </p:cNvPr>
          <p:cNvSpPr/>
          <p:nvPr/>
        </p:nvSpPr>
        <p:spPr>
          <a:xfrm>
            <a:off x="4573676" y="1381363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CC3C2DD-E3B6-D9AE-5643-76510534A763}"/>
              </a:ext>
            </a:extLst>
          </p:cNvPr>
          <p:cNvSpPr/>
          <p:nvPr/>
        </p:nvSpPr>
        <p:spPr>
          <a:xfrm>
            <a:off x="2492712" y="1065555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5D31D3F-96CA-1F0C-70E4-09D10ED8074A}"/>
              </a:ext>
            </a:extLst>
          </p:cNvPr>
          <p:cNvSpPr/>
          <p:nvPr/>
        </p:nvSpPr>
        <p:spPr>
          <a:xfrm>
            <a:off x="3887292" y="1065555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0B9567B-C57F-72B1-D9C2-FC212E894287}"/>
              </a:ext>
            </a:extLst>
          </p:cNvPr>
          <p:cNvSpPr/>
          <p:nvPr/>
        </p:nvSpPr>
        <p:spPr>
          <a:xfrm rot="5400000" flipH="1">
            <a:off x="6060132" y="2188638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楕円 169">
            <a:extLst>
              <a:ext uri="{FF2B5EF4-FFF2-40B4-BE49-F238E27FC236}">
                <a16:creationId xmlns:a16="http://schemas.microsoft.com/office/drawing/2014/main" id="{E41F649D-C1F2-2B4D-ACA1-AFA6277C126E}"/>
              </a:ext>
            </a:extLst>
          </p:cNvPr>
          <p:cNvSpPr/>
          <p:nvPr/>
        </p:nvSpPr>
        <p:spPr>
          <a:xfrm rot="5400000">
            <a:off x="5716472" y="1463606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テキスト ボックス 344">
            <a:extLst>
              <a:ext uri="{FF2B5EF4-FFF2-40B4-BE49-F238E27FC236}">
                <a16:creationId xmlns:a16="http://schemas.microsoft.com/office/drawing/2014/main" id="{D5467C4E-40A5-F99C-0E40-71DB2C840C93}"/>
              </a:ext>
            </a:extLst>
          </p:cNvPr>
          <p:cNvSpPr txBox="1"/>
          <p:nvPr/>
        </p:nvSpPr>
        <p:spPr>
          <a:xfrm>
            <a:off x="4101768" y="501281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スレーブ②</a:t>
            </a:r>
          </a:p>
        </p:txBody>
      </p:sp>
      <p:sp>
        <p:nvSpPr>
          <p:cNvPr id="346" name="テキスト ボックス 345">
            <a:extLst>
              <a:ext uri="{FF2B5EF4-FFF2-40B4-BE49-F238E27FC236}">
                <a16:creationId xmlns:a16="http://schemas.microsoft.com/office/drawing/2014/main" id="{0990F099-9103-910F-0EA8-230D080B205E}"/>
              </a:ext>
            </a:extLst>
          </p:cNvPr>
          <p:cNvSpPr txBox="1"/>
          <p:nvPr/>
        </p:nvSpPr>
        <p:spPr>
          <a:xfrm>
            <a:off x="6364187" y="156334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スレーブ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5122258D-40F6-8D74-58EC-2CB797110182}"/>
              </a:ext>
            </a:extLst>
          </p:cNvPr>
          <p:cNvSpPr/>
          <p:nvPr/>
        </p:nvSpPr>
        <p:spPr>
          <a:xfrm rot="16200000">
            <a:off x="5751193" y="1718205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 anchor="b" anchorCtr="0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736D681A-BF5A-B11C-17EB-E9A1D9462165}"/>
              </a:ext>
            </a:extLst>
          </p:cNvPr>
          <p:cNvSpPr txBox="1"/>
          <p:nvPr/>
        </p:nvSpPr>
        <p:spPr>
          <a:xfrm>
            <a:off x="3935035" y="805221"/>
            <a:ext cx="396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TX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210CDC46-C3F4-C747-3184-C2E9E90A14EC}"/>
              </a:ext>
            </a:extLst>
          </p:cNvPr>
          <p:cNvSpPr txBox="1"/>
          <p:nvPr/>
        </p:nvSpPr>
        <p:spPr>
          <a:xfrm>
            <a:off x="2538411" y="807494"/>
            <a:ext cx="396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TX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7" name="楕円 356">
            <a:extLst>
              <a:ext uri="{FF2B5EF4-FFF2-40B4-BE49-F238E27FC236}">
                <a16:creationId xmlns:a16="http://schemas.microsoft.com/office/drawing/2014/main" id="{33DDBA63-A3B1-42AF-EAC3-70030E59B6CE}"/>
              </a:ext>
            </a:extLst>
          </p:cNvPr>
          <p:cNvSpPr/>
          <p:nvPr/>
        </p:nvSpPr>
        <p:spPr>
          <a:xfrm>
            <a:off x="2831671" y="4842477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楕円 358">
            <a:extLst>
              <a:ext uri="{FF2B5EF4-FFF2-40B4-BE49-F238E27FC236}">
                <a16:creationId xmlns:a16="http://schemas.microsoft.com/office/drawing/2014/main" id="{47E78A39-A0BA-D128-2799-3FB0774FCC9A}"/>
              </a:ext>
            </a:extLst>
          </p:cNvPr>
          <p:cNvSpPr/>
          <p:nvPr/>
        </p:nvSpPr>
        <p:spPr>
          <a:xfrm>
            <a:off x="2831671" y="4225935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？</a:t>
            </a:r>
          </a:p>
        </p:txBody>
      </p:sp>
      <p:sp>
        <p:nvSpPr>
          <p:cNvPr id="360" name="楕円 359">
            <a:extLst>
              <a:ext uri="{FF2B5EF4-FFF2-40B4-BE49-F238E27FC236}">
                <a16:creationId xmlns:a16="http://schemas.microsoft.com/office/drawing/2014/main" id="{F8DA90B7-3DBC-C6F7-7C2D-35F927A839D6}"/>
              </a:ext>
            </a:extLst>
          </p:cNvPr>
          <p:cNvSpPr/>
          <p:nvPr/>
        </p:nvSpPr>
        <p:spPr>
          <a:xfrm>
            <a:off x="4262498" y="4198811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楕円 360">
            <a:extLst>
              <a:ext uri="{FF2B5EF4-FFF2-40B4-BE49-F238E27FC236}">
                <a16:creationId xmlns:a16="http://schemas.microsoft.com/office/drawing/2014/main" id="{AFF8ED0B-BB6F-73C0-5BBD-999695B3B22A}"/>
              </a:ext>
            </a:extLst>
          </p:cNvPr>
          <p:cNvSpPr/>
          <p:nvPr/>
        </p:nvSpPr>
        <p:spPr>
          <a:xfrm>
            <a:off x="5762987" y="3587029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CA40512F-0213-8778-ABD1-02BBA158D04B}"/>
              </a:ext>
            </a:extLst>
          </p:cNvPr>
          <p:cNvSpPr txBox="1"/>
          <p:nvPr/>
        </p:nvSpPr>
        <p:spPr>
          <a:xfrm>
            <a:off x="246405" y="401126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4" name="楕円 363">
            <a:extLst>
              <a:ext uri="{FF2B5EF4-FFF2-40B4-BE49-F238E27FC236}">
                <a16:creationId xmlns:a16="http://schemas.microsoft.com/office/drawing/2014/main" id="{3EB22D92-F9B6-52F0-BEA2-8D043EB6DB58}"/>
              </a:ext>
            </a:extLst>
          </p:cNvPr>
          <p:cNvSpPr/>
          <p:nvPr/>
        </p:nvSpPr>
        <p:spPr>
          <a:xfrm>
            <a:off x="5522781" y="3588073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楕円 364">
            <a:extLst>
              <a:ext uri="{FF2B5EF4-FFF2-40B4-BE49-F238E27FC236}">
                <a16:creationId xmlns:a16="http://schemas.microsoft.com/office/drawing/2014/main" id="{76DDC704-F54D-DDB8-E6A0-E806EAE963D5}"/>
              </a:ext>
            </a:extLst>
          </p:cNvPr>
          <p:cNvSpPr/>
          <p:nvPr/>
        </p:nvSpPr>
        <p:spPr>
          <a:xfrm>
            <a:off x="5328587" y="4021465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楕円 365">
            <a:extLst>
              <a:ext uri="{FF2B5EF4-FFF2-40B4-BE49-F238E27FC236}">
                <a16:creationId xmlns:a16="http://schemas.microsoft.com/office/drawing/2014/main" id="{ECA3C5B7-CD97-A365-499E-05F46FCC7E1F}"/>
              </a:ext>
            </a:extLst>
          </p:cNvPr>
          <p:cNvSpPr/>
          <p:nvPr/>
        </p:nvSpPr>
        <p:spPr>
          <a:xfrm>
            <a:off x="3926490" y="4017827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楕円 366">
            <a:extLst>
              <a:ext uri="{FF2B5EF4-FFF2-40B4-BE49-F238E27FC236}">
                <a16:creationId xmlns:a16="http://schemas.microsoft.com/office/drawing/2014/main" id="{2A0F17C8-9E76-93CB-69F9-87BABDDF3741}"/>
              </a:ext>
            </a:extLst>
          </p:cNvPr>
          <p:cNvSpPr/>
          <p:nvPr/>
        </p:nvSpPr>
        <p:spPr>
          <a:xfrm>
            <a:off x="4273928" y="3587967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楕円 367">
            <a:extLst>
              <a:ext uri="{FF2B5EF4-FFF2-40B4-BE49-F238E27FC236}">
                <a16:creationId xmlns:a16="http://schemas.microsoft.com/office/drawing/2014/main" id="{E039A153-EBD1-28D4-49A9-23F1758116FC}"/>
              </a:ext>
            </a:extLst>
          </p:cNvPr>
          <p:cNvSpPr/>
          <p:nvPr/>
        </p:nvSpPr>
        <p:spPr>
          <a:xfrm>
            <a:off x="2835481" y="358721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楕円 368">
            <a:extLst>
              <a:ext uri="{FF2B5EF4-FFF2-40B4-BE49-F238E27FC236}">
                <a16:creationId xmlns:a16="http://schemas.microsoft.com/office/drawing/2014/main" id="{23F0AD98-6373-3746-A2C5-4018CAE5A74C}"/>
              </a:ext>
            </a:extLst>
          </p:cNvPr>
          <p:cNvSpPr/>
          <p:nvPr/>
        </p:nvSpPr>
        <p:spPr>
          <a:xfrm>
            <a:off x="2480784" y="4017506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楕円 369">
            <a:extLst>
              <a:ext uri="{FF2B5EF4-FFF2-40B4-BE49-F238E27FC236}">
                <a16:creationId xmlns:a16="http://schemas.microsoft.com/office/drawing/2014/main" id="{972F1395-C4F7-3D85-0925-DE44F50414C2}"/>
              </a:ext>
            </a:extLst>
          </p:cNvPr>
          <p:cNvSpPr/>
          <p:nvPr/>
        </p:nvSpPr>
        <p:spPr>
          <a:xfrm>
            <a:off x="1943868" y="4017187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236DCB67-0F13-9482-D828-A3183AC50580}"/>
              </a:ext>
            </a:extLst>
          </p:cNvPr>
          <p:cNvCxnSpPr>
            <a:cxnSpLocks/>
          </p:cNvCxnSpPr>
          <p:nvPr/>
        </p:nvCxnSpPr>
        <p:spPr>
          <a:xfrm>
            <a:off x="1961868" y="3594780"/>
            <a:ext cx="0" cy="7200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74645B31-FF13-0291-994B-AAF015EAC23B}"/>
              </a:ext>
            </a:extLst>
          </p:cNvPr>
          <p:cNvCxnSpPr>
            <a:cxnSpLocks/>
          </p:cNvCxnSpPr>
          <p:nvPr/>
        </p:nvCxnSpPr>
        <p:spPr>
          <a:xfrm>
            <a:off x="1961868" y="3938899"/>
            <a:ext cx="0" cy="72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0C3CE60B-0268-95B1-396A-71D5B19153A2}"/>
              </a:ext>
            </a:extLst>
          </p:cNvPr>
          <p:cNvGrpSpPr/>
          <p:nvPr/>
        </p:nvGrpSpPr>
        <p:grpSpPr>
          <a:xfrm>
            <a:off x="1907273" y="3680929"/>
            <a:ext cx="109190" cy="257455"/>
            <a:chOff x="2874006" y="2452924"/>
            <a:chExt cx="109190" cy="257455"/>
          </a:xfrm>
        </p:grpSpPr>
        <p:cxnSp>
          <p:nvCxnSpPr>
            <p:cNvPr id="375" name="直線コネクタ 374">
              <a:extLst>
                <a:ext uri="{FF2B5EF4-FFF2-40B4-BE49-F238E27FC236}">
                  <a16:creationId xmlns:a16="http://schemas.microsoft.com/office/drawing/2014/main" id="{771204D4-19F9-488D-38F8-1C87FFF4CB9E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49102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コネクタ 375">
              <a:extLst>
                <a:ext uri="{FF2B5EF4-FFF2-40B4-BE49-F238E27FC236}">
                  <a16:creationId xmlns:a16="http://schemas.microsoft.com/office/drawing/2014/main" id="{8C77A284-4493-238D-9EB4-3C0B5F6E46F7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06" y="2561934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コネクタ 376">
              <a:extLst>
                <a:ext uri="{FF2B5EF4-FFF2-40B4-BE49-F238E27FC236}">
                  <a16:creationId xmlns:a16="http://schemas.microsoft.com/office/drawing/2014/main" id="{BB3B53E7-46D7-C495-842D-5ABCD66EEEAE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636192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コネクタ 377">
              <a:extLst>
                <a:ext uri="{FF2B5EF4-FFF2-40B4-BE49-F238E27FC236}">
                  <a16:creationId xmlns:a16="http://schemas.microsoft.com/office/drawing/2014/main" id="{3D84403F-2373-655C-6829-FE154B4E0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06" y="2452924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コネクタ 378">
              <a:extLst>
                <a:ext uri="{FF2B5EF4-FFF2-40B4-BE49-F238E27FC236}">
                  <a16:creationId xmlns:a16="http://schemas.microsoft.com/office/drawing/2014/main" id="{FEA1052F-B02F-15BE-ED76-F5D29BEA8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26211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コネクタ 379">
              <a:extLst>
                <a:ext uri="{FF2B5EF4-FFF2-40B4-BE49-F238E27FC236}">
                  <a16:creationId xmlns:a16="http://schemas.microsoft.com/office/drawing/2014/main" id="{DC85B0B7-B269-0907-F82B-5841F065B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9808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コネクタ 380">
              <a:extLst>
                <a:ext uri="{FF2B5EF4-FFF2-40B4-BE49-F238E27FC236}">
                  <a16:creationId xmlns:a16="http://schemas.microsoft.com/office/drawing/2014/main" id="{3EA9B8FC-0040-23AF-F74E-C55ECE222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73" y="2674379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2" name="コネクタ: カギ線 381">
            <a:extLst>
              <a:ext uri="{FF2B5EF4-FFF2-40B4-BE49-F238E27FC236}">
                <a16:creationId xmlns:a16="http://schemas.microsoft.com/office/drawing/2014/main" id="{C3B2F8D4-E8CF-1689-3640-991097C46A8C}"/>
              </a:ext>
            </a:extLst>
          </p:cNvPr>
          <p:cNvCxnSpPr>
            <a:cxnSpLocks/>
            <a:stCxn id="363" idx="6"/>
            <a:endCxn id="415" idx="4"/>
          </p:cNvCxnSpPr>
          <p:nvPr/>
        </p:nvCxnSpPr>
        <p:spPr>
          <a:xfrm flipV="1">
            <a:off x="1391230" y="4057527"/>
            <a:ext cx="193913" cy="616457"/>
          </a:xfrm>
          <a:prstGeom prst="bentConnector2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コネクタ: カギ線 382">
            <a:extLst>
              <a:ext uri="{FF2B5EF4-FFF2-40B4-BE49-F238E27FC236}">
                <a16:creationId xmlns:a16="http://schemas.microsoft.com/office/drawing/2014/main" id="{018EBF51-175E-FE45-9B0C-15713CE82880}"/>
              </a:ext>
            </a:extLst>
          </p:cNvPr>
          <p:cNvCxnSpPr>
            <a:cxnSpLocks/>
            <a:stCxn id="370" idx="6"/>
            <a:endCxn id="369" idx="2"/>
          </p:cNvCxnSpPr>
          <p:nvPr/>
        </p:nvCxnSpPr>
        <p:spPr>
          <a:xfrm>
            <a:off x="1979868" y="4035187"/>
            <a:ext cx="500916" cy="319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コネクタ: カギ線 383">
            <a:extLst>
              <a:ext uri="{FF2B5EF4-FFF2-40B4-BE49-F238E27FC236}">
                <a16:creationId xmlns:a16="http://schemas.microsoft.com/office/drawing/2014/main" id="{CA10F896-0C21-4508-0735-9719AD390069}"/>
              </a:ext>
            </a:extLst>
          </p:cNvPr>
          <p:cNvCxnSpPr>
            <a:cxnSpLocks/>
            <a:stCxn id="369" idx="6"/>
            <a:endCxn id="366" idx="2"/>
          </p:cNvCxnSpPr>
          <p:nvPr/>
        </p:nvCxnSpPr>
        <p:spPr>
          <a:xfrm>
            <a:off x="2516784" y="4035506"/>
            <a:ext cx="1409706" cy="321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コネクタ: カギ線 38">
            <a:extLst>
              <a:ext uri="{FF2B5EF4-FFF2-40B4-BE49-F238E27FC236}">
                <a16:creationId xmlns:a16="http://schemas.microsoft.com/office/drawing/2014/main" id="{2F58FAB5-CEE5-A987-611A-DAC3360B5C67}"/>
              </a:ext>
            </a:extLst>
          </p:cNvPr>
          <p:cNvCxnSpPr>
            <a:cxnSpLocks/>
            <a:stCxn id="366" idx="6"/>
            <a:endCxn id="392" idx="2"/>
          </p:cNvCxnSpPr>
          <p:nvPr/>
        </p:nvCxnSpPr>
        <p:spPr>
          <a:xfrm>
            <a:off x="3962490" y="4035827"/>
            <a:ext cx="851146" cy="1956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コネクタ: カギ線 385">
            <a:extLst>
              <a:ext uri="{FF2B5EF4-FFF2-40B4-BE49-F238E27FC236}">
                <a16:creationId xmlns:a16="http://schemas.microsoft.com/office/drawing/2014/main" id="{A4EF47E3-B987-5750-0327-EE2F510E5EEE}"/>
              </a:ext>
            </a:extLst>
          </p:cNvPr>
          <p:cNvCxnSpPr>
            <a:cxnSpLocks/>
            <a:stCxn id="368" idx="6"/>
            <a:endCxn id="367" idx="2"/>
          </p:cNvCxnSpPr>
          <p:nvPr/>
        </p:nvCxnSpPr>
        <p:spPr>
          <a:xfrm>
            <a:off x="2871481" y="3605216"/>
            <a:ext cx="1402447" cy="751"/>
          </a:xfrm>
          <a:prstGeom prst="straightConnector1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コネクタ: カギ線 386">
            <a:extLst>
              <a:ext uri="{FF2B5EF4-FFF2-40B4-BE49-F238E27FC236}">
                <a16:creationId xmlns:a16="http://schemas.microsoft.com/office/drawing/2014/main" id="{A399D23A-FDC7-B7F9-BFAC-F5CBBC97B9B3}"/>
              </a:ext>
            </a:extLst>
          </p:cNvPr>
          <p:cNvCxnSpPr>
            <a:cxnSpLocks/>
            <a:stCxn id="367" idx="6"/>
            <a:endCxn id="393" idx="2"/>
          </p:cNvCxnSpPr>
          <p:nvPr/>
        </p:nvCxnSpPr>
        <p:spPr>
          <a:xfrm>
            <a:off x="4309928" y="3605967"/>
            <a:ext cx="503708" cy="1943"/>
          </a:xfrm>
          <a:prstGeom prst="straightConnector1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コネクタ: カギ線 387">
            <a:extLst>
              <a:ext uri="{FF2B5EF4-FFF2-40B4-BE49-F238E27FC236}">
                <a16:creationId xmlns:a16="http://schemas.microsoft.com/office/drawing/2014/main" id="{C1770ED8-4203-1AB6-648E-B39065058E46}"/>
              </a:ext>
            </a:extLst>
          </p:cNvPr>
          <p:cNvCxnSpPr>
            <a:cxnSpLocks/>
            <a:stCxn id="371" idx="6"/>
            <a:endCxn id="368" idx="2"/>
          </p:cNvCxnSpPr>
          <p:nvPr/>
        </p:nvCxnSpPr>
        <p:spPr>
          <a:xfrm flipV="1">
            <a:off x="1979868" y="3605216"/>
            <a:ext cx="855613" cy="210"/>
          </a:xfrm>
          <a:prstGeom prst="straightConnector1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楕円 388">
            <a:extLst>
              <a:ext uri="{FF2B5EF4-FFF2-40B4-BE49-F238E27FC236}">
                <a16:creationId xmlns:a16="http://schemas.microsoft.com/office/drawing/2014/main" id="{31F61F14-C841-5B56-3FC2-62916C4BC823}"/>
              </a:ext>
            </a:extLst>
          </p:cNvPr>
          <p:cNvSpPr/>
          <p:nvPr/>
        </p:nvSpPr>
        <p:spPr>
          <a:xfrm>
            <a:off x="2465544" y="4405872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0" name="楕円 389">
            <a:extLst>
              <a:ext uri="{FF2B5EF4-FFF2-40B4-BE49-F238E27FC236}">
                <a16:creationId xmlns:a16="http://schemas.microsoft.com/office/drawing/2014/main" id="{3C368CA9-D9CD-CF51-6A3F-41761A076F49}"/>
              </a:ext>
            </a:extLst>
          </p:cNvPr>
          <p:cNvSpPr/>
          <p:nvPr/>
        </p:nvSpPr>
        <p:spPr>
          <a:xfrm>
            <a:off x="1296024" y="4226264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1" name="楕円 390">
            <a:extLst>
              <a:ext uri="{FF2B5EF4-FFF2-40B4-BE49-F238E27FC236}">
                <a16:creationId xmlns:a16="http://schemas.microsoft.com/office/drawing/2014/main" id="{6C7CE835-2DBF-ED05-88D8-4B19AEA374B9}"/>
              </a:ext>
            </a:extLst>
          </p:cNvPr>
          <p:cNvSpPr/>
          <p:nvPr/>
        </p:nvSpPr>
        <p:spPr>
          <a:xfrm>
            <a:off x="3911250" y="4405872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4" name="コネクタ: カギ線 393">
            <a:extLst>
              <a:ext uri="{FF2B5EF4-FFF2-40B4-BE49-F238E27FC236}">
                <a16:creationId xmlns:a16="http://schemas.microsoft.com/office/drawing/2014/main" id="{84032C25-1177-1D40-2BA5-6AFA64CD7E11}"/>
              </a:ext>
            </a:extLst>
          </p:cNvPr>
          <p:cNvCxnSpPr>
            <a:cxnSpLocks/>
            <a:stCxn id="364" idx="6"/>
            <a:endCxn id="361" idx="2"/>
          </p:cNvCxnSpPr>
          <p:nvPr/>
        </p:nvCxnSpPr>
        <p:spPr>
          <a:xfrm flipV="1">
            <a:off x="5558781" y="3605029"/>
            <a:ext cx="204206" cy="1044"/>
          </a:xfrm>
          <a:prstGeom prst="straightConnector1">
            <a:avLst/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コネクタ: カギ線 394">
            <a:extLst>
              <a:ext uri="{FF2B5EF4-FFF2-40B4-BE49-F238E27FC236}">
                <a16:creationId xmlns:a16="http://schemas.microsoft.com/office/drawing/2014/main" id="{7417319B-D384-F83E-E6D9-5A91A4CF15CA}"/>
              </a:ext>
            </a:extLst>
          </p:cNvPr>
          <p:cNvCxnSpPr>
            <a:cxnSpLocks/>
            <a:stCxn id="365" idx="2"/>
            <a:endCxn id="392" idx="6"/>
          </p:cNvCxnSpPr>
          <p:nvPr/>
        </p:nvCxnSpPr>
        <p:spPr>
          <a:xfrm flipH="1" flipV="1">
            <a:off x="4849636" y="4037783"/>
            <a:ext cx="478951" cy="1682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コネクタ: カギ線 53">
            <a:extLst>
              <a:ext uri="{FF2B5EF4-FFF2-40B4-BE49-F238E27FC236}">
                <a16:creationId xmlns:a16="http://schemas.microsoft.com/office/drawing/2014/main" id="{25C650E9-36DA-1057-6DBE-3CAB2160FDA9}"/>
              </a:ext>
            </a:extLst>
          </p:cNvPr>
          <p:cNvCxnSpPr>
            <a:cxnSpLocks/>
            <a:stCxn id="364" idx="4"/>
            <a:endCxn id="436" idx="2"/>
          </p:cNvCxnSpPr>
          <p:nvPr/>
        </p:nvCxnSpPr>
        <p:spPr>
          <a:xfrm rot="16200000" flipH="1">
            <a:off x="5528647" y="3636207"/>
            <a:ext cx="633983" cy="609714"/>
          </a:xfrm>
          <a:prstGeom prst="bentConnector2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コネクタ: カギ線 55">
            <a:extLst>
              <a:ext uri="{FF2B5EF4-FFF2-40B4-BE49-F238E27FC236}">
                <a16:creationId xmlns:a16="http://schemas.microsoft.com/office/drawing/2014/main" id="{8E0B2FF3-4B44-1B91-05DD-6D19233E4C24}"/>
              </a:ext>
            </a:extLst>
          </p:cNvPr>
          <p:cNvCxnSpPr>
            <a:cxnSpLocks/>
            <a:stCxn id="368" idx="4"/>
            <a:endCxn id="357" idx="0"/>
          </p:cNvCxnSpPr>
          <p:nvPr/>
        </p:nvCxnSpPr>
        <p:spPr>
          <a:xfrm flipH="1">
            <a:off x="2849671" y="3623216"/>
            <a:ext cx="3810" cy="1219261"/>
          </a:xfrm>
          <a:prstGeom prst="straightConnector1">
            <a:avLst/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二等辺三角形 397">
            <a:extLst>
              <a:ext uri="{FF2B5EF4-FFF2-40B4-BE49-F238E27FC236}">
                <a16:creationId xmlns:a16="http://schemas.microsoft.com/office/drawing/2014/main" id="{826F2515-31C3-6A99-AA00-B480CDC8C915}"/>
              </a:ext>
            </a:extLst>
          </p:cNvPr>
          <p:cNvSpPr/>
          <p:nvPr/>
        </p:nvSpPr>
        <p:spPr>
          <a:xfrm rot="16200000" flipH="1">
            <a:off x="718821" y="4179960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99" name="グループ化 398">
            <a:extLst>
              <a:ext uri="{FF2B5EF4-FFF2-40B4-BE49-F238E27FC236}">
                <a16:creationId xmlns:a16="http://schemas.microsoft.com/office/drawing/2014/main" id="{8788A68B-E590-4AB8-EB82-1A95745DE835}"/>
              </a:ext>
            </a:extLst>
          </p:cNvPr>
          <p:cNvGrpSpPr/>
          <p:nvPr/>
        </p:nvGrpSpPr>
        <p:grpSpPr>
          <a:xfrm>
            <a:off x="4780513" y="3683737"/>
            <a:ext cx="109190" cy="257455"/>
            <a:chOff x="2874006" y="2452924"/>
            <a:chExt cx="109190" cy="257455"/>
          </a:xfrm>
        </p:grpSpPr>
        <p:cxnSp>
          <p:nvCxnSpPr>
            <p:cNvPr id="400" name="直線コネクタ 399">
              <a:extLst>
                <a:ext uri="{FF2B5EF4-FFF2-40B4-BE49-F238E27FC236}">
                  <a16:creationId xmlns:a16="http://schemas.microsoft.com/office/drawing/2014/main" id="{E04AAA34-DEEC-764A-ABDB-584ACC894A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49102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コネクタ 400">
              <a:extLst>
                <a:ext uri="{FF2B5EF4-FFF2-40B4-BE49-F238E27FC236}">
                  <a16:creationId xmlns:a16="http://schemas.microsoft.com/office/drawing/2014/main" id="{C3B733BF-C1FA-0FBD-F9EA-44565ACF69A1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06" y="2561934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>
              <a:extLst>
                <a:ext uri="{FF2B5EF4-FFF2-40B4-BE49-F238E27FC236}">
                  <a16:creationId xmlns:a16="http://schemas.microsoft.com/office/drawing/2014/main" id="{580D298C-D07D-BFD5-8A7D-ACD73D27122A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636192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>
              <a:extLst>
                <a:ext uri="{FF2B5EF4-FFF2-40B4-BE49-F238E27FC236}">
                  <a16:creationId xmlns:a16="http://schemas.microsoft.com/office/drawing/2014/main" id="{1D3480EE-274E-1336-9DCB-45D805F48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06" y="2452924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>
              <a:extLst>
                <a:ext uri="{FF2B5EF4-FFF2-40B4-BE49-F238E27FC236}">
                  <a16:creationId xmlns:a16="http://schemas.microsoft.com/office/drawing/2014/main" id="{735E5568-54D3-2BF8-080A-271F4BDE7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26211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>
              <a:extLst>
                <a:ext uri="{FF2B5EF4-FFF2-40B4-BE49-F238E27FC236}">
                  <a16:creationId xmlns:a16="http://schemas.microsoft.com/office/drawing/2014/main" id="{C204CD07-F767-853E-7E6D-4CFE466F0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9808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コネクタ 405">
              <a:extLst>
                <a:ext uri="{FF2B5EF4-FFF2-40B4-BE49-F238E27FC236}">
                  <a16:creationId xmlns:a16="http://schemas.microsoft.com/office/drawing/2014/main" id="{488CC804-04ED-2FE5-5116-EB9A16FB1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73" y="2674379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BE9DE9F0-E79E-730A-5D97-85FE993430A3}"/>
              </a:ext>
            </a:extLst>
          </p:cNvPr>
          <p:cNvCxnSpPr>
            <a:cxnSpLocks/>
          </p:cNvCxnSpPr>
          <p:nvPr/>
        </p:nvCxnSpPr>
        <p:spPr>
          <a:xfrm>
            <a:off x="4833522" y="3606931"/>
            <a:ext cx="0" cy="7200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356BFED0-1D05-FC3E-2110-28FC794B368E}"/>
              </a:ext>
            </a:extLst>
          </p:cNvPr>
          <p:cNvCxnSpPr>
            <a:cxnSpLocks/>
          </p:cNvCxnSpPr>
          <p:nvPr/>
        </p:nvCxnSpPr>
        <p:spPr>
          <a:xfrm>
            <a:off x="4827912" y="3953855"/>
            <a:ext cx="0" cy="7200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" name="テキスト ボックス 408">
            <a:extLst>
              <a:ext uri="{FF2B5EF4-FFF2-40B4-BE49-F238E27FC236}">
                <a16:creationId xmlns:a16="http://schemas.microsoft.com/office/drawing/2014/main" id="{6A4325ED-5BCD-BC6F-0FEF-A76BF28F92AE}"/>
              </a:ext>
            </a:extLst>
          </p:cNvPr>
          <p:cNvSpPr txBox="1"/>
          <p:nvPr/>
        </p:nvSpPr>
        <p:spPr>
          <a:xfrm>
            <a:off x="1936908" y="3692013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120Ω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0" name="テキスト ボックス 409">
            <a:extLst>
              <a:ext uri="{FF2B5EF4-FFF2-40B4-BE49-F238E27FC236}">
                <a16:creationId xmlns:a16="http://schemas.microsoft.com/office/drawing/2014/main" id="{E9C2C37E-9073-AC12-37D5-CDA0ADC86443}"/>
              </a:ext>
            </a:extLst>
          </p:cNvPr>
          <p:cNvSpPr txBox="1"/>
          <p:nvPr/>
        </p:nvSpPr>
        <p:spPr>
          <a:xfrm>
            <a:off x="4807513" y="368023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120Ω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1" name="楕円 410">
            <a:extLst>
              <a:ext uri="{FF2B5EF4-FFF2-40B4-BE49-F238E27FC236}">
                <a16:creationId xmlns:a16="http://schemas.microsoft.com/office/drawing/2014/main" id="{28299DFC-C76D-E0DB-B686-F915AF870159}"/>
              </a:ext>
            </a:extLst>
          </p:cNvPr>
          <p:cNvSpPr/>
          <p:nvPr/>
        </p:nvSpPr>
        <p:spPr>
          <a:xfrm>
            <a:off x="4917059" y="5084036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楕円 411">
            <a:extLst>
              <a:ext uri="{FF2B5EF4-FFF2-40B4-BE49-F238E27FC236}">
                <a16:creationId xmlns:a16="http://schemas.microsoft.com/office/drawing/2014/main" id="{BDA2A622-A87B-20D4-9CFF-9C86EDE1C657}"/>
              </a:ext>
            </a:extLst>
          </p:cNvPr>
          <p:cNvSpPr/>
          <p:nvPr/>
        </p:nvSpPr>
        <p:spPr>
          <a:xfrm>
            <a:off x="4273928" y="4846287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2DB3AFF9-23D7-6899-C23D-7B472E779CD6}"/>
              </a:ext>
            </a:extLst>
          </p:cNvPr>
          <p:cNvSpPr txBox="1"/>
          <p:nvPr/>
        </p:nvSpPr>
        <p:spPr>
          <a:xfrm>
            <a:off x="2644630" y="5416231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スレーブ①</a:t>
            </a:r>
          </a:p>
        </p:txBody>
      </p:sp>
      <p:sp>
        <p:nvSpPr>
          <p:cNvPr id="415" name="楕円 414">
            <a:extLst>
              <a:ext uri="{FF2B5EF4-FFF2-40B4-BE49-F238E27FC236}">
                <a16:creationId xmlns:a16="http://schemas.microsoft.com/office/drawing/2014/main" id="{D07D799C-E56E-5CAA-2717-79689217168A}"/>
              </a:ext>
            </a:extLst>
          </p:cNvPr>
          <p:cNvSpPr/>
          <p:nvPr/>
        </p:nvSpPr>
        <p:spPr>
          <a:xfrm rot="21393442">
            <a:off x="1566062" y="4021559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楕円 415">
            <a:extLst>
              <a:ext uri="{FF2B5EF4-FFF2-40B4-BE49-F238E27FC236}">
                <a16:creationId xmlns:a16="http://schemas.microsoft.com/office/drawing/2014/main" id="{D414372F-B46F-BD80-97E8-77195BEE8EDD}"/>
              </a:ext>
            </a:extLst>
          </p:cNvPr>
          <p:cNvSpPr/>
          <p:nvPr/>
        </p:nvSpPr>
        <p:spPr>
          <a:xfrm>
            <a:off x="1725676" y="3585690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8A84BA8F-954D-58EC-A547-06BCA0F17F8E}"/>
              </a:ext>
            </a:extLst>
          </p:cNvPr>
          <p:cNvCxnSpPr>
            <a:cxnSpLocks/>
            <a:endCxn id="367" idx="4"/>
          </p:cNvCxnSpPr>
          <p:nvPr/>
        </p:nvCxnSpPr>
        <p:spPr>
          <a:xfrm flipV="1">
            <a:off x="4282043" y="3623967"/>
            <a:ext cx="9885" cy="1222320"/>
          </a:xfrm>
          <a:prstGeom prst="line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コネクタ: カギ線 417">
            <a:extLst>
              <a:ext uri="{FF2B5EF4-FFF2-40B4-BE49-F238E27FC236}">
                <a16:creationId xmlns:a16="http://schemas.microsoft.com/office/drawing/2014/main" id="{3B0460EB-02C3-A34E-3E32-093E9AAF231A}"/>
              </a:ext>
            </a:extLst>
          </p:cNvPr>
          <p:cNvCxnSpPr>
            <a:cxnSpLocks/>
            <a:stCxn id="414" idx="6"/>
            <a:endCxn id="415" idx="2"/>
          </p:cNvCxnSpPr>
          <p:nvPr/>
        </p:nvCxnSpPr>
        <p:spPr>
          <a:xfrm flipV="1">
            <a:off x="1108881" y="4040640"/>
            <a:ext cx="457213" cy="679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コネクタ: カギ線 418">
            <a:extLst>
              <a:ext uri="{FF2B5EF4-FFF2-40B4-BE49-F238E27FC236}">
                <a16:creationId xmlns:a16="http://schemas.microsoft.com/office/drawing/2014/main" id="{6596FFDC-B422-E3B0-945D-7038286D77B0}"/>
              </a:ext>
            </a:extLst>
          </p:cNvPr>
          <p:cNvCxnSpPr>
            <a:cxnSpLocks/>
            <a:stCxn id="415" idx="6"/>
            <a:endCxn id="370" idx="2"/>
          </p:cNvCxnSpPr>
          <p:nvPr/>
        </p:nvCxnSpPr>
        <p:spPr>
          <a:xfrm flipV="1">
            <a:off x="1602030" y="4035187"/>
            <a:ext cx="341838" cy="3291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コネクタ: カギ線 419">
            <a:extLst>
              <a:ext uri="{FF2B5EF4-FFF2-40B4-BE49-F238E27FC236}">
                <a16:creationId xmlns:a16="http://schemas.microsoft.com/office/drawing/2014/main" id="{C116F070-8D44-D056-4029-03A3341B0120}"/>
              </a:ext>
            </a:extLst>
          </p:cNvPr>
          <p:cNvCxnSpPr>
            <a:cxnSpLocks/>
            <a:stCxn id="391" idx="6"/>
            <a:endCxn id="444" idx="0"/>
          </p:cNvCxnSpPr>
          <p:nvPr/>
        </p:nvCxnSpPr>
        <p:spPr>
          <a:xfrm>
            <a:off x="3947250" y="4423872"/>
            <a:ext cx="633267" cy="597880"/>
          </a:xfrm>
          <a:prstGeom prst="bentConnector2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コネクタ: カギ線 420">
            <a:extLst>
              <a:ext uri="{FF2B5EF4-FFF2-40B4-BE49-F238E27FC236}">
                <a16:creationId xmlns:a16="http://schemas.microsoft.com/office/drawing/2014/main" id="{78844456-205D-958B-72B8-792C1C952B06}"/>
              </a:ext>
            </a:extLst>
          </p:cNvPr>
          <p:cNvCxnSpPr>
            <a:cxnSpLocks/>
            <a:stCxn id="443" idx="0"/>
            <a:endCxn id="389" idx="6"/>
          </p:cNvCxnSpPr>
          <p:nvPr/>
        </p:nvCxnSpPr>
        <p:spPr>
          <a:xfrm rot="16200000" flipV="1">
            <a:off x="2504995" y="4420421"/>
            <a:ext cx="601292" cy="608193"/>
          </a:xfrm>
          <a:prstGeom prst="bentConnector2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コネクタ: カギ線 421">
            <a:extLst>
              <a:ext uri="{FF2B5EF4-FFF2-40B4-BE49-F238E27FC236}">
                <a16:creationId xmlns:a16="http://schemas.microsoft.com/office/drawing/2014/main" id="{8A2F36C8-839F-8845-FC4F-F8287F6191F2}"/>
              </a:ext>
            </a:extLst>
          </p:cNvPr>
          <p:cNvCxnSpPr>
            <a:cxnSpLocks/>
            <a:stCxn id="416" idx="6"/>
            <a:endCxn id="371" idx="2"/>
          </p:cNvCxnSpPr>
          <p:nvPr/>
        </p:nvCxnSpPr>
        <p:spPr>
          <a:xfrm>
            <a:off x="1761676" y="3603690"/>
            <a:ext cx="182192" cy="1736"/>
          </a:xfrm>
          <a:prstGeom prst="straightConnector1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3" name="楕円 422">
            <a:extLst>
              <a:ext uri="{FF2B5EF4-FFF2-40B4-BE49-F238E27FC236}">
                <a16:creationId xmlns:a16="http://schemas.microsoft.com/office/drawing/2014/main" id="{3EECA5C0-C9DE-ED44-9D22-60CA94303169}"/>
              </a:ext>
            </a:extLst>
          </p:cNvPr>
          <p:cNvSpPr/>
          <p:nvPr/>
        </p:nvSpPr>
        <p:spPr>
          <a:xfrm>
            <a:off x="966902" y="3580305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4" name="コネクタ: カギ線 423">
            <a:extLst>
              <a:ext uri="{FF2B5EF4-FFF2-40B4-BE49-F238E27FC236}">
                <a16:creationId xmlns:a16="http://schemas.microsoft.com/office/drawing/2014/main" id="{4DFEA021-CC6F-0EA2-DB9C-B4E4540F8248}"/>
              </a:ext>
            </a:extLst>
          </p:cNvPr>
          <p:cNvCxnSpPr>
            <a:cxnSpLocks/>
            <a:stCxn id="411" idx="0"/>
            <a:endCxn id="360" idx="6"/>
          </p:cNvCxnSpPr>
          <p:nvPr/>
        </p:nvCxnSpPr>
        <p:spPr>
          <a:xfrm rot="16200000" flipV="1">
            <a:off x="4183167" y="4332143"/>
            <a:ext cx="867225" cy="636561"/>
          </a:xfrm>
          <a:prstGeom prst="bentConnector2">
            <a:avLst/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コネクタ: カギ線 424">
            <a:extLst>
              <a:ext uri="{FF2B5EF4-FFF2-40B4-BE49-F238E27FC236}">
                <a16:creationId xmlns:a16="http://schemas.microsoft.com/office/drawing/2014/main" id="{CF033769-FF69-6A15-2958-2307CEAD7A61}"/>
              </a:ext>
            </a:extLst>
          </p:cNvPr>
          <p:cNvCxnSpPr>
            <a:cxnSpLocks/>
            <a:stCxn id="432" idx="0"/>
            <a:endCxn id="359" idx="6"/>
          </p:cNvCxnSpPr>
          <p:nvPr/>
        </p:nvCxnSpPr>
        <p:spPr>
          <a:xfrm rot="16200000" flipV="1">
            <a:off x="2751268" y="4360338"/>
            <a:ext cx="811526" cy="578719"/>
          </a:xfrm>
          <a:prstGeom prst="bentConnector2">
            <a:avLst/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コネクタ: カギ線 425">
            <a:extLst>
              <a:ext uri="{FF2B5EF4-FFF2-40B4-BE49-F238E27FC236}">
                <a16:creationId xmlns:a16="http://schemas.microsoft.com/office/drawing/2014/main" id="{6D75A063-3CB9-A319-EFEF-C88031A246A9}"/>
              </a:ext>
            </a:extLst>
          </p:cNvPr>
          <p:cNvCxnSpPr>
            <a:cxnSpLocks/>
            <a:stCxn id="423" idx="6"/>
            <a:endCxn id="416" idx="2"/>
          </p:cNvCxnSpPr>
          <p:nvPr/>
        </p:nvCxnSpPr>
        <p:spPr>
          <a:xfrm>
            <a:off x="1002902" y="3598305"/>
            <a:ext cx="722774" cy="5385"/>
          </a:xfrm>
          <a:prstGeom prst="straightConnector1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7" name="二等辺三角形 426">
            <a:extLst>
              <a:ext uri="{FF2B5EF4-FFF2-40B4-BE49-F238E27FC236}">
                <a16:creationId xmlns:a16="http://schemas.microsoft.com/office/drawing/2014/main" id="{2A6F49C1-1481-0781-960E-081BD8423B4F}"/>
              </a:ext>
            </a:extLst>
          </p:cNvPr>
          <p:cNvSpPr/>
          <p:nvPr/>
        </p:nvSpPr>
        <p:spPr>
          <a:xfrm rot="5400000">
            <a:off x="802011" y="3538634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8" name="二等辺三角形 427">
            <a:extLst>
              <a:ext uri="{FF2B5EF4-FFF2-40B4-BE49-F238E27FC236}">
                <a16:creationId xmlns:a16="http://schemas.microsoft.com/office/drawing/2014/main" id="{29C00BEE-47C4-4FBC-4674-C250C55AC8E3}"/>
              </a:ext>
            </a:extLst>
          </p:cNvPr>
          <p:cNvSpPr/>
          <p:nvPr/>
        </p:nvSpPr>
        <p:spPr>
          <a:xfrm flipV="1">
            <a:off x="2348051" y="4857955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9" name="二等辺三角形 428">
            <a:extLst>
              <a:ext uri="{FF2B5EF4-FFF2-40B4-BE49-F238E27FC236}">
                <a16:creationId xmlns:a16="http://schemas.microsoft.com/office/drawing/2014/main" id="{75095731-B421-0318-18E6-6BEDF2B36764}"/>
              </a:ext>
            </a:extLst>
          </p:cNvPr>
          <p:cNvSpPr/>
          <p:nvPr/>
        </p:nvSpPr>
        <p:spPr>
          <a:xfrm flipV="1">
            <a:off x="3788470" y="4866664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0" name="二等辺三角形 429">
            <a:extLst>
              <a:ext uri="{FF2B5EF4-FFF2-40B4-BE49-F238E27FC236}">
                <a16:creationId xmlns:a16="http://schemas.microsoft.com/office/drawing/2014/main" id="{2798C2B8-1D82-9525-7EA8-E911C3CE7BCA}"/>
              </a:ext>
            </a:extLst>
          </p:cNvPr>
          <p:cNvSpPr/>
          <p:nvPr/>
        </p:nvSpPr>
        <p:spPr>
          <a:xfrm rot="5400000">
            <a:off x="5764809" y="3515848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31" name="コネクタ: カギ線 430">
            <a:extLst>
              <a:ext uri="{FF2B5EF4-FFF2-40B4-BE49-F238E27FC236}">
                <a16:creationId xmlns:a16="http://schemas.microsoft.com/office/drawing/2014/main" id="{51114B37-0529-1968-06D1-C611B6E41086}"/>
              </a:ext>
            </a:extLst>
          </p:cNvPr>
          <p:cNvCxnSpPr>
            <a:cxnSpLocks/>
            <a:stCxn id="390" idx="6"/>
            <a:endCxn id="416" idx="4"/>
          </p:cNvCxnSpPr>
          <p:nvPr/>
        </p:nvCxnSpPr>
        <p:spPr>
          <a:xfrm flipV="1">
            <a:off x="1332024" y="3621690"/>
            <a:ext cx="411652" cy="622574"/>
          </a:xfrm>
          <a:prstGeom prst="bentConnector2">
            <a:avLst/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2" name="楕円 431">
            <a:extLst>
              <a:ext uri="{FF2B5EF4-FFF2-40B4-BE49-F238E27FC236}">
                <a16:creationId xmlns:a16="http://schemas.microsoft.com/office/drawing/2014/main" id="{95BA5019-0D44-3220-086D-63F4947AAA8C}"/>
              </a:ext>
            </a:extLst>
          </p:cNvPr>
          <p:cNvSpPr/>
          <p:nvPr/>
        </p:nvSpPr>
        <p:spPr>
          <a:xfrm>
            <a:off x="3428390" y="5055461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3" name="コネクタ: カギ線 432">
            <a:extLst>
              <a:ext uri="{FF2B5EF4-FFF2-40B4-BE49-F238E27FC236}">
                <a16:creationId xmlns:a16="http://schemas.microsoft.com/office/drawing/2014/main" id="{C8F26956-4918-813D-3285-79B4CDA5B307}"/>
              </a:ext>
            </a:extLst>
          </p:cNvPr>
          <p:cNvCxnSpPr>
            <a:cxnSpLocks/>
            <a:stCxn id="369" idx="4"/>
            <a:endCxn id="441" idx="0"/>
          </p:cNvCxnSpPr>
          <p:nvPr/>
        </p:nvCxnSpPr>
        <p:spPr>
          <a:xfrm>
            <a:off x="2498784" y="4053506"/>
            <a:ext cx="0" cy="729430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コネクタ: カギ線 36">
            <a:extLst>
              <a:ext uri="{FF2B5EF4-FFF2-40B4-BE49-F238E27FC236}">
                <a16:creationId xmlns:a16="http://schemas.microsoft.com/office/drawing/2014/main" id="{DE11BFF9-F768-71B2-900A-74C5345A4BF4}"/>
              </a:ext>
            </a:extLst>
          </p:cNvPr>
          <p:cNvCxnSpPr>
            <a:cxnSpLocks/>
            <a:stCxn id="366" idx="4"/>
            <a:endCxn id="442" idx="0"/>
          </p:cNvCxnSpPr>
          <p:nvPr/>
        </p:nvCxnSpPr>
        <p:spPr>
          <a:xfrm>
            <a:off x="3944490" y="4053827"/>
            <a:ext cx="0" cy="737818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コネクタ: カギ線 434">
            <a:extLst>
              <a:ext uri="{FF2B5EF4-FFF2-40B4-BE49-F238E27FC236}">
                <a16:creationId xmlns:a16="http://schemas.microsoft.com/office/drawing/2014/main" id="{61189CCB-3109-D37E-5E50-8A86AF2949C0}"/>
              </a:ext>
            </a:extLst>
          </p:cNvPr>
          <p:cNvCxnSpPr>
            <a:cxnSpLocks/>
            <a:stCxn id="364" idx="2"/>
            <a:endCxn id="393" idx="6"/>
          </p:cNvCxnSpPr>
          <p:nvPr/>
        </p:nvCxnSpPr>
        <p:spPr>
          <a:xfrm flipH="1">
            <a:off x="4849636" y="3606073"/>
            <a:ext cx="673145" cy="1837"/>
          </a:xfrm>
          <a:prstGeom prst="straightConnector1">
            <a:avLst/>
          </a:prstGeom>
          <a:ln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6" name="楕円 435">
            <a:extLst>
              <a:ext uri="{FF2B5EF4-FFF2-40B4-BE49-F238E27FC236}">
                <a16:creationId xmlns:a16="http://schemas.microsoft.com/office/drawing/2014/main" id="{34F3AC3B-0599-89FA-65BE-497FA30E030D}"/>
              </a:ext>
            </a:extLst>
          </p:cNvPr>
          <p:cNvSpPr/>
          <p:nvPr/>
        </p:nvSpPr>
        <p:spPr>
          <a:xfrm>
            <a:off x="6150495" y="4240056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7" name="コネクタ: カギ線 330">
            <a:extLst>
              <a:ext uri="{FF2B5EF4-FFF2-40B4-BE49-F238E27FC236}">
                <a16:creationId xmlns:a16="http://schemas.microsoft.com/office/drawing/2014/main" id="{69A731FF-5C05-6E3A-E75E-750D7C7695BC}"/>
              </a:ext>
            </a:extLst>
          </p:cNvPr>
          <p:cNvCxnSpPr>
            <a:cxnSpLocks/>
            <a:stCxn id="445" idx="4"/>
            <a:endCxn id="365" idx="4"/>
          </p:cNvCxnSpPr>
          <p:nvPr/>
        </p:nvCxnSpPr>
        <p:spPr>
          <a:xfrm rot="10800000">
            <a:off x="5346587" y="4057465"/>
            <a:ext cx="704020" cy="634148"/>
          </a:xfrm>
          <a:prstGeom prst="bentConnector2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コネクタ: カギ線 330">
            <a:extLst>
              <a:ext uri="{FF2B5EF4-FFF2-40B4-BE49-F238E27FC236}">
                <a16:creationId xmlns:a16="http://schemas.microsoft.com/office/drawing/2014/main" id="{93F3A2B9-B3FA-3539-6F04-25F9C6662DA2}"/>
              </a:ext>
            </a:extLst>
          </p:cNvPr>
          <p:cNvCxnSpPr>
            <a:cxnSpLocks/>
            <a:stCxn id="446" idx="4"/>
            <a:endCxn id="365" idx="6"/>
          </p:cNvCxnSpPr>
          <p:nvPr/>
        </p:nvCxnSpPr>
        <p:spPr>
          <a:xfrm flipH="1">
            <a:off x="5364587" y="4038294"/>
            <a:ext cx="342360" cy="1171"/>
          </a:xfrm>
          <a:prstGeom prst="straightConnector1">
            <a:avLst/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二等辺三角形 438">
            <a:extLst>
              <a:ext uri="{FF2B5EF4-FFF2-40B4-BE49-F238E27FC236}">
                <a16:creationId xmlns:a16="http://schemas.microsoft.com/office/drawing/2014/main" id="{639236B6-7155-0E00-35DF-B2C779798229}"/>
              </a:ext>
            </a:extLst>
          </p:cNvPr>
          <p:cNvSpPr/>
          <p:nvPr/>
        </p:nvSpPr>
        <p:spPr>
          <a:xfrm rot="10800000" flipH="1" flipV="1">
            <a:off x="2993936" y="4793127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0" name="二等辺三角形 439">
            <a:extLst>
              <a:ext uri="{FF2B5EF4-FFF2-40B4-BE49-F238E27FC236}">
                <a16:creationId xmlns:a16="http://schemas.microsoft.com/office/drawing/2014/main" id="{C5DFBAFE-E107-8D8B-E520-423C2AD62CF4}"/>
              </a:ext>
            </a:extLst>
          </p:cNvPr>
          <p:cNvSpPr/>
          <p:nvPr/>
        </p:nvSpPr>
        <p:spPr>
          <a:xfrm rot="10800000" flipH="1" flipV="1">
            <a:off x="4466179" y="4801836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430A4B77-6F4A-3C21-28F6-5748187AA951}"/>
              </a:ext>
            </a:extLst>
          </p:cNvPr>
          <p:cNvSpPr/>
          <p:nvPr/>
        </p:nvSpPr>
        <p:spPr>
          <a:xfrm>
            <a:off x="2462784" y="4782936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楕円 441">
            <a:extLst>
              <a:ext uri="{FF2B5EF4-FFF2-40B4-BE49-F238E27FC236}">
                <a16:creationId xmlns:a16="http://schemas.microsoft.com/office/drawing/2014/main" id="{6822663B-9A96-8F50-5F0D-72B44988C783}"/>
              </a:ext>
            </a:extLst>
          </p:cNvPr>
          <p:cNvSpPr/>
          <p:nvPr/>
        </p:nvSpPr>
        <p:spPr>
          <a:xfrm>
            <a:off x="3908490" y="4791645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楕円 442">
            <a:extLst>
              <a:ext uri="{FF2B5EF4-FFF2-40B4-BE49-F238E27FC236}">
                <a16:creationId xmlns:a16="http://schemas.microsoft.com/office/drawing/2014/main" id="{32E270DF-8E9C-49F4-ECBB-C3F6ED6648A3}"/>
              </a:ext>
            </a:extLst>
          </p:cNvPr>
          <p:cNvSpPr/>
          <p:nvPr/>
        </p:nvSpPr>
        <p:spPr>
          <a:xfrm>
            <a:off x="3073737" y="5025164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楕円 443">
            <a:extLst>
              <a:ext uri="{FF2B5EF4-FFF2-40B4-BE49-F238E27FC236}">
                <a16:creationId xmlns:a16="http://schemas.microsoft.com/office/drawing/2014/main" id="{BC7F47D1-D66E-0B86-DCBF-41BC4D30AF81}"/>
              </a:ext>
            </a:extLst>
          </p:cNvPr>
          <p:cNvSpPr/>
          <p:nvPr/>
        </p:nvSpPr>
        <p:spPr>
          <a:xfrm>
            <a:off x="4544517" y="5021752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楕円 444">
            <a:extLst>
              <a:ext uri="{FF2B5EF4-FFF2-40B4-BE49-F238E27FC236}">
                <a16:creationId xmlns:a16="http://schemas.microsoft.com/office/drawing/2014/main" id="{24CB681D-1650-BA37-02E9-6FC4D1ED7643}"/>
              </a:ext>
            </a:extLst>
          </p:cNvPr>
          <p:cNvSpPr/>
          <p:nvPr/>
        </p:nvSpPr>
        <p:spPr>
          <a:xfrm rot="5400000" flipH="1">
            <a:off x="6050607" y="4655613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楕円 445">
            <a:extLst>
              <a:ext uri="{FF2B5EF4-FFF2-40B4-BE49-F238E27FC236}">
                <a16:creationId xmlns:a16="http://schemas.microsoft.com/office/drawing/2014/main" id="{3B709B33-DD02-9DCC-EEEC-B3C0BF50C3F9}"/>
              </a:ext>
            </a:extLst>
          </p:cNvPr>
          <p:cNvSpPr/>
          <p:nvPr/>
        </p:nvSpPr>
        <p:spPr>
          <a:xfrm rot="5400000">
            <a:off x="5706947" y="4002294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AA435B5D-97FA-044A-CDC6-0BA0BF166883}"/>
              </a:ext>
            </a:extLst>
          </p:cNvPr>
          <p:cNvSpPr txBox="1"/>
          <p:nvPr/>
        </p:nvSpPr>
        <p:spPr>
          <a:xfrm>
            <a:off x="4092243" y="5416231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スレーブ②</a:t>
            </a: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3FB25AF1-E98D-A141-94D0-A5EDABFE18D1}"/>
              </a:ext>
            </a:extLst>
          </p:cNvPr>
          <p:cNvSpPr txBox="1"/>
          <p:nvPr/>
        </p:nvSpPr>
        <p:spPr>
          <a:xfrm>
            <a:off x="6354662" y="403031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スレーブ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9" name="二等辺三角形 448">
            <a:extLst>
              <a:ext uri="{FF2B5EF4-FFF2-40B4-BE49-F238E27FC236}">
                <a16:creationId xmlns:a16="http://schemas.microsoft.com/office/drawing/2014/main" id="{B1DB33B9-F58A-3D58-E2E7-1C1227A411AD}"/>
              </a:ext>
            </a:extLst>
          </p:cNvPr>
          <p:cNvSpPr/>
          <p:nvPr/>
        </p:nvSpPr>
        <p:spPr>
          <a:xfrm rot="16200000">
            <a:off x="5741668" y="4185180"/>
            <a:ext cx="612000" cy="576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 anchor="b" anchorCtr="0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4B582E1F-E593-695B-0970-48859694AE6D}"/>
              </a:ext>
            </a:extLst>
          </p:cNvPr>
          <p:cNvSpPr txBox="1"/>
          <p:nvPr/>
        </p:nvSpPr>
        <p:spPr>
          <a:xfrm>
            <a:off x="3962994" y="4889402"/>
            <a:ext cx="26346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907B3C5D-AC0E-595D-74B0-4C9B78EFFDD4}"/>
              </a:ext>
            </a:extLst>
          </p:cNvPr>
          <p:cNvSpPr txBox="1"/>
          <p:nvPr/>
        </p:nvSpPr>
        <p:spPr>
          <a:xfrm>
            <a:off x="2516750" y="4870411"/>
            <a:ext cx="26346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2" name="楕円 391">
            <a:extLst>
              <a:ext uri="{FF2B5EF4-FFF2-40B4-BE49-F238E27FC236}">
                <a16:creationId xmlns:a16="http://schemas.microsoft.com/office/drawing/2014/main" id="{DD413DCB-0073-D4AD-A51A-E6D5A7CA5AB4}"/>
              </a:ext>
            </a:extLst>
          </p:cNvPr>
          <p:cNvSpPr/>
          <p:nvPr/>
        </p:nvSpPr>
        <p:spPr>
          <a:xfrm>
            <a:off x="4813636" y="4019783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楕円 392">
            <a:extLst>
              <a:ext uri="{FF2B5EF4-FFF2-40B4-BE49-F238E27FC236}">
                <a16:creationId xmlns:a16="http://schemas.microsoft.com/office/drawing/2014/main" id="{55C725E7-41AE-F286-3F32-067FD8A01CF9}"/>
              </a:ext>
            </a:extLst>
          </p:cNvPr>
          <p:cNvSpPr/>
          <p:nvPr/>
        </p:nvSpPr>
        <p:spPr>
          <a:xfrm>
            <a:off x="4813636" y="3589910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楕円 370">
            <a:extLst>
              <a:ext uri="{FF2B5EF4-FFF2-40B4-BE49-F238E27FC236}">
                <a16:creationId xmlns:a16="http://schemas.microsoft.com/office/drawing/2014/main" id="{AB77583A-5326-6F65-7A16-5FFAB87B45A5}"/>
              </a:ext>
            </a:extLst>
          </p:cNvPr>
          <p:cNvSpPr/>
          <p:nvPr/>
        </p:nvSpPr>
        <p:spPr>
          <a:xfrm>
            <a:off x="1943868" y="358742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楕円 362">
            <a:extLst>
              <a:ext uri="{FF2B5EF4-FFF2-40B4-BE49-F238E27FC236}">
                <a16:creationId xmlns:a16="http://schemas.microsoft.com/office/drawing/2014/main" id="{82DEC9D2-A690-E481-691F-C5E199B05FE9}"/>
              </a:ext>
            </a:extLst>
          </p:cNvPr>
          <p:cNvSpPr/>
          <p:nvPr/>
        </p:nvSpPr>
        <p:spPr>
          <a:xfrm>
            <a:off x="1319230" y="4637984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楕円 413">
            <a:extLst>
              <a:ext uri="{FF2B5EF4-FFF2-40B4-BE49-F238E27FC236}">
                <a16:creationId xmlns:a16="http://schemas.microsoft.com/office/drawing/2014/main" id="{B6B7DB2F-0E1D-8982-2F26-105B0C7F905F}"/>
              </a:ext>
            </a:extLst>
          </p:cNvPr>
          <p:cNvSpPr/>
          <p:nvPr/>
        </p:nvSpPr>
        <p:spPr>
          <a:xfrm>
            <a:off x="1036881" y="4005319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38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3</cp:revision>
  <dcterms:created xsi:type="dcterms:W3CDTF">2024-01-03T00:00:36Z</dcterms:created>
  <dcterms:modified xsi:type="dcterms:W3CDTF">2024-01-03T11:52:18Z</dcterms:modified>
</cp:coreProperties>
</file>