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C2489D-4549-3D51-A34F-8E4EB01CE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D4D220-9FDE-11B2-CB7D-CF2DA1068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BF9B7C-D681-545E-E370-303D18F0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12897E-34FF-72B3-53AA-6E616D06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6ED013-67A9-D141-8D03-51914124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95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826B18-3BFD-DCFF-20DA-7A0DCC82C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166241-DABA-0B84-F014-11AEE736C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86D6A-47A0-74E4-63C2-79269F867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E92E42-FA7C-864E-3C1A-630C999F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E1B7F-961B-FB42-F1E1-E14697096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78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44533CF-9741-FD7E-A663-1D5C16CE0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C64984-504C-66A3-D69C-2F788B006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FC28C-6516-C85F-7144-07159D22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8A532-36A1-29D4-AB87-E8A74C36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478AA1-8703-CA45-1BA5-00B2281C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05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0F4DF0-E87E-CA0C-1081-13FC96BB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5BBFDAD-673C-7E99-AE2B-4339F4EEA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273737-A6B0-300B-9AAD-4EE2386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9984D-2C15-B68F-AA2B-B827D564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499F96-CF59-D63C-BBD8-14BCA12A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98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D5F-EDBF-5986-0DEE-8E60F0C0E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7DE7EA-8337-9A3E-6BAB-63995B366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B62F3E-87DC-C5E8-5574-3B8933DE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6831EC-BBC6-491A-A24F-8054A9E07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D9031-28FA-54A1-39AE-F8462E14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31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2852B-6A44-F18F-7C06-4B543C77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A56F5-319B-EF7B-52BE-DFB394B48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17448-90D4-6544-F582-1C15E447D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A6FE8-C98B-9C35-D569-B8789C4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4B48BF-83AB-932B-ECC9-6B641945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F6690D-3DE9-0A51-D47E-D9A62B9A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25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751F8-78CE-CF50-6148-5221B39CB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2F5791-C0C8-BEF6-B1D4-1829B743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91658B-4CDB-9D6D-8FC0-AC940DA8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3D27582-5B8C-8DDC-26EF-276AA6741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60C275-2A1E-01BC-70F4-7CB5B3C8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C444A8-7BE4-3E30-04DD-D9A3EC91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557F688-911B-67A9-2488-1CF78C04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C19D46-2DF4-6E33-0329-0F55B226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29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B9EFC-E86C-EC9D-50EB-E21593E5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ADE68A-A51F-8478-5C93-A13F8896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507858-6C44-3392-1A42-3DFF951E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5AA7F1-CF26-744A-BD61-05C0B50A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24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44365A7-0FC1-C1FC-66F2-5BD3CC0FB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218088A-C480-9E0B-5E3D-40DDF0A9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D220D7-7BAB-C3E0-6B93-2F50336C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92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853038-DDBF-4C1F-7F57-F3929F07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488D2D-2F05-A58F-4C14-2AD5D831C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B0EA7-1DB5-0EC3-C149-6102A2433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6F3A12-1889-179B-F393-1D72592D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B6A6A8-F597-F73C-96DF-AC18045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0BC1F7-F5DB-A119-E1E5-1D9F6B10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75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07CA3-8803-6A76-2081-D18BC087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5E8CD43-3000-B737-A6D2-CF392F003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E2E3FE-B14B-EA9A-1D4F-F55A98589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8B2560-5E0C-806F-8A72-4EAF513A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423E7C-DB60-FDCA-38CA-DD04754F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767371-1475-717C-040C-E35D98F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37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F5BF328-52D3-3F13-305D-B314718B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5FE49D-E9D7-A954-1AC2-57898BDD4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07B45-A5C2-D272-E07B-3598C43F8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08B6-14CB-44EC-9763-87399023A1F7}" type="datetimeFigureOut">
              <a:rPr kumimoji="1" lang="ja-JP" altLang="en-US" smtClean="0"/>
              <a:t>2024/1/3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BDA07-6225-28FA-366E-2426B64BE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00E75-9747-D1AC-F633-C940FE95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4B62D-2AA3-48B9-AA1E-4494A56D37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96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8EF7CF-D7F0-A40A-268A-E3500C7AA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821" y="1186588"/>
            <a:ext cx="4445000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A52F785-075A-2CB4-C769-23EBC9196442}"/>
              </a:ext>
            </a:extLst>
          </p:cNvPr>
          <p:cNvSpPr/>
          <p:nvPr/>
        </p:nvSpPr>
        <p:spPr>
          <a:xfrm>
            <a:off x="2244752" y="1640371"/>
            <a:ext cx="2682848" cy="132234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>
            <a:extLst>
              <a:ext uri="{FF2B5EF4-FFF2-40B4-BE49-F238E27FC236}">
                <a16:creationId xmlns:a16="http://schemas.microsoft.com/office/drawing/2014/main" id="{2782C8ED-8973-5470-B8EE-DAD067BB7672}"/>
              </a:ext>
            </a:extLst>
          </p:cNvPr>
          <p:cNvSpPr/>
          <p:nvPr/>
        </p:nvSpPr>
        <p:spPr>
          <a:xfrm flipV="1">
            <a:off x="3018238" y="2116300"/>
            <a:ext cx="1188000" cy="396000"/>
          </a:xfrm>
          <a:prstGeom prst="trapezoid">
            <a:avLst>
              <a:gd name="adj" fmla="val 30869"/>
            </a:avLst>
          </a:prstGeom>
          <a:solidFill>
            <a:schemeClr val="tx1"/>
          </a:solidFill>
          <a:ln w="352425" cap="rnd"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012E9C49-A5BC-9272-2C56-A8FE41951135}"/>
              </a:ext>
            </a:extLst>
          </p:cNvPr>
          <p:cNvSpPr/>
          <p:nvPr/>
        </p:nvSpPr>
        <p:spPr>
          <a:xfrm flipV="1">
            <a:off x="3001800" y="2099854"/>
            <a:ext cx="1224000" cy="432000"/>
          </a:xfrm>
          <a:prstGeom prst="trapezoid">
            <a:avLst>
              <a:gd name="adj" fmla="val 30869"/>
            </a:avLst>
          </a:prstGeom>
          <a:solidFill>
            <a:schemeClr val="bg1"/>
          </a:solidFill>
          <a:ln w="247650" cap="rnd">
            <a:solidFill>
              <a:schemeClr val="bg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3AE69053-1561-ABC4-0534-438284A9368A}"/>
              </a:ext>
            </a:extLst>
          </p:cNvPr>
          <p:cNvSpPr/>
          <p:nvPr/>
        </p:nvSpPr>
        <p:spPr>
          <a:xfrm>
            <a:off x="2355999" y="2225193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C03E8E7-349E-07C0-539E-8B6BD4A6073D}"/>
              </a:ext>
            </a:extLst>
          </p:cNvPr>
          <p:cNvSpPr/>
          <p:nvPr/>
        </p:nvSpPr>
        <p:spPr>
          <a:xfrm>
            <a:off x="4617341" y="2216254"/>
            <a:ext cx="216000" cy="21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5454E3-9E6F-E174-5B2E-6C2D5206F30C}"/>
              </a:ext>
            </a:extLst>
          </p:cNvPr>
          <p:cNvSpPr txBox="1"/>
          <p:nvPr/>
        </p:nvSpPr>
        <p:spPr>
          <a:xfrm>
            <a:off x="2860404" y="19355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D433FE4-6656-2447-A306-9EAA1AABC64C}"/>
              </a:ext>
            </a:extLst>
          </p:cNvPr>
          <p:cNvSpPr txBox="1"/>
          <p:nvPr/>
        </p:nvSpPr>
        <p:spPr>
          <a:xfrm>
            <a:off x="4066904" y="193559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830E668-BF6A-7963-63EB-3203AA57536D}"/>
              </a:ext>
            </a:extLst>
          </p:cNvPr>
          <p:cNvSpPr txBox="1"/>
          <p:nvPr/>
        </p:nvSpPr>
        <p:spPr>
          <a:xfrm>
            <a:off x="3933554" y="243724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85F64E-3D93-1DD8-1B43-62D063D5CE14}"/>
              </a:ext>
            </a:extLst>
          </p:cNvPr>
          <p:cNvSpPr txBox="1"/>
          <p:nvPr/>
        </p:nvSpPr>
        <p:spPr>
          <a:xfrm>
            <a:off x="3019154" y="243724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FC86CCFC-5CCD-CDC8-FCFD-19727B3C095F}"/>
              </a:ext>
            </a:extLst>
          </p:cNvPr>
          <p:cNvSpPr/>
          <p:nvPr/>
        </p:nvSpPr>
        <p:spPr>
          <a:xfrm>
            <a:off x="3092539" y="214698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F18923D4-67D1-3699-2DE1-2561A6F62DC6}"/>
              </a:ext>
            </a:extLst>
          </p:cNvPr>
          <p:cNvSpPr/>
          <p:nvPr/>
        </p:nvSpPr>
        <p:spPr>
          <a:xfrm>
            <a:off x="3329090" y="214698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B5E21D0-7C2C-831D-7D6F-B44871A42134}"/>
              </a:ext>
            </a:extLst>
          </p:cNvPr>
          <p:cNvSpPr/>
          <p:nvPr/>
        </p:nvSpPr>
        <p:spPr>
          <a:xfrm>
            <a:off x="3564979" y="214698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BF82568-5ADD-00EC-A4B1-4AD33D7DFFDA}"/>
              </a:ext>
            </a:extLst>
          </p:cNvPr>
          <p:cNvSpPr/>
          <p:nvPr/>
        </p:nvSpPr>
        <p:spPr>
          <a:xfrm>
            <a:off x="3800868" y="214698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CB89F40A-67AB-E056-C408-ED1F0BB3C1C6}"/>
              </a:ext>
            </a:extLst>
          </p:cNvPr>
          <p:cNvSpPr/>
          <p:nvPr/>
        </p:nvSpPr>
        <p:spPr>
          <a:xfrm>
            <a:off x="4033444" y="2146981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E38A6673-2153-6A35-B23A-D9D7DB2A8C8C}"/>
              </a:ext>
            </a:extLst>
          </p:cNvPr>
          <p:cNvSpPr/>
          <p:nvPr/>
        </p:nvSpPr>
        <p:spPr>
          <a:xfrm>
            <a:off x="3920963" y="2409308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502AFCF-F925-EFCA-28E1-0817F578193E}"/>
              </a:ext>
            </a:extLst>
          </p:cNvPr>
          <p:cNvSpPr/>
          <p:nvPr/>
        </p:nvSpPr>
        <p:spPr>
          <a:xfrm>
            <a:off x="3684796" y="2414273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7CB08DE-8E0D-42F1-E986-D8AA7CE15FA0}"/>
              </a:ext>
            </a:extLst>
          </p:cNvPr>
          <p:cNvSpPr/>
          <p:nvPr/>
        </p:nvSpPr>
        <p:spPr>
          <a:xfrm>
            <a:off x="3448628" y="2419407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169B9C7-B20E-A6FF-454A-107ED7F5FEF0}"/>
              </a:ext>
            </a:extLst>
          </p:cNvPr>
          <p:cNvSpPr/>
          <p:nvPr/>
        </p:nvSpPr>
        <p:spPr>
          <a:xfrm>
            <a:off x="3212460" y="2416754"/>
            <a:ext cx="72000" cy="72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7C512B-6A02-CE20-64D1-39798C2D9024}"/>
              </a:ext>
            </a:extLst>
          </p:cNvPr>
          <p:cNvSpPr txBox="1"/>
          <p:nvPr/>
        </p:nvSpPr>
        <p:spPr>
          <a:xfrm>
            <a:off x="3422304" y="1329301"/>
            <a:ext cx="394339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TxD+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911B8B8-CB57-B311-54B3-85DF87F6FFE0}"/>
              </a:ext>
            </a:extLst>
          </p:cNvPr>
          <p:cNvSpPr txBox="1"/>
          <p:nvPr/>
        </p:nvSpPr>
        <p:spPr>
          <a:xfrm>
            <a:off x="4021776" y="1334911"/>
            <a:ext cx="343043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TxD-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370DD0-9AC4-5499-65A5-F9A4686ABD0A}"/>
              </a:ext>
            </a:extLst>
          </p:cNvPr>
          <p:cNvSpPr txBox="1"/>
          <p:nvPr/>
        </p:nvSpPr>
        <p:spPr>
          <a:xfrm>
            <a:off x="3326994" y="3076188"/>
            <a:ext cx="387927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RxD+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586DB0-509B-15D2-E3D6-EA45A0277F2C}"/>
              </a:ext>
            </a:extLst>
          </p:cNvPr>
          <p:cNvSpPr txBox="1"/>
          <p:nvPr/>
        </p:nvSpPr>
        <p:spPr>
          <a:xfrm>
            <a:off x="3899860" y="3076188"/>
            <a:ext cx="336631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/>
          <a:p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RxD-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2510AFD-BA8F-3224-F88F-67AD2A5D0BDE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>
            <a:off x="3619474" y="1498578"/>
            <a:ext cx="217394" cy="6484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5EB2417-2352-0297-764A-A674F75E0912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flipH="1">
            <a:off x="4069444" y="1504188"/>
            <a:ext cx="123854" cy="6427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4754C29-131A-C9B6-40B9-A0CE66A5E184}"/>
              </a:ext>
            </a:extLst>
          </p:cNvPr>
          <p:cNvCxnSpPr>
            <a:cxnSpLocks/>
            <a:stCxn id="17" idx="3"/>
            <a:endCxn id="7" idx="0"/>
          </p:cNvCxnSpPr>
          <p:nvPr/>
        </p:nvCxnSpPr>
        <p:spPr>
          <a:xfrm flipH="1">
            <a:off x="3520958" y="2475729"/>
            <a:ext cx="174382" cy="6004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8363BD7-8E12-0A55-C041-B520C53B9F19}"/>
              </a:ext>
            </a:extLst>
          </p:cNvPr>
          <p:cNvCxnSpPr>
            <a:cxnSpLocks/>
            <a:stCxn id="16" idx="4"/>
            <a:endCxn id="8" idx="0"/>
          </p:cNvCxnSpPr>
          <p:nvPr/>
        </p:nvCxnSpPr>
        <p:spPr>
          <a:xfrm>
            <a:off x="3956963" y="2481308"/>
            <a:ext cx="111213" cy="5948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2</cp:revision>
  <dcterms:created xsi:type="dcterms:W3CDTF">2024-01-02T01:38:42Z</dcterms:created>
  <dcterms:modified xsi:type="dcterms:W3CDTF">2024-01-03T09:47:45Z</dcterms:modified>
</cp:coreProperties>
</file>