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62B1A-B453-72E6-05DA-DA7C334CD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BB3AC-4D66-3FA5-1012-28D3AEAC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1A0FA-EEF4-CA27-D740-38734B6D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EB8FDB-BDEC-6742-FDB0-9EC10D68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55249-20A5-830D-73BE-8ED8411A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36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1DB54-326E-99BB-B0DE-7C1B4285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3A1AE3-1D7A-23F3-EF61-6E93ED27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650C0-821B-537B-9711-7EF83245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128CA-7161-6D9B-19C2-A49A20D9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AC5613-F032-B4B0-B3BB-B9E1F09A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0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ADB9AB-0B2B-0F69-FB44-7862F2C3D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D8068-284A-2785-50CF-D3A0F6DF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34C54-4557-8CF3-94A2-04E0DEE7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82D55A-F600-B4F7-CAB8-60519562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DAA0B-729A-424B-C2D5-142419AC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5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E4DDE-2948-97FE-C2F9-CD08562A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CA93C-2FDA-E130-4358-D2CB4E20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528DE-DB9D-FB03-FE18-1380410D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46A6AF-F9B7-DBC0-FCCD-CC5A2154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0D678-ED86-EE30-FC44-4DDDCB74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44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19F7A-8FD3-D2D5-86BD-78E485BC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B1BDA-2747-747E-2E83-D29C7D73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2A3467-EC3F-C8EC-78B0-243AD25E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5D3142-24AA-00EC-A0ED-19759A45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3394F-CA05-4A7C-035C-399820C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FC6B8-92F4-BEEE-E23B-E44CDAF4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0BDC95-2C13-A373-8D42-8843D1652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6719A5-2FF9-73AE-11FA-643E3B6B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69210D-9F2E-514C-A7CF-E5CCE0E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AB54B-77A3-7EFA-EB97-4FC9064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0994BD-F950-C4B9-6693-33DE140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2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E51A3-6785-FC1C-217D-4D6E6FF1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2F5481-41B0-BBAA-2139-3C45B4A1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879E83-B799-29BC-16EE-77B3D73B8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2C9B46-C8BF-995D-5705-23B36144B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8805FD-83B1-9CBC-BAFE-C909A06EB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3F5A43-2E07-8ED0-2A76-EA1AEBB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00C25E-5CC6-C6B1-D193-949F764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5C4C96-F374-9685-642A-E719773C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48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1C92C-BDB2-2C66-C7FE-1E635117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E3D3B-07DB-CC61-23F2-5B185BF1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E1BFA-D1F5-2015-1465-D93FFB6B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7404F-1552-F08D-E6C1-304715C3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4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BB5798-5FD5-5D99-E378-8F8B3A94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EE9220-0E64-95A3-8F71-65588685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D55088-FA5C-54F2-32BD-0590A14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57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F9FC8-AA10-3856-8607-72FA3BDA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C540F2-40F7-B565-A688-3C7E081F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BE414C-FB05-CB7B-D31A-BF0F1F5F5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E38AE-633A-B531-DCDD-95F74299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02CE1F-69BA-40D9-E3AC-5903F47B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5514B-E512-880D-7001-9E57B898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31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F4DC6-D06F-195B-749A-2531278F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0C4C8B-CE1B-578A-0427-0067084E0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6E86EE-03AC-8D27-3925-2314438E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FFC26-0733-CB3E-930A-FF8C38F7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5DF0C0-137B-546C-E81D-1C186AED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1F9FF-5C9B-CB31-8789-0154501F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9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B85441-3E08-1CF0-A5D3-3AFE9CB5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0A9200-C98F-ABB4-CC61-D707D9A0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21A7C-CC15-76EC-4DF6-35665B03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58D43-ACE1-4EB2-9EB0-B8D7D9EB14B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746CD-7D16-F0EB-614E-CD69187C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1EC87E-F7E9-BD43-4C94-C46216DC3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E2B65-C31A-4EE2-96FF-DE6B1C18F3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05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アプリケーション, カレンダー&#10;&#10;自動的に生成された説明">
            <a:extLst>
              <a:ext uri="{FF2B5EF4-FFF2-40B4-BE49-F238E27FC236}">
                <a16:creationId xmlns:a16="http://schemas.microsoft.com/office/drawing/2014/main" id="{2F0DBEBC-6576-894E-B264-00716F2A3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85725"/>
            <a:ext cx="6553200" cy="49149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3C8AC8-5C88-ACD6-3964-96160CADA3C7}"/>
              </a:ext>
            </a:extLst>
          </p:cNvPr>
          <p:cNvSpPr txBox="1"/>
          <p:nvPr/>
        </p:nvSpPr>
        <p:spPr>
          <a:xfrm>
            <a:off x="971550" y="5572125"/>
            <a:ext cx="468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Pixiv</a:t>
            </a:r>
          </a:p>
          <a:p>
            <a:r>
              <a:rPr kumimoji="1" lang="it-IT" altLang="ja-JP"/>
              <a:t>https://www.pixiv.net/artworks/98603591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67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2024-02-27T02:26:51Z</dcterms:created>
  <dcterms:modified xsi:type="dcterms:W3CDTF">2024-02-27T02:28:38Z</dcterms:modified>
</cp:coreProperties>
</file>