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598F7-2F31-4796-1EEB-14565AAB5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3E0191-B251-14B7-3695-BD5581D79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0B08ED-0684-822D-EEF5-FB7F43F7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1D3-318B-49CE-B482-136C48201BF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F7BF2-8BA8-52FB-09AE-E2A31AB1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28D398-AFCA-C0C1-EDC7-CF16342D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0A16-C9B3-4F77-88D9-8FE853BCE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55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71AAC-4E2B-1F6F-AB4E-82F987A4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A0CE6A-6433-7B77-DE71-D0A1EF41A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B8B0C-56FD-E7DC-55B8-FE69B641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1D3-318B-49CE-B482-136C48201BF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580D61-99F6-6A9A-1DFD-1CD56CD8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8169D6-233A-341B-37D3-D7332F4F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0A16-C9B3-4F77-88D9-8FE853BCE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54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2FCCE7-09D7-D971-F3EF-C115EBD8B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4A6C61-C10E-748F-539A-F251A6663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BF1C2C-B764-4801-9644-582BED25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1D3-318B-49CE-B482-136C48201BF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B0F942-2D5D-C7DF-7FEE-67F1BA66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010556-9C23-6D45-37BE-140FBF5D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0A16-C9B3-4F77-88D9-8FE853BCE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71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4DC51-53B7-FB5D-D303-5B26FDC7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06407B-5C56-0CF5-9C78-E9FA6D9AF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5AE001-91A5-E43C-6F74-6C7BC3CA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1D3-318B-49CE-B482-136C48201BF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D14F7D-8107-5578-BCA3-BDB28848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5BE221-3629-680C-5644-D3BEFF26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0A16-C9B3-4F77-88D9-8FE853BCE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3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BE736A-A8AD-DEFA-28A2-D89E6E14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995DEF-673D-0814-B4B5-CE11AD71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7E1195-329C-39C4-26E4-51C6F995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1D3-318B-49CE-B482-136C48201BF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33B6A-9469-7C51-C614-5753BFD9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056D88-1E43-AF20-4A9E-EB4A3FF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0A16-C9B3-4F77-88D9-8FE853BCE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10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D2E02-DBD9-3138-C2AB-E29787B8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D54F73-1C1A-8603-BC56-C081DA52B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612918-6260-9FF0-7FF8-0F830F5BE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60755E-B911-9DD4-944C-122F9A4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1D3-318B-49CE-B482-136C48201BF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25A2B8-FE1C-E96F-563B-48AC5A56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9B6293-675F-E3BB-3B75-9D370B1B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0A16-C9B3-4F77-88D9-8FE853BCE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39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6CAD7-3601-F8DF-3F6B-E4D176FF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1882D-8647-21DC-B661-9174E551C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624E75-08E5-890F-2F2A-3EE8D3836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55A21C-7BE1-B370-8C46-420961094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2309E1-4EB5-3164-21AA-E8F55A248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A6F2AF-AF6C-BF34-5449-A9E9366D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1D3-318B-49CE-B482-136C48201BF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2D5867-25C4-2E6E-FA0D-C6077932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6236BA-8D9C-2AC3-8672-CC47186D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0A16-C9B3-4F77-88D9-8FE853BCE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9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5426A-C6A5-6E3C-FADA-06D94CF9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F77F18-1476-2A7E-43E9-2CEE5403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1D3-318B-49CE-B482-136C48201BF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0260E9-8A88-CC8A-7545-14CE4C85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A554AC-1B32-B74F-78E4-FFE6C8E7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0A16-C9B3-4F77-88D9-8FE853BCE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23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F3B417-7B77-C769-3C9A-1DC910A6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1D3-318B-49CE-B482-136C48201BF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8B3D4F-4B57-F990-49A1-CD64A703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6A9654-5310-B84E-2876-6B6ADE5E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0A16-C9B3-4F77-88D9-8FE853BCE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78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4B417-8B83-9C1D-0CD6-D1AF54CD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71882B-EA0F-5487-CA2B-E51F4EF8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EA1F55-A639-5B0A-4CFC-3BD3EDD14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84101-229B-776B-1744-3C2E6013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1D3-318B-49CE-B482-136C48201BF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11F7A0-8CB3-E35D-1723-988A4720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2B3A2C-54CE-79B9-B6E2-7979FF48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0A16-C9B3-4F77-88D9-8FE853BCE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05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EA21D-90C3-DBBA-3960-15649DC0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D76688-0899-CCF6-F8E2-EBC911D87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1ACEE7-D58D-37CF-EC93-B5FC70248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D73EA5-6FA4-5BC5-D552-334A68D6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1D3-318B-49CE-B482-136C48201BF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48C502-069B-222F-69F0-FBFF3DB1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0EBAB0-1BF9-2423-2054-B5F2C933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0A16-C9B3-4F77-88D9-8FE853BCE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4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EC5DF3-71D8-6417-678D-F1469AC8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215F88-3860-98A9-3B81-E024970E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A4900D-DBEC-C9A7-C98A-6F514EE39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D41D3-318B-49CE-B482-136C48201BF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C8EAC5-C772-C0CA-B0D5-D24235F9C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01176E-F136-703D-CA25-C0ABF38E0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C0A16-C9B3-4F77-88D9-8FE853BCE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26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DF7D68-93DC-8984-9BB0-4F0986504C9C}"/>
              </a:ext>
            </a:extLst>
          </p:cNvPr>
          <p:cNvSpPr txBox="1"/>
          <p:nvPr/>
        </p:nvSpPr>
        <p:spPr>
          <a:xfrm>
            <a:off x="1476375" y="4943475"/>
            <a:ext cx="821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altLang="ja-JP"/>
              <a:t>https://www.hpmemoryproject.org/wb_pages/wall_b_page_14c.htm</a:t>
            </a:r>
            <a:endParaRPr kumimoji="1" lang="ja-JP" altLang="en-US"/>
          </a:p>
        </p:txBody>
      </p:sp>
      <p:pic>
        <p:nvPicPr>
          <p:cNvPr id="1026" name="Picture 2" descr="Data Logger">
            <a:extLst>
              <a:ext uri="{FF2B5EF4-FFF2-40B4-BE49-F238E27FC236}">
                <a16:creationId xmlns:a16="http://schemas.microsoft.com/office/drawing/2014/main" id="{A107423A-B289-C33A-829A-ED3801AC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838200"/>
            <a:ext cx="3810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58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2</cp:revision>
  <dcterms:created xsi:type="dcterms:W3CDTF">2024-02-27T02:57:42Z</dcterms:created>
  <dcterms:modified xsi:type="dcterms:W3CDTF">2024-02-27T03:08:59Z</dcterms:modified>
</cp:coreProperties>
</file>