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90415C-9D11-3B38-C54E-F14BF678C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09DB00B-8166-92D9-B967-D2689EA3E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49B830-C7C0-8423-1736-5975574C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4466-1BF6-4049-B875-0763131476F2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0B26B2-13D0-AF30-605E-AC192C4C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4BFCBF-5892-A63F-1634-5EE88819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FF5C-FA79-4A67-BD94-CB57D7B9A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639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529B07-C8FE-200D-45AF-D1563B52F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7C29F1-E27B-7DE9-23B2-1A7B33A6C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343EC0-8041-BFBD-FD71-E81456ABD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4466-1BF6-4049-B875-0763131476F2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EA35BA-FB26-1840-A605-FCF91882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506BCE-7A70-9356-F11F-2F7CBF2AF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FF5C-FA79-4A67-BD94-CB57D7B9A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238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AC0214D-8B36-9808-E944-9D9776F70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8C9FF29-D007-A899-D436-BB4CB9D62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5E614A-20CF-B9B7-0E5B-C044E09A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4466-1BF6-4049-B875-0763131476F2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0526FB-A172-D7A1-9157-1F3580DF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2C1923-D9D8-C6F9-8C11-7CF09EB26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FF5C-FA79-4A67-BD94-CB57D7B9A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224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DC46F6-1BEC-27FE-1BF7-53764F7F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603160-6AA5-CFF2-E991-227763A71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E64341-CFF1-AABD-FB37-2AAA0E5C3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4466-1BF6-4049-B875-0763131476F2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0BD24E-8C2F-33EF-F444-EDDBE87C4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758B12-0ADE-F93B-9F06-F1EC928A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FF5C-FA79-4A67-BD94-CB57D7B9A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63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C56838-8479-3061-4F04-B7F866DD3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CF8E6A-2FF1-4242-5F9B-DE8CBFD54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81DEDD-F198-02E5-4A2A-D674C098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4466-1BF6-4049-B875-0763131476F2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2DCD48-3B2F-85D3-D2AA-4B7CEB22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DAA995-50B6-00D5-5760-4F1373B0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FF5C-FA79-4A67-BD94-CB57D7B9A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86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BC338D-28AA-2047-A616-29D3A3626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BB1E62-0B27-62F6-A1D1-3B0C260A2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2F9320-B8AE-0575-D704-7B12E5741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3DDC45-8148-6CA1-B28D-4AFDA5CD1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4466-1BF6-4049-B875-0763131476F2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4AADD0-932E-B5CA-3833-907A79FBD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6DE5D7-AEBE-F8D3-FEA3-C2E8C7B0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FF5C-FA79-4A67-BD94-CB57D7B9A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795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6E1968-6886-1BA4-8D76-FF184BF1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722ED9-7B7C-3E54-4533-5B4AEC0F7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4F046BE-0828-264D-0FC0-129A8E07B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3684D38-C06F-9D45-B55C-9FBEEFE2C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F77E958-408B-CAC9-08FD-CB4CB9AE2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F638926-FFD7-6CF6-208F-D541F8C7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4466-1BF6-4049-B875-0763131476F2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31770D-CA9B-D9E5-1A19-4ACC9292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F92D0A3-D755-61B2-18B9-9BEE25B2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FF5C-FA79-4A67-BD94-CB57D7B9A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456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7CD18B-AE1F-1F9C-0F72-1948E75A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C0D2CE1-834D-BC49-FE04-3918E00B3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4466-1BF6-4049-B875-0763131476F2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031854A-4797-C1F6-C41B-20DB44DF0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716A0C3-87D4-8F51-4709-08C52D93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FF5C-FA79-4A67-BD94-CB57D7B9A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69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F988C4B-A7C0-DA8D-9BD6-F58ABA642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4466-1BF6-4049-B875-0763131476F2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2D68BF5-376B-BA46-7FEE-94B0EED3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C64672-B894-F287-FA12-06BBD1F5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FF5C-FA79-4A67-BD94-CB57D7B9A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377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4D2A72-566B-7F22-7BCF-AA3A6E6F1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165E8F-297B-49D4-8C47-32813AFEE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19157D7-20ED-CF58-99F7-57B62C21D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D81C16-B373-6B8D-42B0-DECDD6690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4466-1BF6-4049-B875-0763131476F2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DDDF37-9800-D56F-0886-66B5267A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341A90-7B63-BB9E-14CB-408B52EC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FF5C-FA79-4A67-BD94-CB57D7B9A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08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E12047-7AAD-531A-6AB0-E9F590670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837F5B2-E0DA-4ADD-0C5B-795A40E4E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2CD7EB-6CC0-A25A-3587-6583858FA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0B421D-E5D6-E081-37E1-8FCCDDCBF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4466-1BF6-4049-B875-0763131476F2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CC425E-CDD0-1239-A12D-E0667B085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6F1B1E-2B58-477C-5D81-2031A809D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FF5C-FA79-4A67-BD94-CB57D7B9A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89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547ED3B-5350-0FA4-E3F9-9EE7B606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E5E833-7DF7-C5E5-040B-A4A35E73F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FFA91C-5BD6-1D63-0782-7EAD68CDE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D64466-1BF6-4049-B875-0763131476F2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78A2FD-7249-9957-3158-F335796BC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1180A0-E5D8-CF8E-075E-FDF981855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33FF5C-FA79-4A67-BD94-CB57D7B9A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6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1A90C37-8FD6-CEF2-5E62-AB376E18EFF8}"/>
              </a:ext>
            </a:extLst>
          </p:cNvPr>
          <p:cNvSpPr txBox="1"/>
          <p:nvPr/>
        </p:nvSpPr>
        <p:spPr>
          <a:xfrm>
            <a:off x="1623245" y="1032998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altLang="ja-JP"/>
              <a:t>https://www.timeelectronics.com/calibration-benches/</a:t>
            </a:r>
            <a:endParaRPr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BA21A99-7300-102B-7974-5E58491E7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180" y="1585655"/>
            <a:ext cx="5115639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28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貴哲 山岡</dc:creator>
  <cp:lastModifiedBy>貴哲 山岡</cp:lastModifiedBy>
  <cp:revision>2</cp:revision>
  <dcterms:created xsi:type="dcterms:W3CDTF">2024-02-27T02:45:38Z</dcterms:created>
  <dcterms:modified xsi:type="dcterms:W3CDTF">2024-02-27T03:24:17Z</dcterms:modified>
</cp:coreProperties>
</file>