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4ACA2-85EF-C072-2D1D-EC9FB77B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5B4FF5-1E86-D815-9A89-6820F0C05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D81C8-DCB8-658B-465F-3DFE3D89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0F9391-CF2F-68D1-64B7-1DE3974D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75F18-EE29-9E6D-0C07-4B4C89C0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80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35F58-EDF0-4B5A-2A13-E2A5326F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1F93B-E560-44F9-B0B9-B704E9534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8F64C-8F8A-BF9F-7994-DFE2C17F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7C4792-6658-004E-C66A-80DD9522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D7B9A-56C7-F6E9-742C-E87B88D0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F62DFE-BCEB-3C56-6732-30B0EE515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D335C0-F346-1B80-C63C-6691BEB8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493777-8947-2597-7AE0-7D3D1C30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35520-E45F-3FEA-7A0B-8F284471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98B241-CFAE-08D0-FEFD-7AD9B54A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34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8523E-5F73-914B-9D96-234152B8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D7D16-59FA-505F-B6AF-5A3C3AD82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11F571-5CD5-9042-C1D6-362B0D41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9A919-15D5-8C35-1633-78ED393D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EC15E5-7502-59C9-BBDA-0241C1B2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92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FDDDD-96E4-DD68-289B-B909664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C03F1D-7EFA-A666-25C5-DB4DC9164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D02EB-CCAA-F271-B0B1-E4E8294F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EFE1E-226E-B067-8516-C5D300DD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BB16C-1A0B-E4F1-2B6B-6482755F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2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9D221-4130-CBA4-5A4A-80E6F00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95FE77-BE25-FC2B-C294-ED1841DBB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8DEBE0-9ED3-076A-5A0A-78E3A1119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72BC20-FE00-1922-F2AE-44FBC63B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4B6EB8-29DC-1F18-1463-A8BF593D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D17B80-FC93-FAFD-B41A-079867B1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98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BFB4C-3E2B-FBE3-A8EE-29F1C12A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96DE9D-DE61-93EB-9EC0-5AD0BF63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61446-BDF0-9AAA-88A2-0CF19D59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D66432-59B2-1534-1539-2255049B0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791E69-75E8-1F1B-15FD-82A673160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D118DC-F483-B5C9-18F2-FCDC158B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38F84E-79FB-1BBC-8B8E-AEB0751A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3A1446-B14D-E6D6-1589-B4034E21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27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13771-EC47-7538-5D4B-5EE753E5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BAC2FE-3081-2A25-432F-AD68C49F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89AD64-45C1-D9B7-82A6-18EEA68B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CA4C4F-DF69-4ED8-DE0B-8F652B3A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04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A39419-93DF-6B59-6477-9FE79063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498CDB-B68F-8B3A-DFFA-647DA124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6D9F6-4C0D-6F81-AC24-B46D0FBE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85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11B2B-B4B3-A9F3-3979-B297CA3E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4F40C8-690D-5B7E-B422-BD2CD84E0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574326-0A12-B24E-0F1A-9238B4D0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4ADDE8-041E-7FD3-2BA0-DCA8BEFA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E0E948-9EEA-40D5-E1CD-88BE3B4C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9D2C25-15A8-06C5-4518-9D21C01A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3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BEE37-CA90-8E5D-66E4-4919DA9A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DE994-27DE-F59A-DE72-A178A6F50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99D53F-9A94-F383-E2F8-97A5987C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B493B1-E81E-BF0E-C068-A4AB2805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0AA4AC-49BD-658F-CED5-1EDEB3E3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F0B7A5-2106-FA3C-D939-616192D2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8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D2AA5F-54F9-5927-89E8-C4D75033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E87EE9-4DCB-4A49-645E-A7B63783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048D8-FE32-A34E-157C-843A5FFA3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D7537-8528-4BEA-AFB8-30C8B6AE452F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BD36F-D40C-98B0-56A9-1C9ECFE46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76ABC-6EA4-25B3-323D-62958933C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13D97-C67C-4EC8-87D1-43645E1E7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64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21148C-1366-F0E3-DB20-9E5A1831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04" y="1316982"/>
            <a:ext cx="8598309" cy="642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8A8CF8-8AB0-3860-26E9-FA1B23C85C24}"/>
              </a:ext>
            </a:extLst>
          </p:cNvPr>
          <p:cNvSpPr txBox="1"/>
          <p:nvPr/>
        </p:nvSpPr>
        <p:spPr>
          <a:xfrm>
            <a:off x="2005781" y="648929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ja-JP"/>
              <a:t>https://unit.aist.go.jp/ripm/time-stdg/calibration.html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57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2</cp:revision>
  <dcterms:created xsi:type="dcterms:W3CDTF">2024-02-27T02:36:46Z</dcterms:created>
  <dcterms:modified xsi:type="dcterms:W3CDTF">2024-02-27T02:43:31Z</dcterms:modified>
</cp:coreProperties>
</file>