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21021-FAB1-C41D-4A4C-59CC42FE4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2AAC78-F250-D3C6-C548-3354012C6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262558-3A72-234C-94C8-D0428E74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06D9-B59A-476C-9F46-99551B32D6DD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44695C-5671-CA7C-7712-25290725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0B3C86-B764-8FEB-B9EB-C1967874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809A-5A82-4679-BECC-E62EF0FD7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21DD0-7BDB-ED9B-FE90-741A0E93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6FD824-5F7A-AEBE-FE88-5AF7CB9AF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C3277C-2DED-1C31-EBD4-48132D83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06D9-B59A-476C-9F46-99551B32D6DD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26E1EF-C6F7-7308-C284-863FF02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6358E6-2004-91BB-5895-FC6C559F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809A-5A82-4679-BECC-E62EF0FD7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4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0F9E32B-A5A8-48E1-0410-09B515825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C89AC9-8DB7-25D1-A232-33ABEF9B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AF449A-A708-E148-525D-A6E806E9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06D9-B59A-476C-9F46-99551B32D6DD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BBF022-7FE4-935F-C223-A38E28E4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53F6D7-CAE6-CC8A-54BB-05CC8094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809A-5A82-4679-BECC-E62EF0FD7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57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7DE6A-2978-80C5-A46B-831CD751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FA8BAA-E113-B3A7-3693-33B2DBCA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C24D61-4BF6-2BD3-1C61-D187A4FD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06D9-B59A-476C-9F46-99551B32D6DD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9A7B09-C4BD-ADFA-09E3-733AA8CD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FDA833-B46C-C802-886D-8387055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809A-5A82-4679-BECC-E62EF0FD7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1F4D5-13CD-471A-1EDC-82BB5D73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BED95D-B4B5-E3FC-9658-630DCDB89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FD7989-D3CC-27EE-9376-BFC5DF3F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06D9-B59A-476C-9F46-99551B32D6DD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445427-10DA-01D4-27BF-162D2031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16ACD9-626D-1C6A-EF0A-FD028C07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809A-5A82-4679-BECC-E62EF0FD7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67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6963B-23C7-9514-5E59-8758FB02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E67D09-8525-15F0-C95B-DD1B2B2C9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A9492C-C495-D514-DD3B-9484B4B3E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8F17DB-148E-60C8-BC4D-0EE18BFF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06D9-B59A-476C-9F46-99551B32D6DD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C2215D-484F-A985-929D-B0A8E8DA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89CE37-DA24-530B-5913-701B5761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809A-5A82-4679-BECC-E62EF0FD7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6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7C5F4-5F77-CED7-5A5A-B6803E3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B812BF-17C3-2D1E-08C7-FCBC1B677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8E2173-6810-1948-AB57-769A3C2E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FD4BDC-FE2A-6EB1-21FF-251F4A06D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7DBA98-B4A5-C2A2-4A7A-9F530F740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23D591-C30C-D2FB-88F1-69D1046D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06D9-B59A-476C-9F46-99551B32D6DD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0777B9-99B5-871A-EC99-E7B2E000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58D5E7-0698-88AA-92BB-EF41A7F7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809A-5A82-4679-BECC-E62EF0FD7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14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BA3B1-5030-7A80-9BE2-EBA6D1B7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A0FC3-B04C-90EC-803A-C51CD26E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06D9-B59A-476C-9F46-99551B32D6DD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129276-93BB-B8DF-9A50-189E9A49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BFDA90-7E87-3EA5-B397-C640AD7D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809A-5A82-4679-BECC-E62EF0FD7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54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E622C1-75A7-5318-01EF-277D7592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06D9-B59A-476C-9F46-99551B32D6DD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90ACA2-701E-3CB8-CC16-36FAA922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2A0188-40A8-CD89-D464-4D5B5F60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809A-5A82-4679-BECC-E62EF0FD7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10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A4EADA-2649-281F-C136-EC10E3A3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588E2C-DF8B-8096-0DFD-0605D3F8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F087F1-07EE-6477-5C6C-88312278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1188AE-1F2E-C04A-9518-D4167C69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06D9-B59A-476C-9F46-99551B32D6DD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8BE4E6-B9D4-7AFA-B6DE-4D76B728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A09CDA-B39A-ECBC-920C-47E57387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809A-5A82-4679-BECC-E62EF0FD7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4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85835-8B18-E5E0-7304-247C8570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EE678D-7A46-7FBF-7A8A-DCBB397CC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5895F1-5915-E39A-070C-ED6CC306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B9F3F3-BE7A-9737-65C2-22E8363C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F06D9-B59A-476C-9F46-99551B32D6DD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3BD7B5-C99B-8896-1749-1341C7F7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8F1C7D-469C-3781-0391-EE4A3AEA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809A-5A82-4679-BECC-E62EF0FD7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4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F8FA46-3CAD-604E-9B81-2C0CC061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14F554-10EE-5E77-E9C5-ACBF76E2B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C0D646-5C2D-EAD5-EFF8-9CD13FCB5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F06D9-B59A-476C-9F46-99551B32D6DD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8DA7B-4329-27E8-E250-7BA342EFD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7BD185-7147-EF16-202C-B5E1A0D24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5809A-5A82-4679-BECC-E62EF0FD7C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0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B3FF7F-56BD-F0ED-15D7-5065C14FBDC5}"/>
              </a:ext>
            </a:extLst>
          </p:cNvPr>
          <p:cNvSpPr txBox="1"/>
          <p:nvPr/>
        </p:nvSpPr>
        <p:spPr>
          <a:xfrm>
            <a:off x="1519084" y="501445"/>
            <a:ext cx="929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it-IT" altLang="ja-JP"/>
              <a:t>https://togetter.com/li/1884364</a:t>
            </a:r>
            <a:endParaRPr kumimoji="1" lang="ja-JP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C353CE-D482-CB2D-0C33-B330D007B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02" y="1574391"/>
            <a:ext cx="6376219" cy="478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03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2</cp:revision>
  <dcterms:created xsi:type="dcterms:W3CDTF">2024-02-27T02:52:24Z</dcterms:created>
  <dcterms:modified xsi:type="dcterms:W3CDTF">2024-02-27T02:55:56Z</dcterms:modified>
</cp:coreProperties>
</file>