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FD39B-7335-550B-3D92-FADB2F790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30929A-2989-1DB7-9BA2-FF481B3C4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2EDC26-AABD-5C48-AF19-75F1B0B8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628-AAB2-4E20-9691-D8D7CF3EBB2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C41CB0-5D2A-3887-AE1E-208B5604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87F472-F35F-F279-B174-BEB28AD4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3EEB-9A31-4691-BC83-7EC6FFD6A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69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975C8-87BA-C0BB-90F2-E043C998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4B05CF-9453-BD82-765D-40EE851B1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2884F6-8472-747A-DB16-6B33D662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628-AAB2-4E20-9691-D8D7CF3EBB2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087A63-9B64-DCB7-3956-343B1D5F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1D06AA-88FF-0366-9432-9B3D3D7A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3EEB-9A31-4691-BC83-7EC6FFD6A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99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A0553F-A725-4E66-D094-5142B4920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2E17BE-E310-597C-6AE6-4B3C9DA7C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6F4CD-D16F-03E1-98AF-8DCC4A70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628-AAB2-4E20-9691-D8D7CF3EBB2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64A265-0214-EB42-638D-EE09AE98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6E8FE8-056B-440E-3EF3-9FCC1884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3EEB-9A31-4691-BC83-7EC6FFD6A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2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769F07-8329-03A8-F0FF-222A8F5C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ED6D6C-D0E9-7727-ABF3-B5EBCB20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098B7B-EFFF-C21A-DAAB-EAB1FEC1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628-AAB2-4E20-9691-D8D7CF3EBB2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62D98-B0B2-9262-73FE-956A89F7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F3BB43-7C73-5C64-65BF-827F6705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3EEB-9A31-4691-BC83-7EC6FFD6A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29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476DD-DD62-0FD0-BD0C-9CEB2F05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8FFE13-A3FC-A7B0-50F2-840D2E78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6AF21D-9DF6-F744-F931-7DF3A00E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628-AAB2-4E20-9691-D8D7CF3EBB2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DEC882-BF6F-0C7D-3E6E-9D39E41A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A95F55-C704-A7E6-A8B4-6612189D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3EEB-9A31-4691-BC83-7EC6FFD6A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57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DE245-AD51-567D-E465-BE1D83C0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68CD2A-BE7B-1224-0D43-CB5E7B9D9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8D0DD4-9B80-DDCB-57CF-270A24E9E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46A3F3-8673-5D90-574B-0FA098F7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628-AAB2-4E20-9691-D8D7CF3EBB2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8FB10F-63A7-C02E-77FD-35647F6E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75140D-C8D6-2852-5556-C24A011F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3EEB-9A31-4691-BC83-7EC6FFD6A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64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26F1F-8000-C3A2-CDE0-C2ED6E69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47023C-D738-28FC-C90B-3EDE49A95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6D073D-1B81-C9CF-8DA7-18E55D465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865F3D-AF98-AB03-EEA4-AD8041EDD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63E42B-C55A-2A85-AAB2-C2C66DB2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3691A6-B702-58B9-354E-A6888A30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628-AAB2-4E20-9691-D8D7CF3EBB2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6430D8-08D1-7376-40E4-FB8BED1F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C84A81C-2FB0-6BDA-6A48-7ABA3840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3EEB-9A31-4691-BC83-7EC6FFD6A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50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EA679-2B47-DD23-B8AD-1B1404C4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17D20CC-6587-682C-C05C-6A8974CF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628-AAB2-4E20-9691-D8D7CF3EBB2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7DA512A-F799-5C71-B100-03935E18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872767-DEC2-B77A-4966-3F6458AD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3EEB-9A31-4691-BC83-7EC6FFD6A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20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DDC2C6-D55F-D33F-F9BC-F413D468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628-AAB2-4E20-9691-D8D7CF3EBB2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B51800-4D31-202C-2A7C-FC20D43E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150C75-1319-2463-E72C-D425CC37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3EEB-9A31-4691-BC83-7EC6FFD6A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91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FBA0E-60AF-4CAB-BAEB-1232983E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9F106E-D5AF-2599-C47B-7D684044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85DE55-D956-C4BD-34F2-5856EC379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9CB0FC-A830-FB00-AE68-2EC1E87F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628-AAB2-4E20-9691-D8D7CF3EBB2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55E4DC-7E27-F5F7-86E0-1933FE4A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F5EA9C-2B40-A814-F28D-D06120A4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3EEB-9A31-4691-BC83-7EC6FFD6A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91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01053-F9DB-773C-985B-CF4105BC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A8EA71-E6C9-8BBF-1EE7-CBAE8BD92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0D98C3-5201-D8E0-9EB4-B022C78D6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58B392-FD1F-5F91-E796-33C1DE8F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C3628-AAB2-4E20-9691-D8D7CF3EBB2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C3B102-F549-8086-E70C-7CF077A5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4F5B47-80E2-9B77-FBB3-653981D2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3EEB-9A31-4691-BC83-7EC6FFD6A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09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458F2B-1030-6FE8-8962-E49BE70A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C402C1-E786-43FF-3284-DE5A3106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A18F4D-9954-04C0-029D-F5A7BDEEA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C3628-AAB2-4E20-9691-D8D7CF3EBB2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B7D72F-533A-0850-0583-F7786F957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8814E3-032D-D6CB-50C8-CC875B12C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BF3EEB-9A31-4691-BC83-7EC6FFD6A3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45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D1ECD89-72E2-0955-7017-6571999DA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1" y="284367"/>
            <a:ext cx="6477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1D9500-E938-2DB5-982D-83A8B425601E}"/>
              </a:ext>
            </a:extLst>
          </p:cNvPr>
          <p:cNvSpPr txBox="1"/>
          <p:nvPr/>
        </p:nvSpPr>
        <p:spPr>
          <a:xfrm>
            <a:off x="2418735" y="5751871"/>
            <a:ext cx="670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ja-JP"/>
              <a:t>https://twitter.com/uchujin17/status/1265706440020291584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40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1</cp:revision>
  <dcterms:created xsi:type="dcterms:W3CDTF">2024-02-27T02:35:42Z</dcterms:created>
  <dcterms:modified xsi:type="dcterms:W3CDTF">2024-02-27T02:36:05Z</dcterms:modified>
</cp:coreProperties>
</file>