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CEFB10-64E5-892C-D419-8300EE0FB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CD96D9-4115-0D08-00C1-D99D5A1D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0F4827-B988-2957-A658-199C1403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8B04-243F-4490-AAE5-12D3A7791187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FC3C97-6171-345D-A343-E2654F1D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0CDA9B-3FD6-EE54-60BE-21EC91B3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61D9-2B27-4395-ACEF-731E514D4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93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F7DCB1-1649-15E4-3834-7624D807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BAA056-B318-BBB1-2D27-4C04D2169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B22283-0B82-C088-74D8-143FDC7A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8B04-243F-4490-AAE5-12D3A7791187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E6B766-42F3-4816-3117-70AF2661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E28FDE-2B3E-08D6-D2E8-B0DE6677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61D9-2B27-4395-ACEF-731E514D4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80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E761509-6F26-C6EA-23B4-B43E3D659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E71FD9-9FFC-76DD-F9EA-FA0F3CF17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55547D-F87E-D34D-1B58-0C6A575F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8B04-243F-4490-AAE5-12D3A7791187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FA20B8-EF60-8316-78AB-6B77F7CD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DA5B0A-9069-4A4D-74BB-79F0FCA1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61D9-2B27-4395-ACEF-731E514D4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1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1E245-DBB2-CB40-FD5A-D6B568F3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4BAE11-8B73-4F13-AFF2-7C9C6D4EB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5C0C25-67B8-CFC4-3659-CB76582F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8B04-243F-4490-AAE5-12D3A7791187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E346C6-6B09-BFF5-543B-8DE412D4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C83909-8AB6-A317-5EDB-D9E63090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61D9-2B27-4395-ACEF-731E514D4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67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F8A84F-47CA-D679-8190-4217E26CA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CDE6FD-D55D-2B68-1A39-08A4552EA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D366D-45AC-56FF-E823-DC922E6E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8B04-243F-4490-AAE5-12D3A7791187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82C0E5-300E-05B5-8736-D2E98456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009492-68A5-28F9-E097-CE793B98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61D9-2B27-4395-ACEF-731E514D4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67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368B1E-2449-16A6-F21A-6ABD1D5E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0A301E-D715-C338-41D6-EB1BDFD84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302B39-A406-4166-4CDE-65E9E5F6A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575771-ED0D-FBF2-4002-34A0B3B8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8B04-243F-4490-AAE5-12D3A7791187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029ACA-E783-C5F2-9E20-51B6373F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416DBB-C6B5-3FB7-41FD-9C6E3143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61D9-2B27-4395-ACEF-731E514D4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74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EA826-741B-B2EC-1CD5-25765DB5F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009874-E117-3DF5-DFF4-D9B57A28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BC14A4-1192-622F-B02B-E48AC7BC6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4115634-65BD-5DC9-CB77-C04340116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C325D18-5D4E-9E67-3160-0BC3DD803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1766A2-D534-4911-263D-9317A8F1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8B04-243F-4490-AAE5-12D3A7791187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ACB820-A30D-8243-C008-3B2EA1D0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5CE82B4-590E-3AA5-57DE-F57D0304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61D9-2B27-4395-ACEF-731E514D4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79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708B98-DC91-4435-8785-39FB474D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86655C-22A0-C45E-8A87-8EEB19F6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8B04-243F-4490-AAE5-12D3A7791187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B4DCD3F-440A-5539-2E58-4247087A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9C958D-8F03-FA1D-1484-E44B5FB4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61D9-2B27-4395-ACEF-731E514D4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18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110B725-6113-4736-C622-F3307C0D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8B04-243F-4490-AAE5-12D3A7791187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073566C-3F35-87B0-6CBA-8A0C4D71D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DAD020-189A-8B4B-538F-985A944B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61D9-2B27-4395-ACEF-731E514D4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49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5CF99C-FD63-8487-2DDF-EFC76336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0960BB-7B99-CD7C-3BFC-7F28CA03C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208EC1-2155-6B7A-8116-9E6305AC0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98B608-1652-C46F-54C2-6C747A7F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8B04-243F-4490-AAE5-12D3A7791187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ACEB61-8620-5D51-BCAB-B18CD6F9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32A2C1-7C04-2D97-C22C-446F6679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61D9-2B27-4395-ACEF-731E514D4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07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B8513D-27DA-9540-03A4-53DF6182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F4A8E46-8F04-F845-8FB6-2404267A8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6DC4B8-FC49-A1C5-9C4C-FB67B7BB2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E6EEB8-F4ED-A585-2348-8A6723F0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8B04-243F-4490-AAE5-12D3A7791187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409233-081F-849A-A4AA-B03C5AC9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2B8759-4BED-C345-6E4F-D65DEE27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61D9-2B27-4395-ACEF-731E514D4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24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1B00678-FB28-A600-CBFD-93DF5CDD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5C74C5-1414-9CC1-905A-6138FE969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99418B-FA85-AC3C-526F-DD86E8A51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728B04-243F-4490-AAE5-12D3A7791187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452BB1-1FE5-BADB-CF31-817D4BF19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382967-F116-9BAE-81F2-0EE78A788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0961D9-2B27-4395-ACEF-731E514D4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55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626E352-81B3-0C49-8A4A-4577D940C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1" y="710960"/>
            <a:ext cx="5053188" cy="362304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8F92BB-185B-9D1F-2659-213BF6942D6C}"/>
              </a:ext>
            </a:extLst>
          </p:cNvPr>
          <p:cNvSpPr txBox="1"/>
          <p:nvPr/>
        </p:nvSpPr>
        <p:spPr>
          <a:xfrm>
            <a:off x="1638300" y="5210175"/>
            <a:ext cx="5267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altLang="ja-JP"/>
              <a:t>https://encrypted-tbn0.gstatic.com/images?q=tbn:ANd9GcTaPIMEz1nJn7y-1a8nCfdbz-7B8dVxLGYyJHctS53tlPAEQvBC3ctAd3CHtoQ1shG11D8&amp;usqp=CAU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14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3</cp:revision>
  <dcterms:created xsi:type="dcterms:W3CDTF">2024-02-27T02:39:01Z</dcterms:created>
  <dcterms:modified xsi:type="dcterms:W3CDTF">2024-02-27T03:27:04Z</dcterms:modified>
</cp:coreProperties>
</file>