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8AE6D5-3A8F-D4D6-EAB8-2F0BBF438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E658CE5-0919-CDFF-783F-B2A65F570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953DBF-51F9-A1C4-D5C6-6BEC98C0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A9FA-4455-4B83-BB86-E80C0B942D8A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6CA2F-C662-5F7C-8908-15392CD1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74372B-F4ED-D4DD-0CB4-AEBC9667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83D3-E18B-4CE0-AB39-D30A995B3C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81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6FF73D-1495-CA56-6C67-A20F7252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F6BB0EB-7A74-2632-12F9-DFE354D8A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18C650-D203-B3ED-5E18-F601FA20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A9FA-4455-4B83-BB86-E80C0B942D8A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060432-141B-CEE7-73A5-CF74A14B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8F11B4-F93F-D050-CE6B-682777D8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83D3-E18B-4CE0-AB39-D30A995B3C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60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034B634-47AD-3556-D0D8-BD531521A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A9A1CF-A860-2E05-3264-FE8750A54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C016C5-287E-C03F-330E-01C18ADF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A9FA-4455-4B83-BB86-E80C0B942D8A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D335A7-E115-1915-57AC-C7AD7669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2D7858-6B82-D5A0-F45F-0FAFE129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83D3-E18B-4CE0-AB39-D30A995B3C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30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5FCAFB-3F68-35DF-0539-EE6E6EFC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F99D15-EEF8-E8FA-7380-79AB34AAD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BB12DB-6566-E0A4-CA85-00155333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A9FA-4455-4B83-BB86-E80C0B942D8A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AAAD96-755E-C2CF-8E1C-2412056D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3C44F8-E37C-18A7-7AC2-023EDBAD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83D3-E18B-4CE0-AB39-D30A995B3C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58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9C4037-4FA0-ECDB-657A-6CD50642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16BAAF-178D-E466-0591-01B08533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F9ADE6-2A25-6B05-4828-856E9962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A9FA-4455-4B83-BB86-E80C0B942D8A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A77BC7-D528-D2E7-B214-1B26A6BE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BB6737-F091-CEE1-E531-46B8054C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83D3-E18B-4CE0-AB39-D30A995B3C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43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B74537-4457-11D5-ACCC-B37ABAD7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4C834-B2A0-49FE-7287-54E982A67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BC733D-2336-B771-40D4-5B07568D7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CD54C4-5ABC-6C6C-B4C5-DD4FCC9C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A9FA-4455-4B83-BB86-E80C0B942D8A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F8ECF1-BD31-4861-7B12-674923A1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3D6CAA-8D1D-C839-4B3C-27CE26AA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83D3-E18B-4CE0-AB39-D30A995B3C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16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A71F97-2DBC-C704-B810-8D73B2E69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CB18D3-BFC9-A107-5D01-3E63C764F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717F4D-8925-B816-A3BD-4EBEE9EF5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E2945B7-C3F2-25E2-5595-D25CC7CEA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0C9AB4B-1794-CDD4-FA19-F45B01373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2FE9223-85B9-A22B-3A1A-6068CCF2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A9FA-4455-4B83-BB86-E80C0B942D8A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213C663-5B1A-73E4-839A-711D21ADA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F7953C1-8B47-7F87-C94A-BA998872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83D3-E18B-4CE0-AB39-D30A995B3C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49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A5B030-4753-E883-9F19-1E9F6F90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C368D73-B1EF-A05F-D3ED-1CA68EC8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A9FA-4455-4B83-BB86-E80C0B942D8A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63E200-F654-B90B-E56B-029BDB8A6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1151FA2-A319-382E-CF54-8FBEF2B9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83D3-E18B-4CE0-AB39-D30A995B3C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76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EBBCD98-11D0-E664-B696-B3BD06C7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A9FA-4455-4B83-BB86-E80C0B942D8A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9A991C4-F5E9-DE36-0E0B-CB5E817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1DB948-5551-7DD7-0E33-412CCFE3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83D3-E18B-4CE0-AB39-D30A995B3C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203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AF99AC-EBA9-718F-E971-2239804C7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71BD59-1E32-4413-53F4-42B010246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9B5CA9-BAAD-6BE5-6CF1-BFE264487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373100-E58C-A973-E8EA-AFD08AFA5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A9FA-4455-4B83-BB86-E80C0B942D8A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0ECE44-B621-1924-FC0B-F483732B1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E580EF-81A3-4DAA-2631-CDBC827D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83D3-E18B-4CE0-AB39-D30A995B3C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40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198836-B2C4-18C4-0844-A6DA0BF2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C16DEA9-B130-7A5B-A058-FADE873C5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413FA4-309F-1E53-222A-70A82FE91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94D9FE-85B0-446D-58BA-CA7FAAA7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A9FA-4455-4B83-BB86-E80C0B942D8A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6490F2-40E3-A242-32FC-CB0C4E24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F3A0D9-7D99-AFA9-DFCC-21D5B1A8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83D3-E18B-4CE0-AB39-D30A995B3C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20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B925B37-8497-D58B-DB42-EB06F305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ABAA2-C9C6-C520-B01F-814CD3348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062571-353A-A0E8-5722-5C13C1A91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88A9FA-4455-4B83-BB86-E80C0B942D8A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FEC83C-525C-B077-BC5B-B5758F394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328278-420A-EDBF-AD0A-532AA9861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9183D3-E18B-4CE0-AB39-D30A995B3C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53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A1D3BF5-115B-B025-F3E9-7E38F38FF494}"/>
              </a:ext>
            </a:extLst>
          </p:cNvPr>
          <p:cNvSpPr txBox="1"/>
          <p:nvPr/>
        </p:nvSpPr>
        <p:spPr>
          <a:xfrm>
            <a:off x="1905000" y="5953125"/>
            <a:ext cx="902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t-IT" altLang="ja-JP"/>
              <a:t>https://ieei.or.jp/2018/01/special201310_01_050/</a:t>
            </a:r>
            <a:endParaRPr kumimoji="1" lang="ja-JP" altLang="en-US"/>
          </a:p>
        </p:txBody>
      </p:sp>
      <p:pic>
        <p:nvPicPr>
          <p:cNvPr id="2" name="Picture 2" descr="太陽光発電が急拡大する九州 – NPO法人 国際環境経済研究所｜International Environment and Economy  Institute">
            <a:extLst>
              <a:ext uri="{FF2B5EF4-FFF2-40B4-BE49-F238E27FC236}">
                <a16:creationId xmlns:a16="http://schemas.microsoft.com/office/drawing/2014/main" id="{2DE4FB9C-447F-9B3E-3D1B-C70EC8BB7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606107"/>
            <a:ext cx="7839075" cy="444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08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4</cp:revision>
  <dcterms:created xsi:type="dcterms:W3CDTF">2024-02-27T02:41:29Z</dcterms:created>
  <dcterms:modified xsi:type="dcterms:W3CDTF">2024-02-27T03:41:59Z</dcterms:modified>
</cp:coreProperties>
</file>