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8E7B12-D8BF-D163-9DD6-BFB4E821E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174E34-60D5-3D23-7CA7-15A9A775C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1023FF-4223-8F5E-C3F1-48D70A69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2A7-B558-401E-A99C-3AECDC45374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FED568-EF51-F2EC-6869-3B6336FD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8D3C72-E576-53BC-1AAE-0D2D2E45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334-D38D-4390-BE97-EF37CD5F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6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AA0CF-70BF-8791-1F8A-4C299A6A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25658B-9585-B6A9-C8F5-7F1B51876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AA0404-B196-9689-C4C4-A3F9E04A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2A7-B558-401E-A99C-3AECDC45374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3A2ABC-241A-157E-E0CB-CD60189B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19BFE4-99DF-844F-947A-08721636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334-D38D-4390-BE97-EF37CD5F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62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8E1867-7ADA-59DA-7E55-3A64CC418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92F117-2926-5196-4E5D-9131E4E6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5B35A-B2F7-2EC0-C3DE-EA5335B2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2A7-B558-401E-A99C-3AECDC45374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5416E9-C9EC-BD4D-9AE4-2E6DD31A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04596-5714-F1CF-AA73-24302DF4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334-D38D-4390-BE97-EF37CD5F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32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CBB078-D5F5-CEB4-AFF6-1B5964D9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1C4162-79C4-4B9D-9468-AA3D9B1C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E7DAC7-94EF-7AAB-2E54-48569EEC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2A7-B558-401E-A99C-3AECDC45374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805BF1-D356-9419-11D4-5AA1C70F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D65549-0BB2-E477-FC98-3315933E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334-D38D-4390-BE97-EF37CD5F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60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8BCC9-DA58-8B9E-B789-647BA7D2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F54CAD-A884-9CE0-59DE-A393F0CA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D16F0D-F815-91F0-6313-B9B71949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2A7-B558-401E-A99C-3AECDC45374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9BA549-BAA6-5F29-F158-3CA1B4C4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A25D03-7E99-FB9E-A2E1-70644655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334-D38D-4390-BE97-EF37CD5F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82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16A6D-0C9C-0B24-A88E-09C1640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ABB909-1F04-74BD-E18C-FEA116DCC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D1B1DB-6DEA-7C94-DEAD-FD32E6591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BA6CA9-C176-04F4-2EB0-276FB578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2A7-B558-401E-A99C-3AECDC45374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7BE023-054C-C13C-C5EE-D31FBB02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A41355-7470-A82F-130B-8CF85F7C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334-D38D-4390-BE97-EF37CD5F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46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B6D81-8CBB-F8C8-5652-04542194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B6D0A0-F02F-D32F-616E-3C764C57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539961-279E-5918-F1F0-1ACB7FFCF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B3078D-4416-1B02-D236-FF02A1D98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B50E48-0FEB-BFF7-7872-0AC0E53A0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CC5B7B-D092-B949-3887-CDCEC068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2A7-B558-401E-A99C-3AECDC45374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C9B3A5-4B1C-9BDE-35CE-54313A68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25423F-14F1-3766-3318-373A8934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334-D38D-4390-BE97-EF37CD5F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0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8D600-2265-0FDE-C01A-38871E7F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6648A9-FFDC-B927-5AB2-D9C5FB69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2A7-B558-401E-A99C-3AECDC45374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C14561-8751-BC53-679A-48F9BB8A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C4650F-5110-6989-32A6-0B4CA97B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334-D38D-4390-BE97-EF37CD5F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94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69C718-F977-0CBD-2160-8C72CD6C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2A7-B558-401E-A99C-3AECDC45374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172940-A5FF-CF28-C149-C8B7EACE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0207F1-51E7-EBDB-9485-3EA7BF44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334-D38D-4390-BE97-EF37CD5F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14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87334-CBB3-E5BF-0C44-49D4E0DC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874F40-A1FA-5D34-CBB0-EB7BCB098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44BAB8-D318-AF06-AE7A-7C96DEF4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E2EEEE-242B-A450-E92E-35100D6D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2A7-B558-401E-A99C-3AECDC45374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B313AB-639C-9780-C654-0FC6EBB8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DA9A43-A764-80B7-FADB-FB44252E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334-D38D-4390-BE97-EF37CD5F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40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0813D-A2E5-5246-98B9-99BFCBDEF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81C32A-75AF-8A56-AAD1-D14B91E62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CE33B2-E58A-CF23-9B9C-3B98F49E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B2CEC3-886B-8AEA-5C4C-9CF6A102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C2A7-B558-401E-A99C-3AECDC45374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576B01-93FC-D9A3-FCB1-9841FF8E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40DBE3-C98D-3B28-45C9-3BF10EF6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334-D38D-4390-BE97-EF37CD5F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19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F2EECF1-EDEB-809B-B6C8-CBBF5B57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55DABB-6095-1F50-7CD9-870A1963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3BA55-08D3-716A-AD6C-9ED5B1C1B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CC2A7-B558-401E-A99C-3AECDC453742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760B0-A3DA-ED75-D2E2-D67CF3C90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01204-83F9-7FBA-4F5A-39292316A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EE334-D38D-4390-BE97-EF37CD5F3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03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BD56AE-066C-E52D-5B71-F1D7FA9329CA}"/>
              </a:ext>
            </a:extLst>
          </p:cNvPr>
          <p:cNvSpPr txBox="1"/>
          <p:nvPr/>
        </p:nvSpPr>
        <p:spPr>
          <a:xfrm>
            <a:off x="5819775" y="44107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ja-JP"/>
              <a:t>https://www.eniacsolutions.com/about</a:t>
            </a:r>
            <a:endParaRPr lang="ja-JP" altLang="en-US"/>
          </a:p>
        </p:txBody>
      </p:sp>
      <p:sp>
        <p:nvSpPr>
          <p:cNvPr id="3" name="AutoShape 4" descr="Source Wikipedia Photograph By Unknown - U.S. Army Photo, Public Domain, Link">
            <a:extLst>
              <a:ext uri="{FF2B5EF4-FFF2-40B4-BE49-F238E27FC236}">
                <a16:creationId xmlns:a16="http://schemas.microsoft.com/office/drawing/2014/main" id="{80FD1621-BB77-BE51-67F9-F1DA047148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9589C5A-4934-716F-EFCE-D0AAF81E1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98" y="587321"/>
            <a:ext cx="9321159" cy="318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0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3</cp:revision>
  <dcterms:created xsi:type="dcterms:W3CDTF">2024-02-27T03:03:39Z</dcterms:created>
  <dcterms:modified xsi:type="dcterms:W3CDTF">2024-02-27T03:06:31Z</dcterms:modified>
</cp:coreProperties>
</file>