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ADD91A-8BB9-1091-BF4E-4B59B7F80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4A8EDF-5478-7066-E188-A91E4CEBE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392D9-DC6B-9097-90FF-DB19CBF7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45A09-B857-27D6-2EF8-D4DB42C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FD0CA8-1C6D-C2D5-CD4F-2F870CCF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4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7EBC75-F06C-7AFB-CFEB-81B312E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A20CF9-E33F-FE2C-8490-B12ADEBDD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0068D-0ADC-EFCA-EA92-968097F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8F2B8-F365-4B28-7B75-3CEC0F62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3F7C8-A342-47FD-6AD5-05C5A509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79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604DFE-8719-CA9F-B036-B6BFAB2DB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AFEB7A-A208-6D59-5D2A-1BE54A9BC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17166-E937-F8A3-1FFA-45905D8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5B012-1E24-9084-75DB-43B22FE1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3610A-3A86-0668-6F71-D96F03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5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2789E-D7D2-DFC7-6610-BAAE146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6CBF25-6EE3-EC29-6EF4-547CCCB6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5DC1B-42E8-EE7D-47C9-51EE784D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88041-FA9C-04AA-758B-18CF6837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F214F-42F2-CADA-6D30-8395E837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94361-FDF1-8A3E-E184-D462D3C5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97833-9457-4D60-B893-5EF2821A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6AB63B-3B18-7EEF-3E16-23B8FCF1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47314-48BF-B123-7F43-278A4B8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225B4-861D-6B40-8463-B722A177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73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F2D3F-8522-E64E-65EA-EAFE6760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D3CE7-8C70-BFFA-3D45-E7536D59E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27DD30-2701-48C5-A815-E4624BC7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0775CA-6972-B9BC-6089-2C8541BF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6ACFC3-54C7-8ADD-D756-1DC02990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0A2711-1B30-BFD1-C6A5-4FB957F2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8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C8B78-7393-F088-240F-917D1D97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E9A62A-2BE4-DB17-19AB-D9385546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AE4162-08D7-FFF1-ABA2-415EEA3F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5AE2893-84B9-3FBC-C75D-9022B6A1D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529FDE-0E55-5BA0-3E98-C267D2320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FEF74F-041F-B916-3885-08807589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4C38A-8E7C-21AA-82CB-86DF6C1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AE1F03-BA16-0A85-4CBF-E33F195A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3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60B73-BEAA-9A92-20E3-57C17048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D62B07-7C03-04E4-5EF8-B7160834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B6BFDE-FAB2-3906-D9DF-BB518A45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F56871-5F8A-4038-EF24-C8CEA927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EE05BA-FD12-04C7-824F-A989DE2E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93CA26-84ED-82D2-E0FC-AD1DA48F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4F80EA-4AAF-70F3-EE43-29D72F1C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1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C4CA3-14B3-6E1E-98DA-3AAA9A86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3CC7F-384A-29FB-D03B-24720148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AD8CEB-8EF7-4110-5288-D3995A3F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2EF609-552C-91FB-C926-9B195B78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D05B80-5D51-B374-8542-84F1E6A0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0B060-B1D0-1A73-4D70-2B19BC5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1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46628-5F9C-AFC5-5482-FE8D4A1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51991-5DE7-A0F1-2091-1E5639C91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75E52-78F1-7DA3-F593-05E981091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34F01D-C8B2-25ED-1316-1649044D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F7208D-62E9-127D-B568-99AE6E3E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D8D43-0544-EFD4-1649-FFD92CBD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4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AD5950-0DA1-7C56-739C-014617D8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D1148E-A082-52A6-604B-7252C3FDB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2376B-90C4-81E5-EBE0-62B92669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DC034-5183-47EF-9283-1CB834694A04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AB2F1-C158-1384-66F9-50A92264E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F051A-6B37-07ED-D67B-455C442BD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63361-01DB-4FB3-ACF4-5D0FAAACA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38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4B7EB3-5FED-81B3-3F95-8A3DEB3C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BEB547-8439-14A5-FD37-87B90C98DC5C}"/>
              </a:ext>
            </a:extLst>
          </p:cNvPr>
          <p:cNvSpPr txBox="1"/>
          <p:nvPr/>
        </p:nvSpPr>
        <p:spPr>
          <a:xfrm>
            <a:off x="1165122" y="5855110"/>
            <a:ext cx="1044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/>
              <a:t>https://www.jatl.or.jp/testing-facilities.html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06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2024-02-27T02:37:22Z</dcterms:created>
  <dcterms:modified xsi:type="dcterms:W3CDTF">2024-02-27T02:37:43Z</dcterms:modified>
</cp:coreProperties>
</file>