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4FAB7-42FE-2F2E-18FF-61D82BA5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019FD9-C994-010B-75E7-9A8D4B06E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57E285-FFC5-2490-4A9A-D5860E47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A48112-9E3C-A116-05F4-5E0A48F1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DF084-4F7E-8F19-E173-425270A9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6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F9F9E-D6C6-2C02-E29A-54C2A625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6E307F-AF93-F6B9-DDFA-4C8B654F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3314A0-1F68-019E-69C4-9DF7B15F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E93A3-3CB9-45D2-25DC-8EF99FF8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98D11-F653-B57E-7A72-61EAB495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7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99EDA3-874E-6801-D992-F37967F58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CF0223-3D64-D865-C53E-8D01EC1E2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E6DD7-DF14-E1EE-B6A0-B67D11C2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51FF22-1AD3-054F-3928-4A933E39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FE31B-F6DC-D1EF-2FDC-58FD246D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4A470-0018-24A5-ACA5-CF6FB54F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8F375-CC43-4CF5-97C0-E1D51918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D072E-39DB-1935-2CB2-9F1F3127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10707-F433-0BE2-BEED-BC14FD04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F5FEC-4913-0C59-2D9B-E82476C3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2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540AB-5A55-DAB9-D88C-29A914A7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4194D9-0712-F03A-AF44-99FC4FBC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540A82-57F3-EA62-4A13-1C3E3E8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1B0C4-22E3-FF22-B1FA-6D6798D0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928ED-6F5A-691D-A08C-057EBF3F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4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5289E-D839-176F-D127-236CC7E5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50CD0E-6D29-8DA8-8AB0-023D71ABC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E82E96-36F9-D1DC-11CC-19DE2EA3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8174F-AB59-B9CE-4809-FA70143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09A71E-7C61-E40D-5118-39DE3704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DFD6F-50BF-1FC0-3422-03BA3DE6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5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5055F-7960-08FA-3318-40078716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B54CF-6F39-2110-935B-D1CE427B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D1294-4922-C763-02AC-8D881491D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B16D5B-6F52-2869-2787-F0E0EB637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237B9-D703-8999-692A-B52F7B0F2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35A163-9F59-060F-AE04-478EC776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D0D7F2-C461-2D54-C78C-4815B3D6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5A3131-C214-A570-ADA0-27B5CDE1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5E910-A790-1441-4D63-C09044ED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69952D-8C76-8DBF-81A7-7D48D6A8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3823B4-B7DD-3241-511C-67A8B656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CA6352-E665-E77B-2454-EE5C73EE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E730DB-6716-9F3B-3097-7A552CD7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5D765A-D629-6C91-30E5-6D10D662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2B89A3-A906-7CD3-D7F7-158BBAA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0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6C06D-5A33-AF98-9047-1080E187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1E9FE8-4438-9F75-2B3C-8A6975A3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78AFBA-4CF7-C9A2-BF9D-564C0F56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A103E4-11DC-7C2D-6683-78F0DB89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51EFE2-683F-800C-C019-038F4824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BECAB-4D0A-5916-1824-3077E27D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6B0BA-9957-D7D1-2615-50DFEF6D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BC837E-4562-FA9B-E113-3781B783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648611-D725-75B1-680A-3FBA3A0D5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2B4F07-7CFC-86D2-FA75-76649B83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AD1715-026C-F3DB-F739-6A4C77A7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39770-0A43-C3B7-B419-9EA27F4A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00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E268EC-0D4F-5D01-A124-65192723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0D3B5-3E8F-D92A-E015-8710640A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60760-4749-19DE-344A-A960098BB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28711-90EC-4E9D-8F00-75793850F8F5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FDC3F-6D80-8849-2E4A-E09076E7A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91562-71AE-E2D0-BA14-66041A874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F2EC4-EA20-4114-98A6-CDEAAA63EC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9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80479491-81E8-551B-83B0-81D587E6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08" y="0"/>
            <a:ext cx="8312183" cy="6858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BB3D975-3A5F-FCF5-BAA5-2E589D570B98}"/>
              </a:ext>
            </a:extLst>
          </p:cNvPr>
          <p:cNvCxnSpPr>
            <a:cxnSpLocks/>
          </p:cNvCxnSpPr>
          <p:nvPr/>
        </p:nvCxnSpPr>
        <p:spPr>
          <a:xfrm>
            <a:off x="4435434" y="1769720"/>
            <a:ext cx="0" cy="34880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3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2024-01-21T01:04:06Z</dcterms:created>
  <dcterms:modified xsi:type="dcterms:W3CDTF">2024-01-21T01:07:15Z</dcterms:modified>
</cp:coreProperties>
</file>