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&#12510;&#12452;&#12489;&#12521;&#12452;&#12502;\26_workspace\a9xxxxxx_&#12512;&#12540;&#12450;&#12398;&#27861;&#21063;\121_&#12513;&#12514;&#12522;&#12481;&#12483;&#12503;&#12398;&#23481;&#3732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r>
              <a:rPr lang="ja-JP" sz="1600"/>
              <a:t>メモリチップの容量の推移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Sheet1!$Q$6</c:f>
              <c:strCache>
                <c:ptCount val="1"/>
                <c:pt idx="0">
                  <c:v>DRAM 型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Sheet1!$P$7:$P$66</c:f>
              <c:numCache>
                <c:formatCode>General</c:formatCode>
                <c:ptCount val="60"/>
                <c:pt idx="0">
                  <c:v>1963</c:v>
                </c:pt>
                <c:pt idx="1">
                  <c:v>1965</c:v>
                </c:pt>
                <c:pt idx="2">
                  <c:v>1965</c:v>
                </c:pt>
                <c:pt idx="3">
                  <c:v>1965</c:v>
                </c:pt>
                <c:pt idx="4">
                  <c:v>1966</c:v>
                </c:pt>
                <c:pt idx="5">
                  <c:v>1968</c:v>
                </c:pt>
                <c:pt idx="6">
                  <c:v>1968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1970</c:v>
                </c:pt>
                <c:pt idx="11">
                  <c:v>1971</c:v>
                </c:pt>
                <c:pt idx="12">
                  <c:v>1971</c:v>
                </c:pt>
                <c:pt idx="13">
                  <c:v>1972</c:v>
                </c:pt>
                <c:pt idx="14">
                  <c:v>1973</c:v>
                </c:pt>
                <c:pt idx="15">
                  <c:v>1974</c:v>
                </c:pt>
                <c:pt idx="16">
                  <c:v>1975</c:v>
                </c:pt>
                <c:pt idx="17">
                  <c:v>1976</c:v>
                </c:pt>
                <c:pt idx="18">
                  <c:v>1977</c:v>
                </c:pt>
                <c:pt idx="19">
                  <c:v>1977</c:v>
                </c:pt>
                <c:pt idx="20">
                  <c:v>1980</c:v>
                </c:pt>
                <c:pt idx="21">
                  <c:v>1980</c:v>
                </c:pt>
                <c:pt idx="22">
                  <c:v>1980</c:v>
                </c:pt>
                <c:pt idx="23">
                  <c:v>1981</c:v>
                </c:pt>
                <c:pt idx="24">
                  <c:v>1982</c:v>
                </c:pt>
                <c:pt idx="25">
                  <c:v>1984</c:v>
                </c:pt>
                <c:pt idx="26">
                  <c:v>1984</c:v>
                </c:pt>
                <c:pt idx="27">
                  <c:v>1987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1992</c:v>
                </c:pt>
                <c:pt idx="32">
                  <c:v>1993</c:v>
                </c:pt>
                <c:pt idx="33">
                  <c:v>1995</c:v>
                </c:pt>
                <c:pt idx="34">
                  <c:v>1997</c:v>
                </c:pt>
                <c:pt idx="35">
                  <c:v>2008</c:v>
                </c:pt>
                <c:pt idx="36">
                  <c:v>2008</c:v>
                </c:pt>
                <c:pt idx="37">
                  <c:v>2016</c:v>
                </c:pt>
                <c:pt idx="38">
                  <c:v>2017</c:v>
                </c:pt>
                <c:pt idx="39">
                  <c:v>2018</c:v>
                </c:pt>
                <c:pt idx="40">
                  <c:v>1985</c:v>
                </c:pt>
                <c:pt idx="41">
                  <c:v>1989</c:v>
                </c:pt>
                <c:pt idx="42">
                  <c:v>1989</c:v>
                </c:pt>
                <c:pt idx="43">
                  <c:v>1991</c:v>
                </c:pt>
                <c:pt idx="44">
                  <c:v>1993</c:v>
                </c:pt>
                <c:pt idx="45">
                  <c:v>1994</c:v>
                </c:pt>
                <c:pt idx="46">
                  <c:v>1996</c:v>
                </c:pt>
                <c:pt idx="47">
                  <c:v>1999</c:v>
                </c:pt>
                <c:pt idx="48">
                  <c:v>2000</c:v>
                </c:pt>
                <c:pt idx="49">
                  <c:v>2001</c:v>
                </c:pt>
                <c:pt idx="50">
                  <c:v>2002</c:v>
                </c:pt>
                <c:pt idx="51">
                  <c:v>2004</c:v>
                </c:pt>
                <c:pt idx="52">
                  <c:v>2005</c:v>
                </c:pt>
                <c:pt idx="53">
                  <c:v>2006</c:v>
                </c:pt>
                <c:pt idx="54">
                  <c:v>2005</c:v>
                </c:pt>
                <c:pt idx="55">
                  <c:v>2008</c:v>
                </c:pt>
                <c:pt idx="56">
                  <c:v>2010</c:v>
                </c:pt>
                <c:pt idx="57">
                  <c:v>2017</c:v>
                </c:pt>
                <c:pt idx="58">
                  <c:v>2019</c:v>
                </c:pt>
                <c:pt idx="59">
                  <c:v>2022</c:v>
                </c:pt>
              </c:numCache>
            </c:numRef>
          </c:xVal>
          <c:yVal>
            <c:numRef>
              <c:f>Sheet1!$Q$7:$Q$66</c:f>
              <c:numCache>
                <c:formatCode>#,##0_ </c:formatCode>
                <c:ptCount val="60"/>
                <c:pt idx="0">
                  <c:v>0.125</c:v>
                </c:pt>
                <c:pt idx="1">
                  <c:v>0.125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32</c:v>
                </c:pt>
                <c:pt idx="6">
                  <c:v>8</c:v>
                </c:pt>
                <c:pt idx="7">
                  <c:v>18</c:v>
                </c:pt>
                <c:pt idx="8">
                  <c:v>32</c:v>
                </c:pt>
                <c:pt idx="9">
                  <c:v>128</c:v>
                </c:pt>
                <c:pt idx="10">
                  <c:v>128</c:v>
                </c:pt>
                <c:pt idx="11">
                  <c:v>128</c:v>
                </c:pt>
                <c:pt idx="12">
                  <c:v>256</c:v>
                </c:pt>
                <c:pt idx="13">
                  <c:v>128</c:v>
                </c:pt>
                <c:pt idx="14">
                  <c:v>1024</c:v>
                </c:pt>
                <c:pt idx="15">
                  <c:v>128</c:v>
                </c:pt>
                <c:pt idx="16">
                  <c:v>2048</c:v>
                </c:pt>
                <c:pt idx="17">
                  <c:v>512</c:v>
                </c:pt>
                <c:pt idx="18">
                  <c:v>512</c:v>
                </c:pt>
                <c:pt idx="19">
                  <c:v>8192</c:v>
                </c:pt>
                <c:pt idx="20">
                  <c:v>2048</c:v>
                </c:pt>
                <c:pt idx="21">
                  <c:v>32768</c:v>
                </c:pt>
                <c:pt idx="22">
                  <c:v>8192</c:v>
                </c:pt>
                <c:pt idx="23">
                  <c:v>36864</c:v>
                </c:pt>
                <c:pt idx="24">
                  <c:v>8192</c:v>
                </c:pt>
                <c:pt idx="25">
                  <c:v>32768</c:v>
                </c:pt>
                <c:pt idx="26">
                  <c:v>1048576</c:v>
                </c:pt>
                <c:pt idx="27">
                  <c:v>2097152</c:v>
                </c:pt>
                <c:pt idx="28">
                  <c:v>524288</c:v>
                </c:pt>
                <c:pt idx="29">
                  <c:v>8388608</c:v>
                </c:pt>
                <c:pt idx="30">
                  <c:v>2097152</c:v>
                </c:pt>
                <c:pt idx="31">
                  <c:v>2097152</c:v>
                </c:pt>
                <c:pt idx="32">
                  <c:v>33554432</c:v>
                </c:pt>
                <c:pt idx="33">
                  <c:v>134217728</c:v>
                </c:pt>
                <c:pt idx="34">
                  <c:v>536870912</c:v>
                </c:pt>
                <c:pt idx="35">
                  <c:v>1073741824</c:v>
                </c:pt>
                <c:pt idx="36">
                  <c:v>2147483648</c:v>
                </c:pt>
                <c:pt idx="37">
                  <c:v>4294967296</c:v>
                </c:pt>
                <c:pt idx="38">
                  <c:v>8589934592</c:v>
                </c:pt>
                <c:pt idx="39">
                  <c:v>17179869184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3-4FC3-A0B9-7F347F9A9260}"/>
            </c:ext>
          </c:extLst>
        </c:ser>
        <c:ser>
          <c:idx val="1"/>
          <c:order val="1"/>
          <c:tx>
            <c:strRef>
              <c:f>Sheet1!$R$6</c:f>
              <c:strCache>
                <c:ptCount val="1"/>
                <c:pt idx="0">
                  <c:v>Flash 型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Sheet1!$P$7:$P$66</c:f>
              <c:numCache>
                <c:formatCode>General</c:formatCode>
                <c:ptCount val="60"/>
                <c:pt idx="0">
                  <c:v>1963</c:v>
                </c:pt>
                <c:pt idx="1">
                  <c:v>1965</c:v>
                </c:pt>
                <c:pt idx="2">
                  <c:v>1965</c:v>
                </c:pt>
                <c:pt idx="3">
                  <c:v>1965</c:v>
                </c:pt>
                <c:pt idx="4">
                  <c:v>1966</c:v>
                </c:pt>
                <c:pt idx="5">
                  <c:v>1968</c:v>
                </c:pt>
                <c:pt idx="6">
                  <c:v>1968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1970</c:v>
                </c:pt>
                <c:pt idx="11">
                  <c:v>1971</c:v>
                </c:pt>
                <c:pt idx="12">
                  <c:v>1971</c:v>
                </c:pt>
                <c:pt idx="13">
                  <c:v>1972</c:v>
                </c:pt>
                <c:pt idx="14">
                  <c:v>1973</c:v>
                </c:pt>
                <c:pt idx="15">
                  <c:v>1974</c:v>
                </c:pt>
                <c:pt idx="16">
                  <c:v>1975</c:v>
                </c:pt>
                <c:pt idx="17">
                  <c:v>1976</c:v>
                </c:pt>
                <c:pt idx="18">
                  <c:v>1977</c:v>
                </c:pt>
                <c:pt idx="19">
                  <c:v>1977</c:v>
                </c:pt>
                <c:pt idx="20">
                  <c:v>1980</c:v>
                </c:pt>
                <c:pt idx="21">
                  <c:v>1980</c:v>
                </c:pt>
                <c:pt idx="22">
                  <c:v>1980</c:v>
                </c:pt>
                <c:pt idx="23">
                  <c:v>1981</c:v>
                </c:pt>
                <c:pt idx="24">
                  <c:v>1982</c:v>
                </c:pt>
                <c:pt idx="25">
                  <c:v>1984</c:v>
                </c:pt>
                <c:pt idx="26">
                  <c:v>1984</c:v>
                </c:pt>
                <c:pt idx="27">
                  <c:v>1987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1992</c:v>
                </c:pt>
                <c:pt idx="32">
                  <c:v>1993</c:v>
                </c:pt>
                <c:pt idx="33">
                  <c:v>1995</c:v>
                </c:pt>
                <c:pt idx="34">
                  <c:v>1997</c:v>
                </c:pt>
                <c:pt idx="35">
                  <c:v>2008</c:v>
                </c:pt>
                <c:pt idx="36">
                  <c:v>2008</c:v>
                </c:pt>
                <c:pt idx="37">
                  <c:v>2016</c:v>
                </c:pt>
                <c:pt idx="38">
                  <c:v>2017</c:v>
                </c:pt>
                <c:pt idx="39">
                  <c:v>2018</c:v>
                </c:pt>
                <c:pt idx="40">
                  <c:v>1985</c:v>
                </c:pt>
                <c:pt idx="41">
                  <c:v>1989</c:v>
                </c:pt>
                <c:pt idx="42">
                  <c:v>1989</c:v>
                </c:pt>
                <c:pt idx="43">
                  <c:v>1991</c:v>
                </c:pt>
                <c:pt idx="44">
                  <c:v>1993</c:v>
                </c:pt>
                <c:pt idx="45">
                  <c:v>1994</c:v>
                </c:pt>
                <c:pt idx="46">
                  <c:v>1996</c:v>
                </c:pt>
                <c:pt idx="47">
                  <c:v>1999</c:v>
                </c:pt>
                <c:pt idx="48">
                  <c:v>2000</c:v>
                </c:pt>
                <c:pt idx="49">
                  <c:v>2001</c:v>
                </c:pt>
                <c:pt idx="50">
                  <c:v>2002</c:v>
                </c:pt>
                <c:pt idx="51">
                  <c:v>2004</c:v>
                </c:pt>
                <c:pt idx="52">
                  <c:v>2005</c:v>
                </c:pt>
                <c:pt idx="53">
                  <c:v>2006</c:v>
                </c:pt>
                <c:pt idx="54">
                  <c:v>2005</c:v>
                </c:pt>
                <c:pt idx="55">
                  <c:v>2008</c:v>
                </c:pt>
                <c:pt idx="56">
                  <c:v>2010</c:v>
                </c:pt>
                <c:pt idx="57">
                  <c:v>2017</c:v>
                </c:pt>
                <c:pt idx="58">
                  <c:v>2019</c:v>
                </c:pt>
                <c:pt idx="59">
                  <c:v>2022</c:v>
                </c:pt>
              </c:numCache>
            </c:numRef>
          </c:xVal>
          <c:yVal>
            <c:numRef>
              <c:f>Sheet1!$R$7:$R$66</c:f>
              <c:numCache>
                <c:formatCode>General</c:formatCode>
                <c:ptCount val="60"/>
                <c:pt idx="40" formatCode="#,##0_ ">
                  <c:v>32768</c:v>
                </c:pt>
                <c:pt idx="41" formatCode="#,##0_ ">
                  <c:v>131072</c:v>
                </c:pt>
                <c:pt idx="42" formatCode="#,##0_ ">
                  <c:v>524288</c:v>
                </c:pt>
                <c:pt idx="43" formatCode="#,##0_ ">
                  <c:v>2097152</c:v>
                </c:pt>
                <c:pt idx="44" formatCode="#,##0_ ">
                  <c:v>4194304</c:v>
                </c:pt>
                <c:pt idx="45" formatCode="#,##0_ ">
                  <c:v>8388608</c:v>
                </c:pt>
                <c:pt idx="46" formatCode="#,##0_ ">
                  <c:v>16777216</c:v>
                </c:pt>
                <c:pt idx="47" formatCode="#,##0_ ">
                  <c:v>33554432</c:v>
                </c:pt>
                <c:pt idx="48" formatCode="#,##0_ ">
                  <c:v>67108864</c:v>
                </c:pt>
                <c:pt idx="49" formatCode="#,##0_ ">
                  <c:v>134217728</c:v>
                </c:pt>
                <c:pt idx="50" formatCode="#,##0_ ">
                  <c:v>268435456</c:v>
                </c:pt>
                <c:pt idx="51" formatCode="#,##0_ ">
                  <c:v>1073741824</c:v>
                </c:pt>
                <c:pt idx="52" formatCode="#,##0_ ">
                  <c:v>2147483648</c:v>
                </c:pt>
                <c:pt idx="53" formatCode="#,##0_ ">
                  <c:v>4294967296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E3-4FC3-A0B9-7F347F9A9260}"/>
            </c:ext>
          </c:extLst>
        </c:ser>
        <c:ser>
          <c:idx val="2"/>
          <c:order val="2"/>
          <c:tx>
            <c:strRef>
              <c:f>Sheet1!$S$6</c:f>
              <c:strCache>
                <c:ptCount val="1"/>
                <c:pt idx="0">
                  <c:v>積層Flash 型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Sheet1!$P$7:$P$66</c:f>
              <c:numCache>
                <c:formatCode>General</c:formatCode>
                <c:ptCount val="60"/>
                <c:pt idx="0">
                  <c:v>1963</c:v>
                </c:pt>
                <c:pt idx="1">
                  <c:v>1965</c:v>
                </c:pt>
                <c:pt idx="2">
                  <c:v>1965</c:v>
                </c:pt>
                <c:pt idx="3">
                  <c:v>1965</c:v>
                </c:pt>
                <c:pt idx="4">
                  <c:v>1966</c:v>
                </c:pt>
                <c:pt idx="5">
                  <c:v>1968</c:v>
                </c:pt>
                <c:pt idx="6">
                  <c:v>1968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1970</c:v>
                </c:pt>
                <c:pt idx="11">
                  <c:v>1971</c:v>
                </c:pt>
                <c:pt idx="12">
                  <c:v>1971</c:v>
                </c:pt>
                <c:pt idx="13">
                  <c:v>1972</c:v>
                </c:pt>
                <c:pt idx="14">
                  <c:v>1973</c:v>
                </c:pt>
                <c:pt idx="15">
                  <c:v>1974</c:v>
                </c:pt>
                <c:pt idx="16">
                  <c:v>1975</c:v>
                </c:pt>
                <c:pt idx="17">
                  <c:v>1976</c:v>
                </c:pt>
                <c:pt idx="18">
                  <c:v>1977</c:v>
                </c:pt>
                <c:pt idx="19">
                  <c:v>1977</c:v>
                </c:pt>
                <c:pt idx="20">
                  <c:v>1980</c:v>
                </c:pt>
                <c:pt idx="21">
                  <c:v>1980</c:v>
                </c:pt>
                <c:pt idx="22">
                  <c:v>1980</c:v>
                </c:pt>
                <c:pt idx="23">
                  <c:v>1981</c:v>
                </c:pt>
                <c:pt idx="24">
                  <c:v>1982</c:v>
                </c:pt>
                <c:pt idx="25">
                  <c:v>1984</c:v>
                </c:pt>
                <c:pt idx="26">
                  <c:v>1984</c:v>
                </c:pt>
                <c:pt idx="27">
                  <c:v>1987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1992</c:v>
                </c:pt>
                <c:pt idx="32">
                  <c:v>1993</c:v>
                </c:pt>
                <c:pt idx="33">
                  <c:v>1995</c:v>
                </c:pt>
                <c:pt idx="34">
                  <c:v>1997</c:v>
                </c:pt>
                <c:pt idx="35">
                  <c:v>2008</c:v>
                </c:pt>
                <c:pt idx="36">
                  <c:v>2008</c:v>
                </c:pt>
                <c:pt idx="37">
                  <c:v>2016</c:v>
                </c:pt>
                <c:pt idx="38">
                  <c:v>2017</c:v>
                </c:pt>
                <c:pt idx="39">
                  <c:v>2018</c:v>
                </c:pt>
                <c:pt idx="40">
                  <c:v>1985</c:v>
                </c:pt>
                <c:pt idx="41">
                  <c:v>1989</c:v>
                </c:pt>
                <c:pt idx="42">
                  <c:v>1989</c:v>
                </c:pt>
                <c:pt idx="43">
                  <c:v>1991</c:v>
                </c:pt>
                <c:pt idx="44">
                  <c:v>1993</c:v>
                </c:pt>
                <c:pt idx="45">
                  <c:v>1994</c:v>
                </c:pt>
                <c:pt idx="46">
                  <c:v>1996</c:v>
                </c:pt>
                <c:pt idx="47">
                  <c:v>1999</c:v>
                </c:pt>
                <c:pt idx="48">
                  <c:v>2000</c:v>
                </c:pt>
                <c:pt idx="49">
                  <c:v>2001</c:v>
                </c:pt>
                <c:pt idx="50">
                  <c:v>2002</c:v>
                </c:pt>
                <c:pt idx="51">
                  <c:v>2004</c:v>
                </c:pt>
                <c:pt idx="52">
                  <c:v>2005</c:v>
                </c:pt>
                <c:pt idx="53">
                  <c:v>2006</c:v>
                </c:pt>
                <c:pt idx="54">
                  <c:v>2005</c:v>
                </c:pt>
                <c:pt idx="55">
                  <c:v>2008</c:v>
                </c:pt>
                <c:pt idx="56">
                  <c:v>2010</c:v>
                </c:pt>
                <c:pt idx="57">
                  <c:v>2017</c:v>
                </c:pt>
                <c:pt idx="58">
                  <c:v>2019</c:v>
                </c:pt>
                <c:pt idx="59">
                  <c:v>2022</c:v>
                </c:pt>
              </c:numCache>
            </c:numRef>
          </c:xVal>
          <c:yVal>
            <c:numRef>
              <c:f>Sheet1!$S$7:$S$66</c:f>
              <c:numCache>
                <c:formatCode>General</c:formatCode>
                <c:ptCount val="60"/>
                <c:pt idx="54" formatCode="#,##0_ ">
                  <c:v>17179869184</c:v>
                </c:pt>
                <c:pt idx="55" formatCode="#,##0_ ">
                  <c:v>34359738368</c:v>
                </c:pt>
                <c:pt idx="56" formatCode="#,##0_ ">
                  <c:v>137438953472</c:v>
                </c:pt>
                <c:pt idx="57" formatCode="#,##0_ ">
                  <c:v>549755813888</c:v>
                </c:pt>
                <c:pt idx="58" formatCode="#,##0_ ">
                  <c:v>1099511627776</c:v>
                </c:pt>
                <c:pt idx="59" formatCode="#,##0_ ">
                  <c:v>2199023255552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0E3-4FC3-A0B9-7F347F9A9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468016"/>
        <c:axId val="820469456"/>
      </c:scatterChart>
      <c:valAx>
        <c:axId val="820468016"/>
        <c:scaling>
          <c:orientation val="minMax"/>
          <c:max val="2030"/>
          <c:min val="19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820469456"/>
        <c:crosses val="autoZero"/>
        <c:crossBetween val="midCat"/>
      </c:valAx>
      <c:valAx>
        <c:axId val="820469456"/>
        <c:scaling>
          <c:logBase val="10"/>
          <c:orientation val="minMax"/>
          <c:max val="100000000000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r>
                  <a:rPr lang="ja-JP"/>
                  <a:t>メモリチップの容量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pPr>
              <a:endParaRPr lang="ja-JP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820468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42705-D4B1-430F-6C45-92699663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681892-2B03-3E3B-206E-C57025C8F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65B69-E833-B9BB-34E6-FEC116B2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C0FC9-DC22-11B3-3D55-D358EEA3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7D2EF7-948C-188E-ED4B-8A5FEA81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7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67BDA-0081-870D-F259-AE5F0D3B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2DAF5-CE43-76E6-C7B9-7E248D143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86686-1CB6-84EF-B692-99EE79E7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A42B9-AC06-ADA5-A9E4-B93388C9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5A2BF-1D8F-585B-CA3D-BFAA40C5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4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E44ED5-5C29-915C-B73F-24BA2B5FC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227684-4EFC-D4F8-1B89-0078EA40C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665DE3-D411-AB67-1259-053AF4D1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85B8B-85A2-DD68-959B-3CD897B6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AF354-288E-D258-1C9C-FEDF611B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B2C51-B308-512C-8DEF-9CF1CAE1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986CD-A5D9-D764-5002-70AE6720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F1E7B-5F73-95BE-688E-3B592AEF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56287-CF23-F4A5-CEDD-F7A8BEC6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11FC4-63A4-8E17-D60A-83658AB1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64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135E8-5653-9AE0-9C9B-576C810A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FFF49A-8616-3250-368E-F7D02913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EDA86-4E13-AA7F-BC64-E676B26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80467-5872-8F01-74DE-D4305890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3DEE4-99AE-CFE8-39D8-6B8457A4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59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CC3CF-6EA2-801C-4EB0-25FCC70D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A88C9-B97D-EBE2-E37C-6125794C1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05689A-2CC7-FEC5-0FF0-7247892E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9FB164-9EDC-FFEC-9151-00E861EC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DF0169-A2ED-D8D9-2732-C3918FB7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20280-E1CE-5E71-B670-7D2E4711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B80E7-C623-AF10-88F1-A484C67F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06507B-E27F-C452-2B58-FC23843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F10089-8018-90D6-3118-1DF97217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646A30-D124-45F2-8502-D6BEA9B5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D104FD-0AF4-0551-E7CC-17E90FC67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A4A1E4-1F8A-DFCD-F9F3-D917D177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988D2D-FA41-D937-3016-10E717A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8564AE-2929-2EA5-9141-7BB46433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76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176DE-0868-3BD1-CA1F-01018A79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6EABF1-2073-7466-9285-1EE1FBF1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B7E418-33D5-E8E3-95DA-94B2E187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892DFC-37AB-B6A8-5063-2679B1B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F3A80-31B8-59D5-19C6-F274BDE6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F51EAD-B98A-4B62-46BF-EFA6DE0D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18B2D-8831-3D8F-18BC-7F5F659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09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F7B5F-957F-BD57-71B7-35A5BA8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E5D71-7CF9-9135-28DC-458381A8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E0BFD8-4F69-2032-36F6-54CA3C917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4CD6C1-0CAD-33A9-CD15-936F31FB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AF25A9-5A98-97FA-6763-883722EA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D43FA-530C-314E-8099-38798D82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3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05945-71B4-A22D-28CC-C8EAA3DF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4FA73-57EA-D5B7-4185-80A4FCE7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DF70A-4981-5B11-F968-2DA9B6CDF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53DFA-18F0-A01D-819B-49BBA4D0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770C8-014B-F497-4174-5C507A6B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B5EF2E-5682-4409-D09B-822ACFD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2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483895-CFD9-2F44-512F-80DB7A58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091A39-AB6B-DCF9-1408-371101E2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97D993-AEC6-2238-7ABD-4E7B87D8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69E0-D988-4C62-B40B-4B147FB91C0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AE3F5-A67F-7ED5-C87E-82B5A0BAC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19610-E2C4-F226-36E7-AE72B6EE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6D25-B8B5-4F19-BBA8-FA62DF3B30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52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51A06BBE-657E-EFCA-9715-43C386E09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843718"/>
              </p:ext>
            </p:extLst>
          </p:nvPr>
        </p:nvGraphicFramePr>
        <p:xfrm>
          <a:off x="728658" y="354598"/>
          <a:ext cx="8905875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FFC955-6426-DC34-E61C-7CBFE4C0AD61}"/>
              </a:ext>
            </a:extLst>
          </p:cNvPr>
          <p:cNvSpPr/>
          <p:nvPr/>
        </p:nvSpPr>
        <p:spPr>
          <a:xfrm>
            <a:off x="1797266" y="3769204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 KB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F50F97D-F134-DB37-FBC7-232D8855779A}"/>
              </a:ext>
            </a:extLst>
          </p:cNvPr>
          <p:cNvSpPr/>
          <p:nvPr/>
        </p:nvSpPr>
        <p:spPr>
          <a:xfrm>
            <a:off x="1797266" y="3473658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 KB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D1882E-5471-5125-7C60-BC8D0763C071}"/>
              </a:ext>
            </a:extLst>
          </p:cNvPr>
          <p:cNvSpPr/>
          <p:nvPr/>
        </p:nvSpPr>
        <p:spPr>
          <a:xfrm>
            <a:off x="1797266" y="3178113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 KB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47019DB-18F7-D472-C2A4-38C33291345F}"/>
              </a:ext>
            </a:extLst>
          </p:cNvPr>
          <p:cNvSpPr/>
          <p:nvPr/>
        </p:nvSpPr>
        <p:spPr>
          <a:xfrm>
            <a:off x="1797266" y="2882568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 MB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600C99-7049-79B7-97C7-81A23A85AB00}"/>
              </a:ext>
            </a:extLst>
          </p:cNvPr>
          <p:cNvSpPr/>
          <p:nvPr/>
        </p:nvSpPr>
        <p:spPr>
          <a:xfrm>
            <a:off x="1797266" y="2587023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 MB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2FB144-18A7-5E06-824A-4873B52095CF}"/>
              </a:ext>
            </a:extLst>
          </p:cNvPr>
          <p:cNvSpPr/>
          <p:nvPr/>
        </p:nvSpPr>
        <p:spPr>
          <a:xfrm>
            <a:off x="1797266" y="2291478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 MB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80B712-4866-3261-DAD0-3680371B68EA}"/>
              </a:ext>
            </a:extLst>
          </p:cNvPr>
          <p:cNvSpPr/>
          <p:nvPr/>
        </p:nvSpPr>
        <p:spPr>
          <a:xfrm>
            <a:off x="1797266" y="1995933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 GB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89D2458-B9A6-C8AD-FCEA-91EB36F2EA3A}"/>
              </a:ext>
            </a:extLst>
          </p:cNvPr>
          <p:cNvSpPr/>
          <p:nvPr/>
        </p:nvSpPr>
        <p:spPr>
          <a:xfrm>
            <a:off x="1797266" y="1700388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 GB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96F84A-9881-DFE9-2EDD-5979097955DE}"/>
              </a:ext>
            </a:extLst>
          </p:cNvPr>
          <p:cNvSpPr/>
          <p:nvPr/>
        </p:nvSpPr>
        <p:spPr>
          <a:xfrm>
            <a:off x="1797266" y="1404843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 GB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02179-361B-C98D-A840-5D7EEC3EA740}"/>
              </a:ext>
            </a:extLst>
          </p:cNvPr>
          <p:cNvSpPr/>
          <p:nvPr/>
        </p:nvSpPr>
        <p:spPr>
          <a:xfrm>
            <a:off x="1797266" y="1109298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 TB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49F8BA-335F-E027-A78D-A8F62E3A83E6}"/>
              </a:ext>
            </a:extLst>
          </p:cNvPr>
          <p:cNvSpPr/>
          <p:nvPr/>
        </p:nvSpPr>
        <p:spPr>
          <a:xfrm>
            <a:off x="1797266" y="813753"/>
            <a:ext cx="104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 TB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8E6AD7-5871-D524-DB23-FF67D35933FA}"/>
              </a:ext>
            </a:extLst>
          </p:cNvPr>
          <p:cNvSpPr txBox="1"/>
          <p:nvPr/>
        </p:nvSpPr>
        <p:spPr>
          <a:xfrm>
            <a:off x="7119143" y="4267290"/>
            <a:ext cx="215315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en-US" altLang="ja-JP" sz="900">
                <a:latin typeface="Meiryo UI" panose="020B0604030504040204" pitchFamily="50" charset="-128"/>
                <a:ea typeface="Meiryo UI" panose="020B0604030504040204" pitchFamily="50" charset="-128"/>
              </a:rPr>
              <a:t>Wikipedia &gt;  Transistor count” </a:t>
            </a:r>
            <a:r>
              <a:rPr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より</a:t>
            </a:r>
            <a:endParaRPr kumimoji="1" lang="ja-JP" altLang="en-US" sz="9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F9EDDCC-23B6-CF35-814B-950D341C9D52}"/>
              </a:ext>
            </a:extLst>
          </p:cNvPr>
          <p:cNvSpPr/>
          <p:nvPr/>
        </p:nvSpPr>
        <p:spPr>
          <a:xfrm>
            <a:off x="476486" y="628073"/>
            <a:ext cx="1588649" cy="3429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メモリチップの容量</a:t>
            </a:r>
          </a:p>
        </p:txBody>
      </p:sp>
    </p:spTree>
    <p:extLst>
      <p:ext uri="{BB962C8B-B14F-4D97-AF65-F5344CB8AC3E}">
        <p14:creationId xmlns:p14="http://schemas.microsoft.com/office/powerpoint/2010/main" val="32657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貴哲 山岡</dc:creator>
  <cp:lastModifiedBy>貴哲 山岡</cp:lastModifiedBy>
  <cp:revision>5</cp:revision>
  <dcterms:created xsi:type="dcterms:W3CDTF">2024-12-01T02:21:39Z</dcterms:created>
  <dcterms:modified xsi:type="dcterms:W3CDTF">2024-12-01T13:27:56Z</dcterms:modified>
</cp:coreProperties>
</file>