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&#12510;&#12452;&#12489;&#12521;&#12452;&#12502;\26_workspace\a9xxxxxx_&#12512;&#12540;&#12450;&#12398;&#27861;&#21063;\151_&#12487;&#12472;&#12459;&#12513;&#30011;&#32032;&#25968;&#12398;&#25512;&#3122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Sheet1!$H$6:$H$97</c:f>
              <c:numCache>
                <c:formatCode>0_);[Red]\(0\)</c:formatCode>
                <c:ptCount val="92"/>
                <c:pt idx="0">
                  <c:v>1975</c:v>
                </c:pt>
                <c:pt idx="1">
                  <c:v>1975</c:v>
                </c:pt>
                <c:pt idx="2">
                  <c:v>1995</c:v>
                </c:pt>
                <c:pt idx="3">
                  <c:v>1994</c:v>
                </c:pt>
                <c:pt idx="4">
                  <c:v>1996</c:v>
                </c:pt>
                <c:pt idx="5">
                  <c:v>1996</c:v>
                </c:pt>
                <c:pt idx="6">
                  <c:v>1991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1">
                  <c:v>1999</c:v>
                </c:pt>
                <c:pt idx="13">
                  <c:v>2000</c:v>
                </c:pt>
                <c:pt idx="15">
                  <c:v>2001</c:v>
                </c:pt>
                <c:pt idx="16">
                  <c:v>2003</c:v>
                </c:pt>
                <c:pt idx="19">
                  <c:v>2003</c:v>
                </c:pt>
                <c:pt idx="22">
                  <c:v>2005</c:v>
                </c:pt>
                <c:pt idx="23">
                  <c:v>2006</c:v>
                </c:pt>
                <c:pt idx="25">
                  <c:v>2000</c:v>
                </c:pt>
                <c:pt idx="27">
                  <c:v>2007</c:v>
                </c:pt>
                <c:pt idx="28">
                  <c:v>2000</c:v>
                </c:pt>
                <c:pt idx="29">
                  <c:v>2009</c:v>
                </c:pt>
                <c:pt idx="30">
                  <c:v>2002</c:v>
                </c:pt>
                <c:pt idx="32">
                  <c:v>2007</c:v>
                </c:pt>
                <c:pt idx="34">
                  <c:v>2006</c:v>
                </c:pt>
                <c:pt idx="35">
                  <c:v>2005</c:v>
                </c:pt>
                <c:pt idx="36">
                  <c:v>2008</c:v>
                </c:pt>
                <c:pt idx="37">
                  <c:v>2008</c:v>
                </c:pt>
                <c:pt idx="38">
                  <c:v>2009</c:v>
                </c:pt>
                <c:pt idx="40">
                  <c:v>2010</c:v>
                </c:pt>
                <c:pt idx="41">
                  <c:v>2012</c:v>
                </c:pt>
                <c:pt idx="42">
                  <c:v>2004</c:v>
                </c:pt>
                <c:pt idx="45">
                  <c:v>2011</c:v>
                </c:pt>
                <c:pt idx="47">
                  <c:v>2016</c:v>
                </c:pt>
                <c:pt idx="48">
                  <c:v>2007</c:v>
                </c:pt>
                <c:pt idx="50">
                  <c:v>2016</c:v>
                </c:pt>
                <c:pt idx="51">
                  <c:v>2014</c:v>
                </c:pt>
                <c:pt idx="52">
                  <c:v>2014</c:v>
                </c:pt>
                <c:pt idx="54">
                  <c:v>2018</c:v>
                </c:pt>
                <c:pt idx="56">
                  <c:v>2019</c:v>
                </c:pt>
                <c:pt idx="61">
                  <c:v>2012</c:v>
                </c:pt>
                <c:pt idx="63">
                  <c:v>2012</c:v>
                </c:pt>
                <c:pt idx="65">
                  <c:v>2015</c:v>
                </c:pt>
                <c:pt idx="67">
                  <c:v>2020</c:v>
                </c:pt>
                <c:pt idx="68">
                  <c:v>2017</c:v>
                </c:pt>
                <c:pt idx="69">
                  <c:v>2015</c:v>
                </c:pt>
                <c:pt idx="70">
                  <c:v>2016</c:v>
                </c:pt>
                <c:pt idx="72">
                  <c:v>2015</c:v>
                </c:pt>
                <c:pt idx="73">
                  <c:v>2010</c:v>
                </c:pt>
                <c:pt idx="74">
                  <c:v>2011</c:v>
                </c:pt>
                <c:pt idx="76">
                  <c:v>2019</c:v>
                </c:pt>
                <c:pt idx="77">
                  <c:v>2010</c:v>
                </c:pt>
                <c:pt idx="78">
                  <c:v>2011</c:v>
                </c:pt>
                <c:pt idx="80">
                  <c:v>2019</c:v>
                </c:pt>
                <c:pt idx="82">
                  <c:v>2011</c:v>
                </c:pt>
                <c:pt idx="88">
                  <c:v>2008</c:v>
                </c:pt>
              </c:numCache>
            </c:numRef>
          </c:xVal>
          <c:yVal>
            <c:numRef>
              <c:f>Sheet1!$I$6:$I$97</c:f>
              <c:numCache>
                <c:formatCode>#,##0</c:formatCode>
                <c:ptCount val="92"/>
                <c:pt idx="0" formatCode="General">
                  <c:v>1024</c:v>
                </c:pt>
                <c:pt idx="1">
                  <c:v>10000</c:v>
                </c:pt>
                <c:pt idx="2">
                  <c:v>76800</c:v>
                </c:pt>
                <c:pt idx="3">
                  <c:v>307200</c:v>
                </c:pt>
                <c:pt idx="4">
                  <c:v>505856</c:v>
                </c:pt>
                <c:pt idx="5">
                  <c:v>786432</c:v>
                </c:pt>
                <c:pt idx="6">
                  <c:v>1048576</c:v>
                </c:pt>
                <c:pt idx="7">
                  <c:v>1228800</c:v>
                </c:pt>
                <c:pt idx="8">
                  <c:v>1310720</c:v>
                </c:pt>
                <c:pt idx="9">
                  <c:v>1920000</c:v>
                </c:pt>
                <c:pt idx="10">
                  <c:v>2048000</c:v>
                </c:pt>
                <c:pt idx="11">
                  <c:v>2663888</c:v>
                </c:pt>
                <c:pt idx="12">
                  <c:v>3145728</c:v>
                </c:pt>
                <c:pt idx="13">
                  <c:v>3110400</c:v>
                </c:pt>
                <c:pt idx="14">
                  <c:v>3871488</c:v>
                </c:pt>
                <c:pt idx="15">
                  <c:v>4060672</c:v>
                </c:pt>
                <c:pt idx="16">
                  <c:v>4915200</c:v>
                </c:pt>
                <c:pt idx="17">
                  <c:v>5947392</c:v>
                </c:pt>
                <c:pt idx="18">
                  <c:v>6016000</c:v>
                </c:pt>
                <c:pt idx="19">
                  <c:v>6291456</c:v>
                </c:pt>
                <c:pt idx="20">
                  <c:v>7077888</c:v>
                </c:pt>
                <c:pt idx="21">
                  <c:v>7990272</c:v>
                </c:pt>
                <c:pt idx="22">
                  <c:v>7962624</c:v>
                </c:pt>
                <c:pt idx="23">
                  <c:v>8185344</c:v>
                </c:pt>
                <c:pt idx="24">
                  <c:v>8250880</c:v>
                </c:pt>
                <c:pt idx="25">
                  <c:v>9980928</c:v>
                </c:pt>
                <c:pt idx="26">
                  <c:v>10036224</c:v>
                </c:pt>
                <c:pt idx="27">
                  <c:v>10077696</c:v>
                </c:pt>
                <c:pt idx="28">
                  <c:v>12000000</c:v>
                </c:pt>
                <c:pt idx="29">
                  <c:v>12192768</c:v>
                </c:pt>
                <c:pt idx="30">
                  <c:v>10989056</c:v>
                </c:pt>
                <c:pt idx="31">
                  <c:v>16646400</c:v>
                </c:pt>
                <c:pt idx="32">
                  <c:v>12052992</c:v>
                </c:pt>
                <c:pt idx="33">
                  <c:v>12166656</c:v>
                </c:pt>
                <c:pt idx="34">
                  <c:v>12212224</c:v>
                </c:pt>
                <c:pt idx="35">
                  <c:v>12719616</c:v>
                </c:pt>
                <c:pt idx="36">
                  <c:v>14501888</c:v>
                </c:pt>
                <c:pt idx="37">
                  <c:v>15054336</c:v>
                </c:pt>
                <c:pt idx="38">
                  <c:v>15980544</c:v>
                </c:pt>
                <c:pt idx="39">
                  <c:v>12642000</c:v>
                </c:pt>
                <c:pt idx="40">
                  <c:v>16075136</c:v>
                </c:pt>
                <c:pt idx="41">
                  <c:v>18200000</c:v>
                </c:pt>
                <c:pt idx="42">
                  <c:v>16613376</c:v>
                </c:pt>
                <c:pt idx="43">
                  <c:v>13824000</c:v>
                </c:pt>
                <c:pt idx="44">
                  <c:v>26419600</c:v>
                </c:pt>
                <c:pt idx="45">
                  <c:v>17915904</c:v>
                </c:pt>
                <c:pt idx="46">
                  <c:v>18529320</c:v>
                </c:pt>
                <c:pt idx="47">
                  <c:v>19961856</c:v>
                </c:pt>
                <c:pt idx="48">
                  <c:v>21026304</c:v>
                </c:pt>
                <c:pt idx="49">
                  <c:v>22118400</c:v>
                </c:pt>
                <c:pt idx="50">
                  <c:v>24000000</c:v>
                </c:pt>
                <c:pt idx="51">
                  <c:v>24000000</c:v>
                </c:pt>
                <c:pt idx="52">
                  <c:v>24064000</c:v>
                </c:pt>
                <c:pt idx="53">
                  <c:v>24385536</c:v>
                </c:pt>
                <c:pt idx="54">
                  <c:v>24498560</c:v>
                </c:pt>
                <c:pt idx="55">
                  <c:v>26024992</c:v>
                </c:pt>
                <c:pt idx="56">
                  <c:v>32201600</c:v>
                </c:pt>
                <c:pt idx="57">
                  <c:v>39031344</c:v>
                </c:pt>
                <c:pt idx="58">
                  <c:v>39052992</c:v>
                </c:pt>
                <c:pt idx="59">
                  <c:v>39516160</c:v>
                </c:pt>
                <c:pt idx="60">
                  <c:v>40142880</c:v>
                </c:pt>
                <c:pt idx="61">
                  <c:v>36152320</c:v>
                </c:pt>
                <c:pt idx="62">
                  <c:v>37500000</c:v>
                </c:pt>
                <c:pt idx="63">
                  <c:v>41483904</c:v>
                </c:pt>
                <c:pt idx="64">
                  <c:v>13939200</c:v>
                </c:pt>
                <c:pt idx="65">
                  <c:v>42177408</c:v>
                </c:pt>
                <c:pt idx="66">
                  <c:v>50135232</c:v>
                </c:pt>
                <c:pt idx="67">
                  <c:v>44761088</c:v>
                </c:pt>
                <c:pt idx="68">
                  <c:v>45441024</c:v>
                </c:pt>
                <c:pt idx="69">
                  <c:v>51121152</c:v>
                </c:pt>
                <c:pt idx="70">
                  <c:v>51121152</c:v>
                </c:pt>
                <c:pt idx="71">
                  <c:v>51121152</c:v>
                </c:pt>
                <c:pt idx="72">
                  <c:v>50320896</c:v>
                </c:pt>
                <c:pt idx="73">
                  <c:v>60076848</c:v>
                </c:pt>
                <c:pt idx="74">
                  <c:v>60480288</c:v>
                </c:pt>
                <c:pt idx="75">
                  <c:v>87834384</c:v>
                </c:pt>
                <c:pt idx="76">
                  <c:v>60217344</c:v>
                </c:pt>
                <c:pt idx="77">
                  <c:v>80000640</c:v>
                </c:pt>
                <c:pt idx="78">
                  <c:v>80145280</c:v>
                </c:pt>
                <c:pt idx="79">
                  <c:v>56250000</c:v>
                </c:pt>
                <c:pt idx="80">
                  <c:v>101756928</c:v>
                </c:pt>
                <c:pt idx="81">
                  <c:v>132300000</c:v>
                </c:pt>
                <c:pt idx="82">
                  <c:v>200540928</c:v>
                </c:pt>
                <c:pt idx="83">
                  <c:v>144000000</c:v>
                </c:pt>
                <c:pt idx="84">
                  <c:v>216000000</c:v>
                </c:pt>
                <c:pt idx="85">
                  <c:v>159375000</c:v>
                </c:pt>
                <c:pt idx="86">
                  <c:v>383760000</c:v>
                </c:pt>
                <c:pt idx="87">
                  <c:v>416160000</c:v>
                </c:pt>
                <c:pt idx="88">
                  <c:v>1444000000</c:v>
                </c:pt>
                <c:pt idx="89">
                  <c:v>471225000</c:v>
                </c:pt>
                <c:pt idx="90">
                  <c:v>848205000</c:v>
                </c:pt>
                <c:pt idx="91">
                  <c:v>2826000000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C-4C97-8CA6-2DAAEE6C4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435072"/>
        <c:axId val="776428352"/>
      </c:scatterChart>
      <c:valAx>
        <c:axId val="776435072"/>
        <c:scaling>
          <c:orientation val="minMax"/>
          <c:max val="2020"/>
          <c:min val="19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76428352"/>
        <c:crosses val="autoZero"/>
        <c:crossBetween val="midCat"/>
      </c:valAx>
      <c:valAx>
        <c:axId val="776428352"/>
        <c:scaling>
          <c:logBase val="10"/>
          <c:orientation val="minMax"/>
          <c:max val="5000000000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/>
                  <a:t>デジタルカメラの画素数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7643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22104-25E6-79E7-5D85-578E230C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A97459-EF9A-8077-12CF-FC82ADE2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4455F-FAF1-ABC9-D325-3A0596D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438F0-7DD4-2819-8E93-C499EDF2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D2B37-841E-AEA6-0640-04A9C0E8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4F250-45D0-FB22-C90E-D92456D7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A38BC-0440-5DFE-6CE5-B1E5FB15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C04B7-A676-712B-A68E-017219A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49D30-2C39-B10D-F366-CD92983C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5CFEA-F2AD-BF36-BFD4-DF6041BC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FDF1FC-F731-1121-42BB-B3B31FA02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D8F00E-4460-2BDA-F1CF-93DFDAE88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CB358-704E-2F6D-2018-FFB2F491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75A97-ABCB-E760-7207-5B375EE2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741DA-6C10-CA95-DDBD-79377F7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0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4CE46-E77C-12CC-1117-4334C5B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5AD6A-D0C4-1798-E706-4288C6B6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3D214-0279-B0BB-EFA3-62240FB2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61DB9-1278-C94B-80C3-9D671CDE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AEB76-CA5E-381F-E729-4BB569C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3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25BE5-FEFF-297C-E9E0-9492AE03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6040C-387B-BA48-3AEA-A466E86A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2972D-3B39-52F7-9918-C4F95DD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6223D-205A-8B01-3B5D-751DAA83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00E6B-184E-51ED-9E39-0414867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01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523BF-3C16-17E3-8BD4-75A9AE84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BBFA3-AA83-454E-5597-371AB6AE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AE7508-BE61-F834-033A-38D75B8F3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075B3-B53B-F696-99FE-FB41CB3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7B5B2F-844F-622E-FA68-B6232F3B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73920-97A7-2C50-5C9C-F8F9F4D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5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783F1-05EB-A873-8C7F-8BCEFD29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230B73-8318-5BA0-BF15-CAEBB4EA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8D1A5D-B745-A5F2-2C1E-7E2717E2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B841AB-ADC0-C67B-24A1-2D0EE1AA2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31F3E-A25A-C5D0-DAE1-24BDDCDCC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CAD13D-1645-6A9F-867C-F4D7CFBB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54B52C-FCD1-423A-F68C-BD52D013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999626-D5F3-6FE2-A92A-B83BE7A3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99CF0-EC95-FA89-5C2F-081EC2A3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50A65-092B-67BD-E434-19C0DA83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4CABC8-DFC3-76DC-75F2-3B92943F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A5BF1B-7C29-6E63-3108-A987969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E027C1-787C-BDF4-1D06-6A705A6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CC955D-ECC2-00DA-0E9C-C15CFC0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8BAC9-24FE-5C3F-CCD7-C4EFA39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19C8B-173B-9FF5-940A-491E93DD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C93C2B-EED5-BD6E-594F-9D5A543F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B05C5-E5C0-047B-01EB-D39492E3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94A3A-51C2-D3C6-195A-0CFE8CEF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9505B4-AEA9-1E64-166D-7024B950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D4E9C7-CA2E-887E-B0CB-A948CB9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38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19D84-6CBE-D190-B24F-6688C009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7148E-F357-3330-42ED-BE093A4F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10ECDF-3398-3AD0-8127-367DB11D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892C3-FD7B-AC5E-6F11-8783D7AB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A6867E-AAF3-89D2-FD98-A5AB8D4B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7ABA0-CFF9-5735-8690-A2173519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6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AAA381-8757-D936-6BAD-47390321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B4E1-3433-FBB5-C9ED-4DAAEDA2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43422-9007-68D9-9986-06B90218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1BB71C-4241-8BE2-C629-4CB1F163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198F1-3118-B2F9-FA03-EF76607F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グラフ 19">
            <a:extLst>
              <a:ext uri="{FF2B5EF4-FFF2-40B4-BE49-F238E27FC236}">
                <a16:creationId xmlns:a16="http://schemas.microsoft.com/office/drawing/2014/main" id="{BBD97BB3-A405-1ABB-5B52-379BCE305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098719"/>
              </p:ext>
            </p:extLst>
          </p:nvPr>
        </p:nvGraphicFramePr>
        <p:xfrm>
          <a:off x="421608" y="209710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077193-6C97-D5FD-C41F-817912A2BACB}"/>
              </a:ext>
            </a:extLst>
          </p:cNvPr>
          <p:cNvSpPr txBox="1"/>
          <p:nvPr/>
        </p:nvSpPr>
        <p:spPr>
          <a:xfrm>
            <a:off x="3072199" y="219327"/>
            <a:ext cx="26308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デジタルカメラの画素数の推移</a:t>
            </a:r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A2266C-0777-E83B-799C-4F8886B8D82B}"/>
              </a:ext>
            </a:extLst>
          </p:cNvPr>
          <p:cNvSpPr txBox="1"/>
          <p:nvPr/>
        </p:nvSpPr>
        <p:spPr>
          <a:xfrm>
            <a:off x="846083" y="1059420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AF7C3E-F8CA-D65D-4ADC-FCD1893D956D}"/>
              </a:ext>
            </a:extLst>
          </p:cNvPr>
          <p:cNvSpPr txBox="1"/>
          <p:nvPr/>
        </p:nvSpPr>
        <p:spPr>
          <a:xfrm>
            <a:off x="846083" y="2024174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7522E7-019D-5063-190F-950DB68A46A6}"/>
              </a:ext>
            </a:extLst>
          </p:cNvPr>
          <p:cNvSpPr txBox="1"/>
          <p:nvPr/>
        </p:nvSpPr>
        <p:spPr>
          <a:xfrm>
            <a:off x="846083" y="2538633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E40E0-EE14-C904-9C6D-CB07039FFB8A}"/>
              </a:ext>
            </a:extLst>
          </p:cNvPr>
          <p:cNvSpPr txBox="1"/>
          <p:nvPr/>
        </p:nvSpPr>
        <p:spPr>
          <a:xfrm>
            <a:off x="846083" y="3063245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DD2E5-B500-8068-D1EC-F90A8ED9AC15}"/>
              </a:ext>
            </a:extLst>
          </p:cNvPr>
          <p:cNvSpPr txBox="1"/>
          <p:nvPr/>
        </p:nvSpPr>
        <p:spPr>
          <a:xfrm>
            <a:off x="2287631" y="4384838"/>
            <a:ext cx="51421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Wikipedia &gt; List of image resolutions used in digital cameras” 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9F7D7A-9807-4746-4C3F-5A0FB52E4051}"/>
              </a:ext>
            </a:extLst>
          </p:cNvPr>
          <p:cNvCxnSpPr>
            <a:cxnSpLocks/>
          </p:cNvCxnSpPr>
          <p:nvPr/>
        </p:nvCxnSpPr>
        <p:spPr>
          <a:xfrm>
            <a:off x="9144000" y="3955758"/>
            <a:ext cx="1354922" cy="1256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0F37BE-5F8C-AE7B-4EC5-7B99BA9B5987}"/>
              </a:ext>
            </a:extLst>
          </p:cNvPr>
          <p:cNvSpPr txBox="1"/>
          <p:nvPr/>
        </p:nvSpPr>
        <p:spPr>
          <a:xfrm>
            <a:off x="10423760" y="3948958"/>
            <a:ext cx="13580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人間の視細胞の数</a:t>
            </a:r>
            <a:endParaRPr lang="en-US" altLang="ja-JP" sz="12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12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億個</a:t>
            </a:r>
            <a:endParaRPr kumimoji="1" lang="ja-JP" altLang="en-US" sz="12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49DCD1-0806-077C-071F-0392626AC87A}"/>
              </a:ext>
            </a:extLst>
          </p:cNvPr>
          <p:cNvSpPr txBox="1"/>
          <p:nvPr/>
        </p:nvSpPr>
        <p:spPr>
          <a:xfrm>
            <a:off x="846083" y="3621609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AEF533-432B-490B-9D7F-A2642CBB4BF1}"/>
              </a:ext>
            </a:extLst>
          </p:cNvPr>
          <p:cNvSpPr txBox="1"/>
          <p:nvPr/>
        </p:nvSpPr>
        <p:spPr>
          <a:xfrm>
            <a:off x="846083" y="1574632"/>
            <a:ext cx="12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F8B3F0-65F1-D401-D212-78CD7B0AE970}"/>
              </a:ext>
            </a:extLst>
          </p:cNvPr>
          <p:cNvSpPr txBox="1"/>
          <p:nvPr/>
        </p:nvSpPr>
        <p:spPr>
          <a:xfrm>
            <a:off x="2226734" y="3098859"/>
            <a:ext cx="642163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カシオ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QV-10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万画素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F0C5AC-8727-03C1-3AE5-3540B67F3FFD}"/>
              </a:ext>
            </a:extLst>
          </p:cNvPr>
          <p:cNvSpPr txBox="1"/>
          <p:nvPr/>
        </p:nvSpPr>
        <p:spPr>
          <a:xfrm>
            <a:off x="4832160" y="557881"/>
            <a:ext cx="1204817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ハワイ大学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パンスターズ１望遠鏡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億画素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474AE1-E684-E2B5-AB86-AE1A6B16511A}"/>
              </a:ext>
            </a:extLst>
          </p:cNvPr>
          <p:cNvSpPr txBox="1"/>
          <p:nvPr/>
        </p:nvSpPr>
        <p:spPr>
          <a:xfrm>
            <a:off x="2207329" y="1868835"/>
            <a:ext cx="717504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キヤノン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EOS D30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万画素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16354A-812B-F435-A0EE-146EC54590E7}"/>
              </a:ext>
            </a:extLst>
          </p:cNvPr>
          <p:cNvSpPr txBox="1"/>
          <p:nvPr/>
        </p:nvSpPr>
        <p:spPr>
          <a:xfrm>
            <a:off x="3072199" y="1436283"/>
            <a:ext cx="797654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キヤノン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EOS 40D</a:t>
            </a: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00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万画素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968EFF-3AB3-78FD-C93A-B1885C615833}"/>
              </a:ext>
            </a:extLst>
          </p:cNvPr>
          <p:cNvSpPr txBox="1"/>
          <p:nvPr/>
        </p:nvSpPr>
        <p:spPr>
          <a:xfrm>
            <a:off x="6833572" y="999497"/>
            <a:ext cx="671018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it-IT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FUJIFILM</a:t>
            </a:r>
          </a:p>
          <a:p>
            <a:r>
              <a:rPr lang="it-IT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GFX100</a:t>
            </a: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億画素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98AC01-F29F-8B61-73E3-6F07AF2D067C}"/>
              </a:ext>
            </a:extLst>
          </p:cNvPr>
          <p:cNvSpPr txBox="1"/>
          <p:nvPr/>
        </p:nvSpPr>
        <p:spPr>
          <a:xfrm>
            <a:off x="5426338" y="1184218"/>
            <a:ext cx="847348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ハッセル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it-IT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H4D-200MS</a:t>
            </a:r>
          </a:p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億画素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6F94A7-7342-1167-01B3-28EACF5FFCBD}"/>
              </a:ext>
            </a:extLst>
          </p:cNvPr>
          <p:cNvSpPr txBox="1"/>
          <p:nvPr/>
        </p:nvSpPr>
        <p:spPr>
          <a:xfrm>
            <a:off x="217332" y="1280569"/>
            <a:ext cx="1208797" cy="178510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noAutofit/>
          </a:bodyPr>
          <a:lstStyle/>
          <a:p>
            <a:pPr algn="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デジタルカメラの画素数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5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貴哲 山岡</cp:lastModifiedBy>
  <cp:revision>12</cp:revision>
  <dcterms:created xsi:type="dcterms:W3CDTF">2024-10-09T04:39:51Z</dcterms:created>
  <dcterms:modified xsi:type="dcterms:W3CDTF">2024-12-01T13:14:21Z</dcterms:modified>
</cp:coreProperties>
</file>