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-159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08968A3-A2A0-8B9B-34AA-58B69BE8E4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F99B122-4B51-8AFC-EC93-767BC63DD5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FC98095-5242-DB8B-7372-3477B1970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C6D94-6C23-434C-B45C-172077123598}" type="datetimeFigureOut">
              <a:rPr kumimoji="1" lang="ja-JP" altLang="en-US" smtClean="0"/>
              <a:t>2023/3/28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805430C-1FFF-E728-3639-C4A87E561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B4E2E96-0C7F-39EC-891B-B72C6197C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0AB1A-382D-4894-8D1E-691CD874D1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5753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548F4EF-3535-5619-A45F-CC88D9385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9F359F5-197F-78FA-61B4-60F51223D9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945BAE8-A596-523A-BFEB-E2BCE1FC0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C6D94-6C23-434C-B45C-172077123598}" type="datetimeFigureOut">
              <a:rPr kumimoji="1" lang="ja-JP" altLang="en-US" smtClean="0"/>
              <a:t>2023/3/28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EF415E5-6698-3F83-BC3D-D6AA681CB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66A2203-6425-D2CC-2253-6CC3AB098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0AB1A-382D-4894-8D1E-691CD874D1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8959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2A48258C-98D3-D0B8-CC3C-050ED5F531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C27EB5C-79B4-DFEC-C393-F0D697C417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0125725-98FC-08D0-142A-A1C4849E8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C6D94-6C23-434C-B45C-172077123598}" type="datetimeFigureOut">
              <a:rPr kumimoji="1" lang="ja-JP" altLang="en-US" smtClean="0"/>
              <a:t>2023/3/28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9C0D83F-77D3-B482-DC1A-7FE4676FE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C3339A9-ACB7-5918-26D9-C98C5919F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0AB1A-382D-4894-8D1E-691CD874D1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9058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731B7BC-4862-65E1-BFF0-97DD224BE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770BCA2-BEDB-B33D-B1CC-E7FE49316A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17395E0-8503-E93E-FE90-8135FFE56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C6D94-6C23-434C-B45C-172077123598}" type="datetimeFigureOut">
              <a:rPr kumimoji="1" lang="ja-JP" altLang="en-US" smtClean="0"/>
              <a:t>2023/3/28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365DD52-A1E5-B97B-27A3-D10C84149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2289B78-8835-3A39-31FF-4DCD9D849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0AB1A-382D-4894-8D1E-691CD874D1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1309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5A1A05A-E548-9E80-3776-557883C0A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90BE40E-C8A7-F98F-8388-F3F573062D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40B4D57-8268-F160-80A7-19BB938EA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C6D94-6C23-434C-B45C-172077123598}" type="datetimeFigureOut">
              <a:rPr kumimoji="1" lang="ja-JP" altLang="en-US" smtClean="0"/>
              <a:t>2023/3/28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68177E3-C663-6BF8-D318-ADFC5C7D6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9B4B428-1F9E-4BE9-E339-D6CA9A41C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0AB1A-382D-4894-8D1E-691CD874D1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6038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D42D46-08FB-88B6-60A7-2AEA9BDF4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CA68C9C-F812-F5E2-EE6B-AABB1B0BD1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45413C5-B9BE-DBA0-8AA8-E76944B16D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26C0497-62D5-3DFC-680C-5272225EF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C6D94-6C23-434C-B45C-172077123598}" type="datetimeFigureOut">
              <a:rPr kumimoji="1" lang="ja-JP" altLang="en-US" smtClean="0"/>
              <a:t>2023/3/28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2E086C7-A866-98A0-FCEA-E35647A5A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62E24FD-6D91-F750-0E14-13D59BB9F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0AB1A-382D-4894-8D1E-691CD874D1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910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4FDA789-CDD8-0647-270E-E74D6FA8E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D1D2223-9010-BD18-1EFA-E3CAC21875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40F8A0F-39BB-9F2E-41DC-0971404359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5007B7F6-3E2B-4EB3-E176-DEF051CBA1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95A7AA2F-9080-5C11-400F-2AE60D9535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332BC0F9-9765-06A6-04D6-2389FFD62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C6D94-6C23-434C-B45C-172077123598}" type="datetimeFigureOut">
              <a:rPr kumimoji="1" lang="ja-JP" altLang="en-US" smtClean="0"/>
              <a:t>2023/3/28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25C5B2F7-D8C2-DF5D-F66C-B0AA93B2D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70D86955-84E0-7580-C5E6-2436D63E1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0AB1A-382D-4894-8D1E-691CD874D1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582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47AED44-3C1F-7580-2F87-14E6C6656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652DBF8-374A-8291-A187-854AF4CD5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C6D94-6C23-434C-B45C-172077123598}" type="datetimeFigureOut">
              <a:rPr kumimoji="1" lang="ja-JP" altLang="en-US" smtClean="0"/>
              <a:t>2023/3/28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70F2C7E-5717-DF9E-8242-EB2882667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552CFB0-13A5-C1B2-BEDB-E2B1E885D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0AB1A-382D-4894-8D1E-691CD874D1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9382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0863E220-B2CA-DD88-30C9-0AE2AAE6C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C6D94-6C23-434C-B45C-172077123598}" type="datetimeFigureOut">
              <a:rPr kumimoji="1" lang="ja-JP" altLang="en-US" smtClean="0"/>
              <a:t>2023/3/28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7932E418-958C-C856-785D-E6320E347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BDF25F8-1A08-34E1-9AC7-673E51747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0AB1A-382D-4894-8D1E-691CD874D1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1504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2B4FA5E-3701-72C9-2B5A-4A1B1DAD1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D8D542F-DE74-DD4D-4366-EDD95A1969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4AFF1FB-13B8-7630-A5EA-D1E83ECED0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BEAD581-291F-E3A2-A37E-A0FAD438D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C6D94-6C23-434C-B45C-172077123598}" type="datetimeFigureOut">
              <a:rPr kumimoji="1" lang="ja-JP" altLang="en-US" smtClean="0"/>
              <a:t>2023/3/28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384CBA5-22D2-1C9A-D6F1-3418331DF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8D1F3BC-E236-E11C-7374-EAF6463E7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0AB1A-382D-4894-8D1E-691CD874D1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8148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8E17EB7-12B9-66DF-778F-9466CE9AC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1835F1AD-0742-DEA0-A84A-7BE2D45B48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3FE4CD6-EF66-3348-7257-4B555EFE41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6B5725A-BE36-FE55-C039-AF3781638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C6D94-6C23-434C-B45C-172077123598}" type="datetimeFigureOut">
              <a:rPr kumimoji="1" lang="ja-JP" altLang="en-US" smtClean="0"/>
              <a:t>2023/3/28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EB426F7-6F24-6B8B-BBBE-5EEC66EAC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ABB8C0D-60F2-B92F-2384-E5D4DD08C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0AB1A-382D-4894-8D1E-691CD874D1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2869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81CADA1B-56FC-41D1-3FD6-8EE63B610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4F40A2E-4433-562C-A7CC-5D5707A3BF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2953691-F528-DC00-743C-D40D5F8DA9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0C6D94-6C23-434C-B45C-172077123598}" type="datetimeFigureOut">
              <a:rPr kumimoji="1" lang="ja-JP" altLang="en-US" smtClean="0"/>
              <a:t>2023/3/28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B0F4FC3-0638-2C34-3DB1-0356F9C18C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4F872A3-3E3D-3574-55CD-BA5AA1C8BD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B0AB1A-382D-4894-8D1E-691CD874D1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734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二等辺三角形 7">
            <a:extLst>
              <a:ext uri="{FF2B5EF4-FFF2-40B4-BE49-F238E27FC236}">
                <a16:creationId xmlns:a16="http://schemas.microsoft.com/office/drawing/2014/main" id="{BC5096AC-38F8-05E2-EDB0-926A72727D48}"/>
              </a:ext>
            </a:extLst>
          </p:cNvPr>
          <p:cNvSpPr/>
          <p:nvPr/>
        </p:nvSpPr>
        <p:spPr>
          <a:xfrm>
            <a:off x="4191000" y="2529000"/>
            <a:ext cx="1800000" cy="1800000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3DCF1AD1-5C2D-34F9-F8A5-399D214856A0}"/>
              </a:ext>
            </a:extLst>
          </p:cNvPr>
          <p:cNvSpPr/>
          <p:nvPr/>
        </p:nvSpPr>
        <p:spPr>
          <a:xfrm rot="19740000">
            <a:off x="3036924" y="3731485"/>
            <a:ext cx="1800000" cy="72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C8530B56-9CA0-36BC-21AB-96DB1FC591D9}"/>
              </a:ext>
            </a:extLst>
          </p:cNvPr>
          <p:cNvSpPr/>
          <p:nvPr/>
        </p:nvSpPr>
        <p:spPr>
          <a:xfrm>
            <a:off x="7017349" y="2725448"/>
            <a:ext cx="647700" cy="1376665"/>
          </a:xfrm>
          <a:prstGeom prst="rect">
            <a:avLst/>
          </a:prstGeom>
          <a:gradFill>
            <a:gsLst>
              <a:gs pos="3000">
                <a:srgbClr val="FF0000"/>
              </a:gs>
              <a:gs pos="15000">
                <a:srgbClr val="FFC000"/>
              </a:gs>
              <a:gs pos="30000">
                <a:srgbClr val="FFFF00"/>
              </a:gs>
              <a:gs pos="60000">
                <a:srgbClr val="00B0F0"/>
              </a:gs>
              <a:gs pos="70000">
                <a:srgbClr val="0070C0"/>
              </a:gs>
              <a:gs pos="90000">
                <a:srgbClr val="7030A0"/>
              </a:gs>
              <a:gs pos="45000">
                <a:srgbClr val="00B050"/>
              </a:gs>
            </a:gsLst>
            <a:lin ang="5400000" scaled="1"/>
          </a:gra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641F769F-775C-4C2A-A6CE-99BB2D2B9639}"/>
              </a:ext>
            </a:extLst>
          </p:cNvPr>
          <p:cNvSpPr/>
          <p:nvPr/>
        </p:nvSpPr>
        <p:spPr>
          <a:xfrm rot="-600000">
            <a:off x="4675535" y="3074811"/>
            <a:ext cx="2160000" cy="360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CE6B249F-081C-CF5A-082C-E9DFEFCD794D}"/>
              </a:ext>
            </a:extLst>
          </p:cNvPr>
          <p:cNvSpPr/>
          <p:nvPr/>
        </p:nvSpPr>
        <p:spPr>
          <a:xfrm rot="-360000">
            <a:off x="4705326" y="3160786"/>
            <a:ext cx="2160000" cy="3600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63753910-64CF-369C-DC14-6ABEA5703D6C}"/>
              </a:ext>
            </a:extLst>
          </p:cNvPr>
          <p:cNvSpPr/>
          <p:nvPr/>
        </p:nvSpPr>
        <p:spPr>
          <a:xfrm rot="-120000">
            <a:off x="4707866" y="3250893"/>
            <a:ext cx="2160000" cy="36000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761E8689-56AE-F68D-E410-C21554E42B08}"/>
              </a:ext>
            </a:extLst>
          </p:cNvPr>
          <p:cNvSpPr/>
          <p:nvPr/>
        </p:nvSpPr>
        <p:spPr>
          <a:xfrm rot="180000">
            <a:off x="4724376" y="3356615"/>
            <a:ext cx="2160000" cy="360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CA93E1AC-F0C1-50E1-E16E-042DC90995CF}"/>
              </a:ext>
            </a:extLst>
          </p:cNvPr>
          <p:cNvSpPr/>
          <p:nvPr/>
        </p:nvSpPr>
        <p:spPr>
          <a:xfrm rot="600000">
            <a:off x="4675262" y="3502233"/>
            <a:ext cx="2196000" cy="36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390561F0-F4C5-0996-9AD6-25994B9D6F39}"/>
              </a:ext>
            </a:extLst>
          </p:cNvPr>
          <p:cNvSpPr/>
          <p:nvPr/>
        </p:nvSpPr>
        <p:spPr>
          <a:xfrm rot="900000">
            <a:off x="4655449" y="3610100"/>
            <a:ext cx="2232000" cy="3600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7B511FF9-E66A-3126-4C78-F93B6C92BD4F}"/>
              </a:ext>
            </a:extLst>
          </p:cNvPr>
          <p:cNvSpPr txBox="1"/>
          <p:nvPr/>
        </p:nvSpPr>
        <p:spPr>
          <a:xfrm>
            <a:off x="6854081" y="2211632"/>
            <a:ext cx="2092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可視光スペクトル</a:t>
            </a:r>
            <a:endParaRPr kumimoji="1" lang="ja-JP" altLang="en-US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C090A4F7-312C-83EA-1F34-4B8E8E8C8EF6}"/>
              </a:ext>
            </a:extLst>
          </p:cNvPr>
          <p:cNvSpPr txBox="1"/>
          <p:nvPr/>
        </p:nvSpPr>
        <p:spPr>
          <a:xfrm>
            <a:off x="4329915" y="2020340"/>
            <a:ext cx="2092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三角プリズム</a:t>
            </a:r>
            <a:endParaRPr kumimoji="1" lang="ja-JP" altLang="en-US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B964D885-76C4-3FA8-4278-4BAB72B4CB83}"/>
              </a:ext>
            </a:extLst>
          </p:cNvPr>
          <p:cNvSpPr txBox="1"/>
          <p:nvPr/>
        </p:nvSpPr>
        <p:spPr>
          <a:xfrm rot="19740000">
            <a:off x="3107722" y="343608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白色</a:t>
            </a:r>
            <a:r>
              <a:rPr kumimoji="1" lang="ja-JP" altLang="en-US" dirty="0"/>
              <a:t>光</a:t>
            </a:r>
            <a:r>
              <a:rPr lang="ja-JP" altLang="en-US" dirty="0"/>
              <a:t>→</a:t>
            </a:r>
            <a:endParaRPr kumimoji="1" lang="ja-JP" altLang="en-US" dirty="0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239C04DE-CF2D-B111-DDB2-1DCF1C566359}"/>
              </a:ext>
            </a:extLst>
          </p:cNvPr>
          <p:cNvSpPr txBox="1"/>
          <p:nvPr/>
        </p:nvSpPr>
        <p:spPr>
          <a:xfrm>
            <a:off x="7686581" y="2737134"/>
            <a:ext cx="9348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/>
              <a:t>赤</a:t>
            </a:r>
            <a:r>
              <a:rPr lang="en-US" altLang="ja-JP" sz="1200" dirty="0"/>
              <a:t>(700nm)</a:t>
            </a:r>
            <a:endParaRPr kumimoji="1" lang="ja-JP" altLang="en-US" sz="1200" dirty="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10C82BF5-84AD-A4B5-8D61-8DDC4AB04AD5}"/>
              </a:ext>
            </a:extLst>
          </p:cNvPr>
          <p:cNvSpPr txBox="1"/>
          <p:nvPr/>
        </p:nvSpPr>
        <p:spPr>
          <a:xfrm>
            <a:off x="7686581" y="3888562"/>
            <a:ext cx="9348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/>
              <a:t>紫</a:t>
            </a:r>
            <a:r>
              <a:rPr lang="en-US" altLang="ja-JP" sz="1200" dirty="0"/>
              <a:t>(400nm)</a:t>
            </a:r>
            <a:endParaRPr kumimoji="1" lang="ja-JP" altLang="en-US" sz="1200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D02E5F16-85F6-D3A3-1DCE-A5A257159FA9}"/>
              </a:ext>
            </a:extLst>
          </p:cNvPr>
          <p:cNvSpPr txBox="1"/>
          <p:nvPr/>
        </p:nvSpPr>
        <p:spPr>
          <a:xfrm>
            <a:off x="7686581" y="3120943"/>
            <a:ext cx="9348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/>
              <a:t>緑</a:t>
            </a:r>
            <a:r>
              <a:rPr lang="en-US" altLang="ja-JP" sz="1200" dirty="0"/>
              <a:t>(550nm)</a:t>
            </a:r>
            <a:endParaRPr kumimoji="1" lang="ja-JP" altLang="en-US" sz="1200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71450C2E-2D50-2E52-9C01-60216CAA82A6}"/>
              </a:ext>
            </a:extLst>
          </p:cNvPr>
          <p:cNvSpPr txBox="1"/>
          <p:nvPr/>
        </p:nvSpPr>
        <p:spPr>
          <a:xfrm>
            <a:off x="7686581" y="3504752"/>
            <a:ext cx="9348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/>
              <a:t>青</a:t>
            </a:r>
            <a:r>
              <a:rPr lang="en-US" altLang="ja-JP" sz="1200" dirty="0"/>
              <a:t>(500nm)</a:t>
            </a: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300571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</Words>
  <Application>Microsoft Office PowerPoint</Application>
  <PresentationFormat>ワイド画面</PresentationFormat>
  <Paragraphs>7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山岡 貴哲</dc:creator>
  <cp:lastModifiedBy>山岡 貴哲</cp:lastModifiedBy>
  <cp:revision>1</cp:revision>
  <dcterms:created xsi:type="dcterms:W3CDTF">2023-03-27T18:11:41Z</dcterms:created>
  <dcterms:modified xsi:type="dcterms:W3CDTF">2023-03-27T18:11:56Z</dcterms:modified>
</cp:coreProperties>
</file>