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5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6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7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10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1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12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7" r:id="rId3"/>
    <p:sldId id="307" r:id="rId4"/>
    <p:sldId id="292" r:id="rId5"/>
    <p:sldId id="304" r:id="rId6"/>
    <p:sldId id="293" r:id="rId7"/>
    <p:sldId id="294" r:id="rId8"/>
    <p:sldId id="295" r:id="rId9"/>
    <p:sldId id="296" r:id="rId10"/>
    <p:sldId id="297" r:id="rId11"/>
    <p:sldId id="299" r:id="rId12"/>
    <p:sldId id="305" r:id="rId13"/>
    <p:sldId id="309" r:id="rId14"/>
    <p:sldId id="311" r:id="rId15"/>
    <p:sldId id="31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F479-36EA-4CD9-B798-491CDF0E5042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0C8E-C622-4B71-9FCA-DEE1D6C9A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7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2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0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8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2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4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4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3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5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6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9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1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tags" Target="../tags/tag256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24" Type="http://schemas.openxmlformats.org/officeDocument/2006/relationships/notesSlide" Target="../notesSlides/notesSlide7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13" Type="http://schemas.openxmlformats.org/officeDocument/2006/relationships/tags" Target="../tags/tag332.xml"/><Relationship Id="rId18" Type="http://schemas.openxmlformats.org/officeDocument/2006/relationships/tags" Target="../tags/tag337.xml"/><Relationship Id="rId26" Type="http://schemas.openxmlformats.org/officeDocument/2006/relationships/tags" Target="../tags/tag345.xml"/><Relationship Id="rId3" Type="http://schemas.openxmlformats.org/officeDocument/2006/relationships/tags" Target="../tags/tag322.xml"/><Relationship Id="rId21" Type="http://schemas.openxmlformats.org/officeDocument/2006/relationships/tags" Target="../tags/tag340.xml"/><Relationship Id="rId7" Type="http://schemas.openxmlformats.org/officeDocument/2006/relationships/tags" Target="../tags/tag326.xml"/><Relationship Id="rId12" Type="http://schemas.openxmlformats.org/officeDocument/2006/relationships/tags" Target="../tags/tag331.xml"/><Relationship Id="rId17" Type="http://schemas.openxmlformats.org/officeDocument/2006/relationships/tags" Target="../tags/tag336.xml"/><Relationship Id="rId25" Type="http://schemas.openxmlformats.org/officeDocument/2006/relationships/tags" Target="../tags/tag344.xml"/><Relationship Id="rId2" Type="http://schemas.openxmlformats.org/officeDocument/2006/relationships/tags" Target="../tags/tag321.xml"/><Relationship Id="rId16" Type="http://schemas.openxmlformats.org/officeDocument/2006/relationships/tags" Target="../tags/tag335.xml"/><Relationship Id="rId20" Type="http://schemas.openxmlformats.org/officeDocument/2006/relationships/tags" Target="../tags/tag339.xml"/><Relationship Id="rId29" Type="http://schemas.openxmlformats.org/officeDocument/2006/relationships/tags" Target="../tags/tag348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tags" Target="../tags/tag330.xml"/><Relationship Id="rId24" Type="http://schemas.openxmlformats.org/officeDocument/2006/relationships/tags" Target="../tags/tag343.xml"/><Relationship Id="rId5" Type="http://schemas.openxmlformats.org/officeDocument/2006/relationships/tags" Target="../tags/tag324.xml"/><Relationship Id="rId15" Type="http://schemas.openxmlformats.org/officeDocument/2006/relationships/tags" Target="../tags/tag334.xml"/><Relationship Id="rId23" Type="http://schemas.openxmlformats.org/officeDocument/2006/relationships/tags" Target="../tags/tag342.xml"/><Relationship Id="rId28" Type="http://schemas.openxmlformats.org/officeDocument/2006/relationships/tags" Target="../tags/tag347.xml"/><Relationship Id="rId10" Type="http://schemas.openxmlformats.org/officeDocument/2006/relationships/tags" Target="../tags/tag329.xml"/><Relationship Id="rId19" Type="http://schemas.openxmlformats.org/officeDocument/2006/relationships/tags" Target="../tags/tag338.xml"/><Relationship Id="rId31" Type="http://schemas.openxmlformats.org/officeDocument/2006/relationships/notesSlide" Target="../notesSlides/notesSlide10.xml"/><Relationship Id="rId4" Type="http://schemas.openxmlformats.org/officeDocument/2006/relationships/tags" Target="../tags/tag323.xml"/><Relationship Id="rId9" Type="http://schemas.openxmlformats.org/officeDocument/2006/relationships/tags" Target="../tags/tag328.xml"/><Relationship Id="rId14" Type="http://schemas.openxmlformats.org/officeDocument/2006/relationships/tags" Target="../tags/tag333.xml"/><Relationship Id="rId22" Type="http://schemas.openxmlformats.org/officeDocument/2006/relationships/tags" Target="../tags/tag341.xml"/><Relationship Id="rId27" Type="http://schemas.openxmlformats.org/officeDocument/2006/relationships/tags" Target="../tags/tag346.xml"/><Relationship Id="rId30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6.xml"/><Relationship Id="rId13" Type="http://schemas.openxmlformats.org/officeDocument/2006/relationships/tags" Target="../tags/tag361.xml"/><Relationship Id="rId18" Type="http://schemas.openxmlformats.org/officeDocument/2006/relationships/tags" Target="../tags/tag366.xml"/><Relationship Id="rId3" Type="http://schemas.openxmlformats.org/officeDocument/2006/relationships/tags" Target="../tags/tag351.xml"/><Relationship Id="rId21" Type="http://schemas.openxmlformats.org/officeDocument/2006/relationships/tags" Target="../tags/tag369.xml"/><Relationship Id="rId7" Type="http://schemas.openxmlformats.org/officeDocument/2006/relationships/tags" Target="../tags/tag355.xml"/><Relationship Id="rId12" Type="http://schemas.openxmlformats.org/officeDocument/2006/relationships/tags" Target="../tags/tag360.xml"/><Relationship Id="rId17" Type="http://schemas.openxmlformats.org/officeDocument/2006/relationships/tags" Target="../tags/tag365.xml"/><Relationship Id="rId2" Type="http://schemas.openxmlformats.org/officeDocument/2006/relationships/tags" Target="../tags/tag350.xml"/><Relationship Id="rId16" Type="http://schemas.openxmlformats.org/officeDocument/2006/relationships/tags" Target="../tags/tag364.xml"/><Relationship Id="rId20" Type="http://schemas.openxmlformats.org/officeDocument/2006/relationships/tags" Target="../tags/tag368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tags" Target="../tags/tag359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353.xml"/><Relationship Id="rId15" Type="http://schemas.openxmlformats.org/officeDocument/2006/relationships/tags" Target="../tags/tag36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58.xml"/><Relationship Id="rId19" Type="http://schemas.openxmlformats.org/officeDocument/2006/relationships/tags" Target="../tags/tag367.xml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4" Type="http://schemas.openxmlformats.org/officeDocument/2006/relationships/tags" Target="../tags/tag362.xml"/><Relationship Id="rId22" Type="http://schemas.openxmlformats.org/officeDocument/2006/relationships/tags" Target="../tags/tag37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83.xml"/><Relationship Id="rId18" Type="http://schemas.openxmlformats.org/officeDocument/2006/relationships/tags" Target="../tags/tag388.xml"/><Relationship Id="rId26" Type="http://schemas.openxmlformats.org/officeDocument/2006/relationships/tags" Target="../tags/tag396.xml"/><Relationship Id="rId3" Type="http://schemas.openxmlformats.org/officeDocument/2006/relationships/tags" Target="../tags/tag373.xml"/><Relationship Id="rId21" Type="http://schemas.openxmlformats.org/officeDocument/2006/relationships/tags" Target="../tags/tag391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17" Type="http://schemas.openxmlformats.org/officeDocument/2006/relationships/tags" Target="../tags/tag387.xml"/><Relationship Id="rId25" Type="http://schemas.openxmlformats.org/officeDocument/2006/relationships/tags" Target="../tags/tag39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72.xml"/><Relationship Id="rId16" Type="http://schemas.openxmlformats.org/officeDocument/2006/relationships/tags" Target="../tags/tag386.xml"/><Relationship Id="rId20" Type="http://schemas.openxmlformats.org/officeDocument/2006/relationships/tags" Target="../tags/tag390.xml"/><Relationship Id="rId29" Type="http://schemas.openxmlformats.org/officeDocument/2006/relationships/tags" Target="../tags/tag399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24" Type="http://schemas.openxmlformats.org/officeDocument/2006/relationships/tags" Target="../tags/tag394.xml"/><Relationship Id="rId32" Type="http://schemas.openxmlformats.org/officeDocument/2006/relationships/tags" Target="../tags/tag402.xml"/><Relationship Id="rId5" Type="http://schemas.openxmlformats.org/officeDocument/2006/relationships/tags" Target="../tags/tag375.xml"/><Relationship Id="rId15" Type="http://schemas.openxmlformats.org/officeDocument/2006/relationships/tags" Target="../tags/tag385.xml"/><Relationship Id="rId23" Type="http://schemas.openxmlformats.org/officeDocument/2006/relationships/tags" Target="../tags/tag393.xml"/><Relationship Id="rId28" Type="http://schemas.openxmlformats.org/officeDocument/2006/relationships/tags" Target="../tags/tag398.xml"/><Relationship Id="rId10" Type="http://schemas.openxmlformats.org/officeDocument/2006/relationships/tags" Target="../tags/tag380.xml"/><Relationship Id="rId19" Type="http://schemas.openxmlformats.org/officeDocument/2006/relationships/tags" Target="../tags/tag389.xml"/><Relationship Id="rId31" Type="http://schemas.openxmlformats.org/officeDocument/2006/relationships/tags" Target="../tags/tag401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tags" Target="../tags/tag384.xml"/><Relationship Id="rId22" Type="http://schemas.openxmlformats.org/officeDocument/2006/relationships/tags" Target="../tags/tag392.xml"/><Relationship Id="rId27" Type="http://schemas.openxmlformats.org/officeDocument/2006/relationships/tags" Target="../tags/tag397.xml"/><Relationship Id="rId30" Type="http://schemas.openxmlformats.org/officeDocument/2006/relationships/tags" Target="../tags/tag400.xml"/><Relationship Id="rId8" Type="http://schemas.openxmlformats.org/officeDocument/2006/relationships/tags" Target="../tags/tag37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tags" Target="../tags/tag415.xml"/><Relationship Id="rId18" Type="http://schemas.openxmlformats.org/officeDocument/2006/relationships/tags" Target="../tags/tag420.xml"/><Relationship Id="rId3" Type="http://schemas.openxmlformats.org/officeDocument/2006/relationships/tags" Target="../tags/tag405.xml"/><Relationship Id="rId21" Type="http://schemas.openxmlformats.org/officeDocument/2006/relationships/tags" Target="../tags/tag423.xml"/><Relationship Id="rId7" Type="http://schemas.openxmlformats.org/officeDocument/2006/relationships/tags" Target="../tags/tag409.xml"/><Relationship Id="rId12" Type="http://schemas.openxmlformats.org/officeDocument/2006/relationships/tags" Target="../tags/tag414.xml"/><Relationship Id="rId17" Type="http://schemas.openxmlformats.org/officeDocument/2006/relationships/tags" Target="../tags/tag419.xml"/><Relationship Id="rId2" Type="http://schemas.openxmlformats.org/officeDocument/2006/relationships/tags" Target="../tags/tag404.xml"/><Relationship Id="rId16" Type="http://schemas.openxmlformats.org/officeDocument/2006/relationships/tags" Target="../tags/tag418.xml"/><Relationship Id="rId20" Type="http://schemas.openxmlformats.org/officeDocument/2006/relationships/tags" Target="../tags/tag422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tags" Target="../tags/tag413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407.xml"/><Relationship Id="rId15" Type="http://schemas.openxmlformats.org/officeDocument/2006/relationships/tags" Target="../tags/tag41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12.xml"/><Relationship Id="rId19" Type="http://schemas.openxmlformats.org/officeDocument/2006/relationships/tags" Target="../tags/tag421.xml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tags" Target="../tags/tag416.xml"/><Relationship Id="rId22" Type="http://schemas.openxmlformats.org/officeDocument/2006/relationships/tags" Target="../tags/tag4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tags" Target="../tags/tag83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tags" Target="../tags/tag86.xml"/><Relationship Id="rId47" Type="http://schemas.openxmlformats.org/officeDocument/2006/relationships/tags" Target="../tags/tag91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40" Type="http://schemas.openxmlformats.org/officeDocument/2006/relationships/tags" Target="../tags/tag84.xml"/><Relationship Id="rId45" Type="http://schemas.openxmlformats.org/officeDocument/2006/relationships/tags" Target="../tags/tag89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tags" Target="../tags/tag88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tags" Target="../tags/tag87.xml"/><Relationship Id="rId48" Type="http://schemas.openxmlformats.org/officeDocument/2006/relationships/tags" Target="../tags/tag92.xml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tags" Target="../tags/tag82.xml"/><Relationship Id="rId46" Type="http://schemas.openxmlformats.org/officeDocument/2006/relationships/tags" Target="../tags/tag90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1" Type="http://schemas.openxmlformats.org/officeDocument/2006/relationships/tags" Target="../tags/tag45.xml"/><Relationship Id="rId6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9" Type="http://schemas.openxmlformats.org/officeDocument/2006/relationships/tags" Target="../tags/tag175.xml"/><Relationship Id="rId21" Type="http://schemas.openxmlformats.org/officeDocument/2006/relationships/tags" Target="../tags/tag157.xml"/><Relationship Id="rId34" Type="http://schemas.openxmlformats.org/officeDocument/2006/relationships/tags" Target="../tags/tag170.xml"/><Relationship Id="rId42" Type="http://schemas.openxmlformats.org/officeDocument/2006/relationships/tags" Target="../tags/tag178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9" Type="http://schemas.openxmlformats.org/officeDocument/2006/relationships/tags" Target="../tags/tag165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32" Type="http://schemas.openxmlformats.org/officeDocument/2006/relationships/tags" Target="../tags/tag168.xml"/><Relationship Id="rId37" Type="http://schemas.openxmlformats.org/officeDocument/2006/relationships/tags" Target="../tags/tag173.xml"/><Relationship Id="rId40" Type="http://schemas.openxmlformats.org/officeDocument/2006/relationships/tags" Target="../tags/tag176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36" Type="http://schemas.openxmlformats.org/officeDocument/2006/relationships/tags" Target="../tags/tag172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tags" Target="../tags/tag167.xml"/><Relationship Id="rId44" Type="http://schemas.openxmlformats.org/officeDocument/2006/relationships/tags" Target="../tags/tag180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30" Type="http://schemas.openxmlformats.org/officeDocument/2006/relationships/tags" Target="../tags/tag166.xml"/><Relationship Id="rId35" Type="http://schemas.openxmlformats.org/officeDocument/2006/relationships/tags" Target="../tags/tag171.xml"/><Relationship Id="rId43" Type="http://schemas.openxmlformats.org/officeDocument/2006/relationships/tags" Target="../tags/tag179.xml"/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33" Type="http://schemas.openxmlformats.org/officeDocument/2006/relationships/tags" Target="../tags/tag169.xml"/><Relationship Id="rId38" Type="http://schemas.openxmlformats.org/officeDocument/2006/relationships/tags" Target="../tags/tag174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156.xml"/><Relationship Id="rId4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tags" Target="../tags/tag228.xml"/><Relationship Id="rId3" Type="http://schemas.openxmlformats.org/officeDocument/2006/relationships/tags" Target="../tags/tag205.xml"/><Relationship Id="rId21" Type="http://schemas.openxmlformats.org/officeDocument/2006/relationships/tags" Target="../tags/tag223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29" Type="http://schemas.openxmlformats.org/officeDocument/2006/relationships/tags" Target="../tags/tag231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28" Type="http://schemas.openxmlformats.org/officeDocument/2006/relationships/tags" Target="../tags/tag230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tags" Target="../tags/tag229.xml"/><Relationship Id="rId30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2434" y="924482"/>
            <a:ext cx="10888752" cy="1961995"/>
            <a:chOff x="595686" y="1261241"/>
            <a:chExt cx="3222246" cy="1507359"/>
          </a:xfrm>
        </p:grpSpPr>
        <p:sp>
          <p:nvSpPr>
            <p:cNvPr id="1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3222246" cy="269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Transfer Request 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11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5468"/>
              </p:ext>
            </p:extLst>
          </p:nvPr>
        </p:nvGraphicFramePr>
        <p:xfrm>
          <a:off x="788440" y="1460257"/>
          <a:ext cx="9936268" cy="8294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2627"/>
                <a:gridCol w="1325727"/>
                <a:gridCol w="3111262"/>
                <a:gridCol w="1622385"/>
                <a:gridCol w="1622385"/>
                <a:gridCol w="139188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Associate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10046509" y="2024352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dit"/>
          <p:cNvSpPr>
            <a:spLocks noChangeAspect="1" noEditPoints="1"/>
          </p:cNvSpPr>
          <p:nvPr/>
        </p:nvSpPr>
        <p:spPr bwMode="auto">
          <a:xfrm>
            <a:off x="9776165" y="202633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HRDH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Division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(For MORE THAN 3 DAYS TRAVEL)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18599"/>
              </p:ext>
            </p:extLst>
          </p:nvPr>
        </p:nvGraphicFramePr>
        <p:xfrm>
          <a:off x="753408" y="3257163"/>
          <a:ext cx="10566863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1817"/>
                <a:gridCol w="2423393"/>
                <a:gridCol w="1448139"/>
                <a:gridCol w="1563259"/>
                <a:gridCol w="1775762"/>
                <a:gridCol w="2204493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42488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HROH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</a:t>
              </a:r>
              <a:r>
                <a:rPr lang="en-US" sz="14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</a:t>
              </a:r>
              <a:r>
                <a:rPr lang="en-US" sz="14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(For MORE THAN 3 DAYS TRAVEL)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30218"/>
              </p:ext>
            </p:extLst>
          </p:nvPr>
        </p:nvGraphicFramePr>
        <p:xfrm>
          <a:off x="603008" y="3257163"/>
          <a:ext cx="1074900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7311"/>
                <a:gridCol w="2732782"/>
                <a:gridCol w="1592716"/>
                <a:gridCol w="1313292"/>
                <a:gridCol w="1117695"/>
                <a:gridCol w="264521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4025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225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(Ticket Booking)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96535"/>
              </p:ext>
            </p:extLst>
          </p:nvPr>
        </p:nvGraphicFramePr>
        <p:xfrm>
          <a:off x="639584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9406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60016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8187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6782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306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(Ticket Booking) 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33901" y="2629110"/>
            <a:ext cx="9274275" cy="1956810"/>
            <a:chOff x="595686" y="1261242"/>
            <a:chExt cx="3222246" cy="1507359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44380"/>
              <a:ext cx="3222246" cy="13242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8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Ticket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44663" y="1316124"/>
              <a:ext cx="34196" cy="7336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75891"/>
              <a:ext cx="158849" cy="305722"/>
              <a:chOff x="657477" y="1575891"/>
              <a:chExt cx="158849" cy="305722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477" y="1576506"/>
                <a:ext cx="158849" cy="30449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7681" y="1576506"/>
                <a:ext cx="138441" cy="30449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7681" y="1575891"/>
                <a:ext cx="138441" cy="305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5214658" y="4152287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21000"/>
              </p:ext>
            </p:extLst>
          </p:nvPr>
        </p:nvGraphicFramePr>
        <p:xfrm>
          <a:off x="1292779" y="3052029"/>
          <a:ext cx="8784773" cy="5792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5181"/>
                <a:gridCol w="966849"/>
                <a:gridCol w="1239112"/>
                <a:gridCol w="1015550"/>
                <a:gridCol w="611212"/>
                <a:gridCol w="1008228"/>
                <a:gridCol w="883831"/>
                <a:gridCol w="746328"/>
                <a:gridCol w="1168482"/>
              </a:tblGrid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 Box"/>
          <p:cNvSpPr/>
          <p:nvPr/>
        </p:nvSpPr>
        <p:spPr>
          <a:xfrm>
            <a:off x="8179416" y="3337442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84" name="Text Box"/>
          <p:cNvSpPr/>
          <p:nvPr/>
        </p:nvSpPr>
        <p:spPr>
          <a:xfrm>
            <a:off x="7357437" y="3343722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PDF File"/>
          <p:cNvSpPr>
            <a:spLocks noChangeAspect="1" noEditPoints="1"/>
          </p:cNvSpPr>
          <p:nvPr/>
        </p:nvSpPr>
        <p:spPr bwMode="auto">
          <a:xfrm>
            <a:off x="9311482" y="3413351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225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</a:t>
            </a:r>
            <a:r>
              <a:rPr lang="en-US" sz="1600" b="1" u="sng" dirty="0" smtClean="0">
                <a:cs typeface="Calibri" panose="020F0502020204030204" pitchFamily="34" charset="0"/>
              </a:rPr>
              <a:t>(Hotel Booking</a:t>
            </a:r>
            <a:r>
              <a:rPr lang="en-US" sz="1600" b="1" u="sng" dirty="0"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9406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60016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8187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989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3145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(Hotel Booking)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233181" y="2629110"/>
            <a:ext cx="9274275" cy="1824214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7691"/>
              <a:ext cx="3222246" cy="13109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1964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Hotel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744663" y="1320113"/>
              <a:ext cx="34196" cy="7870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98760"/>
              <a:ext cx="158849" cy="327943"/>
              <a:chOff x="657477" y="1598760"/>
              <a:chExt cx="158849" cy="327943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7477" y="1599421"/>
                <a:ext cx="158849" cy="32663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7681" y="1599420"/>
                <a:ext cx="138441" cy="32663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7681" y="1598760"/>
                <a:ext cx="138441" cy="327943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4964427" y="3886983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pSp>
        <p:nvGrpSpPr>
          <p:cNvPr id="89" name="Icons"/>
          <p:cNvGrpSpPr/>
          <p:nvPr/>
        </p:nvGrpSpPr>
        <p:grpSpPr>
          <a:xfrm>
            <a:off x="1503274" y="4571172"/>
            <a:ext cx="457201" cy="396875"/>
            <a:chOff x="660657" y="1437478"/>
            <a:chExt cx="167030" cy="171233"/>
          </a:xfrm>
        </p:grpSpPr>
        <p:sp>
          <p:nvSpPr>
            <p:cNvPr id="90" name="Warning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0657" y="1437820"/>
              <a:ext cx="167030" cy="170547"/>
            </a:xfrm>
            <a:custGeom>
              <a:avLst/>
              <a:gdLst>
                <a:gd name="T0" fmla="*/ 1270 w 1270"/>
                <a:gd name="T1" fmla="*/ 1101 h 1101"/>
                <a:gd name="T2" fmla="*/ 0 w 1270"/>
                <a:gd name="T3" fmla="*/ 1101 h 1101"/>
                <a:gd name="T4" fmla="*/ 635 w 1270"/>
                <a:gd name="T5" fmla="*/ 0 h 1101"/>
                <a:gd name="T6" fmla="*/ 1270 w 1270"/>
                <a:gd name="T7" fmla="*/ 1101 h 1101"/>
                <a:gd name="T8" fmla="*/ 579 w 1270"/>
                <a:gd name="T9" fmla="*/ 320 h 1101"/>
                <a:gd name="T10" fmla="*/ 579 w 1270"/>
                <a:gd name="T11" fmla="*/ 716 h 1101"/>
                <a:gd name="T12" fmla="*/ 691 w 1270"/>
                <a:gd name="T13" fmla="*/ 716 h 1101"/>
                <a:gd name="T14" fmla="*/ 691 w 1270"/>
                <a:gd name="T15" fmla="*/ 320 h 1101"/>
                <a:gd name="T16" fmla="*/ 579 w 1270"/>
                <a:gd name="T17" fmla="*/ 320 h 1101"/>
                <a:gd name="T18" fmla="*/ 635 w 1270"/>
                <a:gd name="T19" fmla="*/ 799 h 1101"/>
                <a:gd name="T20" fmla="*/ 564 w 1270"/>
                <a:gd name="T21" fmla="*/ 870 h 1101"/>
                <a:gd name="T22" fmla="*/ 635 w 1270"/>
                <a:gd name="T23" fmla="*/ 940 h 1101"/>
                <a:gd name="T24" fmla="*/ 706 w 1270"/>
                <a:gd name="T25" fmla="*/ 870 h 1101"/>
                <a:gd name="T26" fmla="*/ 635 w 1270"/>
                <a:gd name="T27" fmla="*/ 79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0" h="1101">
                  <a:moveTo>
                    <a:pt x="1270" y="1101"/>
                  </a:moveTo>
                  <a:lnTo>
                    <a:pt x="0" y="1101"/>
                  </a:lnTo>
                  <a:lnTo>
                    <a:pt x="635" y="0"/>
                  </a:lnTo>
                  <a:lnTo>
                    <a:pt x="1270" y="1101"/>
                  </a:lnTo>
                  <a:close/>
                  <a:moveTo>
                    <a:pt x="579" y="320"/>
                  </a:moveTo>
                  <a:lnTo>
                    <a:pt x="579" y="716"/>
                  </a:lnTo>
                  <a:lnTo>
                    <a:pt x="691" y="716"/>
                  </a:lnTo>
                  <a:lnTo>
                    <a:pt x="691" y="320"/>
                  </a:lnTo>
                  <a:lnTo>
                    <a:pt x="579" y="320"/>
                  </a:lnTo>
                  <a:close/>
                  <a:moveTo>
                    <a:pt x="635" y="799"/>
                  </a:moveTo>
                  <a:cubicBezTo>
                    <a:pt x="596" y="799"/>
                    <a:pt x="564" y="831"/>
                    <a:pt x="564" y="870"/>
                  </a:cubicBezTo>
                  <a:cubicBezTo>
                    <a:pt x="564" y="909"/>
                    <a:pt x="596" y="940"/>
                    <a:pt x="635" y="940"/>
                  </a:cubicBezTo>
                  <a:cubicBezTo>
                    <a:pt x="674" y="940"/>
                    <a:pt x="706" y="909"/>
                    <a:pt x="706" y="870"/>
                  </a:cubicBezTo>
                  <a:cubicBezTo>
                    <a:pt x="706" y="831"/>
                    <a:pt x="674" y="799"/>
                    <a:pt x="635" y="799"/>
                  </a:cubicBez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Error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71388" y="1437820"/>
              <a:ext cx="145570" cy="170547"/>
            </a:xfrm>
            <a:custGeom>
              <a:avLst/>
              <a:gdLst>
                <a:gd name="T0" fmla="*/ 1101 w 1101"/>
                <a:gd name="T1" fmla="*/ 778 h 1100"/>
                <a:gd name="T2" fmla="*/ 778 w 1101"/>
                <a:gd name="T3" fmla="*/ 1100 h 1100"/>
                <a:gd name="T4" fmla="*/ 322 w 1101"/>
                <a:gd name="T5" fmla="*/ 1100 h 1100"/>
                <a:gd name="T6" fmla="*/ 0 w 1101"/>
                <a:gd name="T7" fmla="*/ 778 h 1100"/>
                <a:gd name="T8" fmla="*/ 0 w 1101"/>
                <a:gd name="T9" fmla="*/ 322 h 1100"/>
                <a:gd name="T10" fmla="*/ 322 w 1101"/>
                <a:gd name="T11" fmla="*/ 0 h 1100"/>
                <a:gd name="T12" fmla="*/ 778 w 1101"/>
                <a:gd name="T13" fmla="*/ 0 h 1100"/>
                <a:gd name="T14" fmla="*/ 1101 w 1101"/>
                <a:gd name="T15" fmla="*/ 322 h 1100"/>
                <a:gd name="T16" fmla="*/ 1101 w 1101"/>
                <a:gd name="T17" fmla="*/ 778 h 1100"/>
                <a:gd name="T18" fmla="*/ 380 w 1101"/>
                <a:gd name="T19" fmla="*/ 300 h 1100"/>
                <a:gd name="T20" fmla="*/ 301 w 1101"/>
                <a:gd name="T21" fmla="*/ 380 h 1100"/>
                <a:gd name="T22" fmla="*/ 470 w 1101"/>
                <a:gd name="T23" fmla="*/ 550 h 1100"/>
                <a:gd name="T24" fmla="*/ 301 w 1101"/>
                <a:gd name="T25" fmla="*/ 719 h 1100"/>
                <a:gd name="T26" fmla="*/ 380 w 1101"/>
                <a:gd name="T27" fmla="*/ 799 h 1100"/>
                <a:gd name="T28" fmla="*/ 550 w 1101"/>
                <a:gd name="T29" fmla="*/ 629 h 1100"/>
                <a:gd name="T30" fmla="*/ 720 w 1101"/>
                <a:gd name="T31" fmla="*/ 799 h 1100"/>
                <a:gd name="T32" fmla="*/ 800 w 1101"/>
                <a:gd name="T33" fmla="*/ 719 h 1100"/>
                <a:gd name="T34" fmla="*/ 630 w 1101"/>
                <a:gd name="T35" fmla="*/ 550 h 1100"/>
                <a:gd name="T36" fmla="*/ 800 w 1101"/>
                <a:gd name="T37" fmla="*/ 380 h 1100"/>
                <a:gd name="T38" fmla="*/ 720 w 1101"/>
                <a:gd name="T39" fmla="*/ 300 h 1100"/>
                <a:gd name="T40" fmla="*/ 550 w 1101"/>
                <a:gd name="T41" fmla="*/ 470 h 1100"/>
                <a:gd name="T42" fmla="*/ 380 w 1101"/>
                <a:gd name="T43" fmla="*/ 3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1" h="1100">
                  <a:moveTo>
                    <a:pt x="1101" y="778"/>
                  </a:moveTo>
                  <a:lnTo>
                    <a:pt x="778" y="1100"/>
                  </a:lnTo>
                  <a:lnTo>
                    <a:pt x="322" y="1100"/>
                  </a:lnTo>
                  <a:lnTo>
                    <a:pt x="0" y="778"/>
                  </a:lnTo>
                  <a:lnTo>
                    <a:pt x="0" y="322"/>
                  </a:lnTo>
                  <a:lnTo>
                    <a:pt x="322" y="0"/>
                  </a:lnTo>
                  <a:lnTo>
                    <a:pt x="778" y="0"/>
                  </a:lnTo>
                  <a:lnTo>
                    <a:pt x="1101" y="322"/>
                  </a:lnTo>
                  <a:lnTo>
                    <a:pt x="1101" y="778"/>
                  </a:lnTo>
                  <a:close/>
                  <a:moveTo>
                    <a:pt x="380" y="300"/>
                  </a:moveTo>
                  <a:lnTo>
                    <a:pt x="301" y="380"/>
                  </a:lnTo>
                  <a:lnTo>
                    <a:pt x="470" y="550"/>
                  </a:lnTo>
                  <a:lnTo>
                    <a:pt x="301" y="719"/>
                  </a:lnTo>
                  <a:lnTo>
                    <a:pt x="380" y="799"/>
                  </a:lnTo>
                  <a:lnTo>
                    <a:pt x="550" y="629"/>
                  </a:lnTo>
                  <a:lnTo>
                    <a:pt x="720" y="799"/>
                  </a:lnTo>
                  <a:lnTo>
                    <a:pt x="800" y="719"/>
                  </a:lnTo>
                  <a:lnTo>
                    <a:pt x="630" y="550"/>
                  </a:lnTo>
                  <a:lnTo>
                    <a:pt x="800" y="380"/>
                  </a:lnTo>
                  <a:lnTo>
                    <a:pt x="720" y="300"/>
                  </a:lnTo>
                  <a:lnTo>
                    <a:pt x="550" y="470"/>
                  </a:lnTo>
                  <a:lnTo>
                    <a:pt x="380" y="300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Question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71388" y="1437478"/>
              <a:ext cx="145570" cy="171233"/>
            </a:xfrm>
            <a:custGeom>
              <a:avLst/>
              <a:gdLst>
                <a:gd name="T0" fmla="*/ 1101 w 1101"/>
                <a:gd name="T1" fmla="*/ 551 h 1101"/>
                <a:gd name="T2" fmla="*/ 550 w 1101"/>
                <a:gd name="T3" fmla="*/ 1101 h 1101"/>
                <a:gd name="T4" fmla="*/ 0 w 1101"/>
                <a:gd name="T5" fmla="*/ 551 h 1101"/>
                <a:gd name="T6" fmla="*/ 550 w 1101"/>
                <a:gd name="T7" fmla="*/ 0 h 1101"/>
                <a:gd name="T8" fmla="*/ 1101 w 1101"/>
                <a:gd name="T9" fmla="*/ 551 h 1101"/>
                <a:gd name="T10" fmla="*/ 596 w 1101"/>
                <a:gd name="T11" fmla="*/ 685 h 1101"/>
                <a:gd name="T12" fmla="*/ 509 w 1101"/>
                <a:gd name="T13" fmla="*/ 685 h 1101"/>
                <a:gd name="T14" fmla="*/ 509 w 1101"/>
                <a:gd name="T15" fmla="*/ 625 h 1101"/>
                <a:gd name="T16" fmla="*/ 521 w 1101"/>
                <a:gd name="T17" fmla="*/ 577 h 1101"/>
                <a:gd name="T18" fmla="*/ 575 w 1101"/>
                <a:gd name="T19" fmla="*/ 527 h 1101"/>
                <a:gd name="T20" fmla="*/ 638 w 1101"/>
                <a:gd name="T21" fmla="*/ 424 h 1101"/>
                <a:gd name="T22" fmla="*/ 614 w 1101"/>
                <a:gd name="T23" fmla="*/ 359 h 1101"/>
                <a:gd name="T24" fmla="*/ 549 w 1101"/>
                <a:gd name="T25" fmla="*/ 334 h 1101"/>
                <a:gd name="T26" fmla="*/ 440 w 1101"/>
                <a:gd name="T27" fmla="*/ 462 h 1101"/>
                <a:gd name="T28" fmla="*/ 343 w 1101"/>
                <a:gd name="T29" fmla="*/ 445 h 1101"/>
                <a:gd name="T30" fmla="*/ 413 w 1101"/>
                <a:gd name="T31" fmla="*/ 295 h 1101"/>
                <a:gd name="T32" fmla="*/ 561 w 1101"/>
                <a:gd name="T33" fmla="*/ 241 h 1101"/>
                <a:gd name="T34" fmla="*/ 702 w 1101"/>
                <a:gd name="T35" fmla="*/ 291 h 1101"/>
                <a:gd name="T36" fmla="*/ 758 w 1101"/>
                <a:gd name="T37" fmla="*/ 418 h 1101"/>
                <a:gd name="T38" fmla="*/ 743 w 1101"/>
                <a:gd name="T39" fmla="*/ 489 h 1101"/>
                <a:gd name="T40" fmla="*/ 707 w 1101"/>
                <a:gd name="T41" fmla="*/ 541 h 1101"/>
                <a:gd name="T42" fmla="*/ 624 w 1101"/>
                <a:gd name="T43" fmla="*/ 606 h 1101"/>
                <a:gd name="T44" fmla="*/ 601 w 1101"/>
                <a:gd name="T45" fmla="*/ 632 h 1101"/>
                <a:gd name="T46" fmla="*/ 596 w 1101"/>
                <a:gd name="T47" fmla="*/ 685 h 1101"/>
                <a:gd name="T48" fmla="*/ 614 w 1101"/>
                <a:gd name="T49" fmla="*/ 749 h 1101"/>
                <a:gd name="T50" fmla="*/ 614 w 1101"/>
                <a:gd name="T51" fmla="*/ 861 h 1101"/>
                <a:gd name="T52" fmla="*/ 509 w 1101"/>
                <a:gd name="T53" fmla="*/ 861 h 1101"/>
                <a:gd name="T54" fmla="*/ 509 w 1101"/>
                <a:gd name="T55" fmla="*/ 749 h 1101"/>
                <a:gd name="T56" fmla="*/ 614 w 1101"/>
                <a:gd name="T57" fmla="*/ 74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1" h="1101">
                  <a:moveTo>
                    <a:pt x="1101" y="551"/>
                  </a:moveTo>
                  <a:cubicBezTo>
                    <a:pt x="1101" y="854"/>
                    <a:pt x="854" y="1101"/>
                    <a:pt x="550" y="1101"/>
                  </a:cubicBezTo>
                  <a:cubicBezTo>
                    <a:pt x="246" y="1101"/>
                    <a:pt x="0" y="854"/>
                    <a:pt x="0" y="551"/>
                  </a:cubicBezTo>
                  <a:cubicBezTo>
                    <a:pt x="0" y="247"/>
                    <a:pt x="246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  <a:moveTo>
                    <a:pt x="596" y="685"/>
                  </a:moveTo>
                  <a:lnTo>
                    <a:pt x="509" y="685"/>
                  </a:lnTo>
                  <a:lnTo>
                    <a:pt x="509" y="625"/>
                  </a:lnTo>
                  <a:cubicBezTo>
                    <a:pt x="509" y="605"/>
                    <a:pt x="513" y="589"/>
                    <a:pt x="521" y="577"/>
                  </a:cubicBezTo>
                  <a:cubicBezTo>
                    <a:pt x="529" y="565"/>
                    <a:pt x="547" y="549"/>
                    <a:pt x="575" y="527"/>
                  </a:cubicBezTo>
                  <a:cubicBezTo>
                    <a:pt x="617" y="495"/>
                    <a:pt x="638" y="460"/>
                    <a:pt x="638" y="424"/>
                  </a:cubicBezTo>
                  <a:cubicBezTo>
                    <a:pt x="638" y="397"/>
                    <a:pt x="630" y="375"/>
                    <a:pt x="614" y="359"/>
                  </a:cubicBezTo>
                  <a:cubicBezTo>
                    <a:pt x="597" y="343"/>
                    <a:pt x="576" y="334"/>
                    <a:pt x="549" y="334"/>
                  </a:cubicBezTo>
                  <a:cubicBezTo>
                    <a:pt x="488" y="334"/>
                    <a:pt x="451" y="377"/>
                    <a:pt x="440" y="462"/>
                  </a:cubicBezTo>
                  <a:lnTo>
                    <a:pt x="343" y="445"/>
                  </a:lnTo>
                  <a:cubicBezTo>
                    <a:pt x="349" y="381"/>
                    <a:pt x="372" y="331"/>
                    <a:pt x="413" y="295"/>
                  </a:cubicBezTo>
                  <a:cubicBezTo>
                    <a:pt x="454" y="259"/>
                    <a:pt x="503" y="241"/>
                    <a:pt x="561" y="241"/>
                  </a:cubicBezTo>
                  <a:cubicBezTo>
                    <a:pt x="618" y="241"/>
                    <a:pt x="665" y="257"/>
                    <a:pt x="702" y="291"/>
                  </a:cubicBezTo>
                  <a:cubicBezTo>
                    <a:pt x="739" y="325"/>
                    <a:pt x="758" y="367"/>
                    <a:pt x="758" y="418"/>
                  </a:cubicBezTo>
                  <a:cubicBezTo>
                    <a:pt x="758" y="443"/>
                    <a:pt x="753" y="467"/>
                    <a:pt x="743" y="489"/>
                  </a:cubicBezTo>
                  <a:cubicBezTo>
                    <a:pt x="732" y="512"/>
                    <a:pt x="721" y="529"/>
                    <a:pt x="707" y="541"/>
                  </a:cubicBezTo>
                  <a:cubicBezTo>
                    <a:pt x="694" y="554"/>
                    <a:pt x="667" y="575"/>
                    <a:pt x="624" y="606"/>
                  </a:cubicBezTo>
                  <a:cubicBezTo>
                    <a:pt x="612" y="615"/>
                    <a:pt x="605" y="624"/>
                    <a:pt x="601" y="632"/>
                  </a:cubicBezTo>
                  <a:cubicBezTo>
                    <a:pt x="598" y="640"/>
                    <a:pt x="596" y="658"/>
                    <a:pt x="596" y="685"/>
                  </a:cubicBezTo>
                  <a:close/>
                  <a:moveTo>
                    <a:pt x="614" y="749"/>
                  </a:moveTo>
                  <a:lnTo>
                    <a:pt x="614" y="861"/>
                  </a:lnTo>
                  <a:lnTo>
                    <a:pt x="509" y="861"/>
                  </a:lnTo>
                  <a:lnTo>
                    <a:pt x="509" y="749"/>
                  </a:lnTo>
                  <a:lnTo>
                    <a:pt x="614" y="749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66272"/>
              </p:ext>
            </p:extLst>
          </p:nvPr>
        </p:nvGraphicFramePr>
        <p:xfrm>
          <a:off x="1475447" y="3037663"/>
          <a:ext cx="8493532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82894"/>
                <a:gridCol w="1490885"/>
                <a:gridCol w="1457001"/>
                <a:gridCol w="1287584"/>
                <a:gridCol w="1287584"/>
                <a:gridCol w="1287584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 Box"/>
          <p:cNvSpPr/>
          <p:nvPr/>
        </p:nvSpPr>
        <p:spPr>
          <a:xfrm>
            <a:off x="7743985" y="3283018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95" name="PDF File"/>
          <p:cNvSpPr>
            <a:spLocks noChangeAspect="1" noEditPoints="1"/>
          </p:cNvSpPr>
          <p:nvPr/>
        </p:nvSpPr>
        <p:spPr bwMode="auto">
          <a:xfrm>
            <a:off x="9344138" y="3369810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 Box"/>
          <p:cNvSpPr/>
          <p:nvPr/>
        </p:nvSpPr>
        <p:spPr>
          <a:xfrm>
            <a:off x="6415057" y="3289114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Finance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Finance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27048"/>
              </p:ext>
            </p:extLst>
          </p:nvPr>
        </p:nvGraphicFramePr>
        <p:xfrm>
          <a:off x="630440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4007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168" y="12151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48022" y="770506"/>
            <a:ext cx="11247180" cy="5587870"/>
            <a:chOff x="595686" y="1261242"/>
            <a:chExt cx="3222246" cy="1507358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376435"/>
              <a:ext cx="3222246" cy="13921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1151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Transfer Request Edit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46638" y="1459157"/>
              <a:ext cx="130985" cy="192296"/>
              <a:chOff x="646638" y="1459157"/>
              <a:chExt cx="130985" cy="192296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6638" y="1459542"/>
                <a:ext cx="130985" cy="19152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5052" y="1459543"/>
                <a:ext cx="114157" cy="19152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5052" y="1459157"/>
                <a:ext cx="114157" cy="19229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Label"/>
          <p:cNvSpPr txBox="1"/>
          <p:nvPr/>
        </p:nvSpPr>
        <p:spPr>
          <a:xfrm>
            <a:off x="614400" y="1433708"/>
            <a:ext cx="1988037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Transfer Request No :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76288" y="2520078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4529073" y="2535232"/>
            <a:ext cx="349716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21338" y="2507880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Emp. Code: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2163387" y="2502672"/>
            <a:ext cx="987083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3444</a:t>
            </a:r>
          </a:p>
        </p:txBody>
      </p:sp>
      <p:sp>
        <p:nvSpPr>
          <p:cNvPr id="93" name="Panel"/>
          <p:cNvSpPr/>
          <p:nvPr/>
        </p:nvSpPr>
        <p:spPr>
          <a:xfrm>
            <a:off x="598055" y="3670775"/>
            <a:ext cx="10857539" cy="771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77792" y="3661759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04561" y="3661761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97400" y="366175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39109" y="366175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61811" y="3661760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3" name="Text Box"/>
          <p:cNvSpPr/>
          <p:nvPr/>
        </p:nvSpPr>
        <p:spPr>
          <a:xfrm>
            <a:off x="1017868" y="3989497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 1</a:t>
            </a:r>
          </a:p>
        </p:txBody>
      </p:sp>
      <p:sp>
        <p:nvSpPr>
          <p:cNvPr id="104" name="Text Box"/>
          <p:cNvSpPr/>
          <p:nvPr/>
        </p:nvSpPr>
        <p:spPr>
          <a:xfrm>
            <a:off x="3129692" y="3989493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1</a:t>
            </a:r>
          </a:p>
        </p:txBody>
      </p:sp>
      <p:sp>
        <p:nvSpPr>
          <p:cNvPr id="105" name="Text Box"/>
          <p:cNvSpPr/>
          <p:nvPr/>
        </p:nvSpPr>
        <p:spPr>
          <a:xfrm>
            <a:off x="5328604" y="4000867"/>
            <a:ext cx="1910545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 1</a:t>
            </a:r>
          </a:p>
        </p:txBody>
      </p:sp>
      <p:sp>
        <p:nvSpPr>
          <p:cNvPr id="106" name="Text Box"/>
          <p:cNvSpPr/>
          <p:nvPr/>
        </p:nvSpPr>
        <p:spPr>
          <a:xfrm>
            <a:off x="9465174" y="4000379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</a:p>
        </p:txBody>
      </p:sp>
      <p:sp>
        <p:nvSpPr>
          <p:cNvPr id="107" name="Text Box"/>
          <p:cNvSpPr/>
          <p:nvPr/>
        </p:nvSpPr>
        <p:spPr>
          <a:xfrm>
            <a:off x="7473092" y="4011262"/>
            <a:ext cx="1643135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75704" y="1948787"/>
            <a:ext cx="1481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Transfer Letter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2437" y="1920058"/>
            <a:ext cx="1523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Tour Start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1" name="Text Box"/>
          <p:cNvSpPr/>
          <p:nvPr/>
        </p:nvSpPr>
        <p:spPr>
          <a:xfrm>
            <a:off x="2145088" y="1922475"/>
            <a:ext cx="1452684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84812" y="1394735"/>
            <a:ext cx="72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0078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609408" y="1940083"/>
            <a:ext cx="1547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Tour End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4" name="Text Box"/>
          <p:cNvSpPr/>
          <p:nvPr/>
        </p:nvSpPr>
        <p:spPr>
          <a:xfrm>
            <a:off x="5217034" y="1936617"/>
            <a:ext cx="141859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968029" y="2541847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Mobile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9220814" y="2541675"/>
            <a:ext cx="218074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9876543221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75208" y="3140563"/>
            <a:ext cx="2357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Email ID (Non Official) 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8" name="Text Box"/>
          <p:cNvSpPr/>
          <p:nvPr/>
        </p:nvSpPr>
        <p:spPr>
          <a:xfrm>
            <a:off x="7936303" y="3123059"/>
            <a:ext cx="349716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A@Gmail.com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325057" y="3139257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Ext.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0" name="Text Box"/>
          <p:cNvSpPr/>
          <p:nvPr/>
        </p:nvSpPr>
        <p:spPr>
          <a:xfrm>
            <a:off x="4623562" y="3134043"/>
            <a:ext cx="987083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9898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00085" y="3140561"/>
            <a:ext cx="1594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Salary AC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2144753" y="3125727"/>
            <a:ext cx="1529227" cy="346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9333343221</a:t>
            </a:r>
          </a:p>
        </p:txBody>
      </p:sp>
      <p:sp>
        <p:nvSpPr>
          <p:cNvPr id="136" name="Folder"/>
          <p:cNvSpPr>
            <a:spLocks noChangeAspect="1" noEditPoints="1"/>
          </p:cNvSpPr>
          <p:nvPr/>
        </p:nvSpPr>
        <p:spPr bwMode="auto">
          <a:xfrm>
            <a:off x="9352095" y="2101965"/>
            <a:ext cx="201344" cy="177657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 Box"/>
          <p:cNvSpPr/>
          <p:nvPr/>
        </p:nvSpPr>
        <p:spPr>
          <a:xfrm>
            <a:off x="8211312" y="1975480"/>
            <a:ext cx="2526057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D:/New folder/abc.pdf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465174" y="6358376"/>
            <a:ext cx="2123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cs typeface="Calibri" panose="020F0502020204030204" pitchFamily="34" charset="0"/>
              </a:rPr>
              <a:t>Continue in next slide..</a:t>
            </a:r>
            <a:endParaRPr lang="en-US" sz="1600" b="1" dirty="0">
              <a:cs typeface="Calibri" panose="020F0502020204030204" pitchFamily="34" charset="0"/>
            </a:endParaRPr>
          </a:p>
        </p:txBody>
      </p:sp>
      <p:grpSp>
        <p:nvGrpSpPr>
          <p:cNvPr id="1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88919" y="4654383"/>
            <a:ext cx="9882066" cy="1647598"/>
            <a:chOff x="595686" y="1261241"/>
            <a:chExt cx="3222246" cy="737751"/>
          </a:xfrm>
        </p:grpSpPr>
        <p:sp>
          <p:nvSpPr>
            <p:cNvPr id="13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71790"/>
              <a:ext cx="3222246" cy="6272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1"/>
              <a:ext cx="3222246" cy="1064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Family Member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Icons"/>
            <p:cNvGrpSpPr/>
            <p:nvPr/>
          </p:nvGrpSpPr>
          <p:grpSpPr>
            <a:xfrm>
              <a:off x="653675" y="1444144"/>
              <a:ext cx="149080" cy="177710"/>
              <a:chOff x="653675" y="1444144"/>
              <a:chExt cx="149080" cy="177710"/>
            </a:xfrm>
          </p:grpSpPr>
          <p:sp>
            <p:nvSpPr>
              <p:cNvPr id="14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3675" y="1444500"/>
                <a:ext cx="149080" cy="17699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3253" y="1444500"/>
                <a:ext cx="129927" cy="17699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3253" y="1444144"/>
                <a:ext cx="129927" cy="17771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9923"/>
              </p:ext>
            </p:extLst>
          </p:nvPr>
        </p:nvGraphicFramePr>
        <p:xfrm>
          <a:off x="892207" y="4970966"/>
          <a:ext cx="9632536" cy="11002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0547"/>
                <a:gridCol w="3532601"/>
                <a:gridCol w="1761823"/>
                <a:gridCol w="2024677"/>
                <a:gridCol w="1682888"/>
              </a:tblGrid>
              <a:tr h="277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Select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Family Member</a:t>
                      </a:r>
                      <a:r>
                        <a:rPr lang="en-US" sz="1200" u="none" baseline="0" noProof="1" smtClean="0"/>
                        <a:t> 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Relation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D.O.B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Gender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Wife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22-09-1987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13-12-2018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26311" y="5246540"/>
            <a:ext cx="279353" cy="212366"/>
            <a:chOff x="554563" y="2592239"/>
            <a:chExt cx="279353" cy="212366"/>
          </a:xfrm>
        </p:grpSpPr>
        <p:sp>
          <p:nvSpPr>
            <p:cNvPr id="146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126311" y="5496913"/>
            <a:ext cx="279353" cy="212366"/>
            <a:chOff x="554563" y="2592239"/>
            <a:chExt cx="279353" cy="212366"/>
          </a:xfrm>
        </p:grpSpPr>
        <p:sp>
          <p:nvSpPr>
            <p:cNvPr id="15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26312" y="5736400"/>
            <a:ext cx="279353" cy="212366"/>
            <a:chOff x="554563" y="2592239"/>
            <a:chExt cx="279353" cy="212366"/>
          </a:xfrm>
        </p:grpSpPr>
        <p:sp>
          <p:nvSpPr>
            <p:cNvPr id="154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5814" y="10452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7927" y="614675"/>
            <a:ext cx="11046970" cy="5899274"/>
            <a:chOff x="595686" y="1261242"/>
            <a:chExt cx="3222246" cy="1499078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95686" y="1339931"/>
              <a:ext cx="3222246" cy="14203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786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Tour Detail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9" name="Icons"/>
            <p:cNvGrpSpPr/>
            <p:nvPr/>
          </p:nvGrpSpPr>
          <p:grpSpPr>
            <a:xfrm>
              <a:off x="647561" y="1447680"/>
              <a:ext cx="133359" cy="181146"/>
              <a:chOff x="647561" y="1447680"/>
              <a:chExt cx="133359" cy="181146"/>
            </a:xfrm>
          </p:grpSpPr>
          <p:sp>
            <p:nvSpPr>
              <p:cNvPr id="9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647561" y="1448042"/>
                <a:ext cx="133359" cy="18042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56128" y="1448042"/>
                <a:ext cx="116226" cy="18042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56128" y="1447680"/>
                <a:ext cx="116226" cy="18114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7" name="Button"/>
          <p:cNvSpPr>
            <a:spLocks/>
          </p:cNvSpPr>
          <p:nvPr/>
        </p:nvSpPr>
        <p:spPr bwMode="auto">
          <a:xfrm>
            <a:off x="5274903" y="6149254"/>
            <a:ext cx="879830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13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3831" y="5197597"/>
            <a:ext cx="9784246" cy="828733"/>
            <a:chOff x="595686" y="1261242"/>
            <a:chExt cx="3222246" cy="894200"/>
          </a:xfrm>
        </p:grpSpPr>
        <p:sp>
          <p:nvSpPr>
            <p:cNvPr id="13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1517766"/>
              <a:ext cx="3222246" cy="6376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 Amount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1" name="Icons"/>
            <p:cNvGrpSpPr/>
            <p:nvPr/>
          </p:nvGrpSpPr>
          <p:grpSpPr>
            <a:xfrm>
              <a:off x="653826" y="1701981"/>
              <a:ext cx="149467" cy="428227"/>
              <a:chOff x="653826" y="1701981"/>
              <a:chExt cx="149467" cy="428227"/>
            </a:xfrm>
          </p:grpSpPr>
          <p:sp>
            <p:nvSpPr>
              <p:cNvPr id="14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53826" y="1702838"/>
                <a:ext cx="149467" cy="42651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63429" y="1702838"/>
                <a:ext cx="130264" cy="42651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63429" y="1701981"/>
                <a:ext cx="130264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5" name="Text Box"/>
          <p:cNvSpPr/>
          <p:nvPr/>
        </p:nvSpPr>
        <p:spPr>
          <a:xfrm>
            <a:off x="2012798" y="5479379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998390" y="5483327"/>
            <a:ext cx="1610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Daily Allowance: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93604" y="5501550"/>
            <a:ext cx="1429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Misc. Amount: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91039" y="5472441"/>
            <a:ext cx="1373853" cy="339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Stay Charges: 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9" name="Text Box"/>
          <p:cNvSpPr/>
          <p:nvPr/>
        </p:nvSpPr>
        <p:spPr>
          <a:xfrm>
            <a:off x="4610688" y="5482920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50" name="Text Box"/>
          <p:cNvSpPr/>
          <p:nvPr/>
        </p:nvSpPr>
        <p:spPr>
          <a:xfrm>
            <a:off x="6963530" y="5497095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986194" y="5492994"/>
            <a:ext cx="1407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Total Amount: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52" name="Text Box"/>
          <p:cNvSpPr/>
          <p:nvPr/>
        </p:nvSpPr>
        <p:spPr>
          <a:xfrm>
            <a:off x="9488435" y="5478650"/>
            <a:ext cx="890440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F5F5F"/>
                </a:solidFill>
                <a:cs typeface="Segoe UI" panose="020B0502040204020203" pitchFamily="34" charset="0"/>
              </a:rPr>
              <a:t>3</a:t>
            </a:r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000</a:t>
            </a:r>
          </a:p>
        </p:txBody>
      </p:sp>
      <p:grpSp>
        <p:nvGrpSpPr>
          <p:cNvPr id="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67163" y="3471134"/>
            <a:ext cx="9760914" cy="1536701"/>
            <a:chOff x="595686" y="1271108"/>
            <a:chExt cx="3222246" cy="904062"/>
          </a:xfrm>
        </p:grpSpPr>
        <p:sp>
          <p:nvSpPr>
            <p:cNvPr id="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416354"/>
              <a:ext cx="3222246" cy="7588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271108"/>
              <a:ext cx="3222246" cy="13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Hotel Booking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1" name="Icons"/>
            <p:cNvGrpSpPr/>
            <p:nvPr/>
          </p:nvGrpSpPr>
          <p:grpSpPr>
            <a:xfrm>
              <a:off x="654394" y="1506038"/>
              <a:ext cx="150930" cy="233487"/>
              <a:chOff x="654394" y="1506038"/>
              <a:chExt cx="150930" cy="233487"/>
            </a:xfrm>
          </p:grpSpPr>
          <p:sp>
            <p:nvSpPr>
              <p:cNvPr id="8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4394" y="1506505"/>
                <a:ext cx="150930" cy="23255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64092" y="1506505"/>
                <a:ext cx="131539" cy="23255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64092" y="1506038"/>
                <a:ext cx="131539" cy="233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2363159" y="3845348"/>
            <a:ext cx="61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0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07491" y="3850567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95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4242334" y="3839690"/>
            <a:ext cx="859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In: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5103253" y="3838069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091236" y="3854930"/>
            <a:ext cx="927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Out: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7020445" y="3825877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23" name="Button"/>
          <p:cNvSpPr>
            <a:spLocks/>
          </p:cNvSpPr>
          <p:nvPr/>
        </p:nvSpPr>
        <p:spPr bwMode="auto">
          <a:xfrm>
            <a:off x="8081576" y="3821087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34207"/>
              </p:ext>
            </p:extLst>
          </p:nvPr>
        </p:nvGraphicFramePr>
        <p:xfrm>
          <a:off x="789185" y="4239485"/>
          <a:ext cx="8290806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1115"/>
                <a:gridCol w="2118302"/>
                <a:gridCol w="2070160"/>
                <a:gridCol w="1711229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Delete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Trash"/>
          <p:cNvSpPr>
            <a:spLocks noChangeAspect="1" noEditPoints="1"/>
          </p:cNvSpPr>
          <p:nvPr/>
        </p:nvSpPr>
        <p:spPr bwMode="auto">
          <a:xfrm>
            <a:off x="8167733" y="4678336"/>
            <a:ext cx="154414" cy="163512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64300" y="1283343"/>
            <a:ext cx="9763777" cy="1928392"/>
            <a:chOff x="595686" y="1271108"/>
            <a:chExt cx="3222246" cy="904063"/>
          </a:xfrm>
        </p:grpSpPr>
        <p:sp>
          <p:nvSpPr>
            <p:cNvPr id="13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386852"/>
              <a:ext cx="3222246" cy="7883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71108"/>
              <a:ext cx="3222246" cy="111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Traveling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3" name="Icons"/>
            <p:cNvGrpSpPr/>
            <p:nvPr/>
          </p:nvGrpSpPr>
          <p:grpSpPr>
            <a:xfrm>
              <a:off x="654377" y="1458319"/>
              <a:ext cx="150886" cy="186062"/>
              <a:chOff x="654377" y="1458319"/>
              <a:chExt cx="150886" cy="186062"/>
            </a:xfrm>
          </p:grpSpPr>
          <p:sp>
            <p:nvSpPr>
              <p:cNvPr id="1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4377" y="1458692"/>
                <a:ext cx="150886" cy="18531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64072" y="1458692"/>
                <a:ext cx="131500" cy="18531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64072" y="1458319"/>
                <a:ext cx="131500" cy="18606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67185"/>
              </p:ext>
            </p:extLst>
          </p:nvPr>
        </p:nvGraphicFramePr>
        <p:xfrm>
          <a:off x="809982" y="2441224"/>
          <a:ext cx="9487859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0383"/>
                <a:gridCol w="971242"/>
                <a:gridCol w="1244740"/>
                <a:gridCol w="1020164"/>
                <a:gridCol w="613987"/>
                <a:gridCol w="1012807"/>
                <a:gridCol w="887846"/>
                <a:gridCol w="961755"/>
                <a:gridCol w="961755"/>
                <a:gridCol w="663180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Delete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8" name="Trash"/>
          <p:cNvSpPr>
            <a:spLocks noChangeAspect="1" noEditPoints="1"/>
          </p:cNvSpPr>
          <p:nvPr/>
        </p:nvSpPr>
        <p:spPr bwMode="auto">
          <a:xfrm>
            <a:off x="9984778" y="2885969"/>
            <a:ext cx="133037" cy="163512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71884" y="1620745"/>
            <a:ext cx="977514" cy="2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Date: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651172" y="1619125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576434" y="1631626"/>
            <a:ext cx="991051" cy="27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Time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62" name="Text Box"/>
          <p:cNvSpPr/>
          <p:nvPr/>
        </p:nvSpPr>
        <p:spPr>
          <a:xfrm>
            <a:off x="3572719" y="1639031"/>
            <a:ext cx="487218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5:45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658025" y="1635548"/>
            <a:ext cx="1273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From: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72" name="Drop-Down Box" descr="&lt;SmartSettings&gt;&lt;SmartResize enabled=&quot;True&quot; minWidth=&quot;18&quot; minHeight=&quot;7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4959514" y="1649911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73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7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5819940" y="1644688"/>
            <a:ext cx="1268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To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79" name="Drop-Down Box" descr="&lt;SmartSettings&gt;&lt;SmartResize enabled=&quot;True&quot; minWidth=&quot;18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7122064" y="1652750"/>
            <a:ext cx="1060475" cy="268937"/>
            <a:chOff x="595686" y="1268327"/>
            <a:chExt cx="1368150" cy="226919"/>
          </a:xfrm>
          <a:solidFill>
            <a:srgbClr val="FFFFFF"/>
          </a:solidFill>
        </p:grpSpPr>
        <p:sp>
          <p:nvSpPr>
            <p:cNvPr id="180" name="Text Box"/>
            <p:cNvSpPr/>
            <p:nvPr/>
          </p:nvSpPr>
          <p:spPr>
            <a:xfrm>
              <a:off x="595686" y="1268327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15471" y="1366525"/>
              <a:ext cx="82577" cy="305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255742" y="1652965"/>
            <a:ext cx="12075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Mode of T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ravel: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83" name="Drop-Down Box" descr="&lt;SmartSettings&gt;&lt;SmartResize enabled=&quot;True&quot; minWidth=&quot;18&quot; minHeight=&quot;7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427447" y="1685616"/>
            <a:ext cx="948819" cy="256110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84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98009" y="1365502"/>
              <a:ext cx="92295" cy="3257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635302" y="2000437"/>
            <a:ext cx="1004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Ticketing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87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636259" y="1999357"/>
            <a:ext cx="1018064" cy="244739"/>
            <a:chOff x="595686" y="1268328"/>
            <a:chExt cx="1368150" cy="226919"/>
          </a:xfrm>
          <a:solidFill>
            <a:srgbClr val="FFFFFF"/>
          </a:solidFill>
        </p:grpSpPr>
        <p:sp>
          <p:nvSpPr>
            <p:cNvPr id="188" name="Text Box"/>
            <p:cNvSpPr/>
            <p:nvPr/>
          </p:nvSpPr>
          <p:spPr>
            <a:xfrm>
              <a:off x="595686" y="1268328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809289" y="1365017"/>
              <a:ext cx="86016" cy="335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2812518" y="2008427"/>
            <a:ext cx="1259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Flt/Train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1" name="Text Box"/>
          <p:cNvSpPr/>
          <p:nvPr/>
        </p:nvSpPr>
        <p:spPr>
          <a:xfrm>
            <a:off x="4034678" y="2019305"/>
            <a:ext cx="1026179" cy="2681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Button"/>
          <p:cNvSpPr>
            <a:spLocks/>
          </p:cNvSpPr>
          <p:nvPr/>
        </p:nvSpPr>
        <p:spPr bwMode="auto">
          <a:xfrm>
            <a:off x="6794814" y="2006540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59343" y="3845344"/>
            <a:ext cx="9790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Booking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9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766518" y="3834767"/>
            <a:ext cx="680113" cy="297162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00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732492" y="1366016"/>
              <a:ext cx="128760" cy="315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142468" y="2040019"/>
            <a:ext cx="808656" cy="25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Ticket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3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5979288" y="2030359"/>
            <a:ext cx="680113" cy="270147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04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2492" y="1364439"/>
              <a:ext cx="128760" cy="3470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8363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Recommendation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27896"/>
              </p:ext>
            </p:extLst>
          </p:nvPr>
        </p:nvGraphicFramePr>
        <p:xfrm>
          <a:off x="753407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7628"/>
                <a:gridCol w="2068717"/>
                <a:gridCol w="1834724"/>
                <a:gridCol w="1834724"/>
                <a:gridCol w="1789225"/>
                <a:gridCol w="2090134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45563" y="374836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34187" y="418737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34190" y="459680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6454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1149"/>
              </p:ext>
            </p:extLst>
          </p:nvPr>
        </p:nvGraphicFramePr>
        <p:xfrm>
          <a:off x="725976" y="3257163"/>
          <a:ext cx="10594294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3516"/>
                <a:gridCol w="1995789"/>
                <a:gridCol w="1770044"/>
                <a:gridCol w="1770044"/>
                <a:gridCol w="2060849"/>
                <a:gridCol w="206405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45563" y="374836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34187" y="418737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34190" y="459680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9178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81364"/>
              </p:ext>
            </p:extLst>
          </p:nvPr>
        </p:nvGraphicFramePr>
        <p:xfrm>
          <a:off x="753408" y="3257163"/>
          <a:ext cx="1057600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8411"/>
                <a:gridCol w="1963495"/>
                <a:gridCol w="1741403"/>
                <a:gridCol w="1872731"/>
                <a:gridCol w="1229143"/>
                <a:gridCol w="1041517"/>
                <a:gridCol w="180930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13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3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13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4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14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17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431301" y="1458678"/>
            <a:ext cx="9033026" cy="5050978"/>
            <a:chOff x="595686" y="1261242"/>
            <a:chExt cx="3222246" cy="1507358"/>
          </a:xfrm>
        </p:grpSpPr>
        <p:sp>
          <p:nvSpPr>
            <p:cNvPr id="17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332192"/>
              <a:ext cx="3222246" cy="1436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3222246" cy="70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Approval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742706" y="1282504"/>
              <a:ext cx="35109" cy="284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0" name="Icons"/>
            <p:cNvGrpSpPr/>
            <p:nvPr/>
          </p:nvGrpSpPr>
          <p:grpSpPr>
            <a:xfrm>
              <a:off x="659127" y="1383141"/>
              <a:ext cx="163091" cy="118440"/>
              <a:chOff x="659127" y="1383141"/>
              <a:chExt cx="163091" cy="118440"/>
            </a:xfrm>
          </p:grpSpPr>
          <p:sp>
            <p:nvSpPr>
              <p:cNvPr id="18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9127" y="1383379"/>
                <a:ext cx="163091" cy="11796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9603" y="1383379"/>
                <a:ext cx="142139" cy="11796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69603" y="1383141"/>
                <a:ext cx="142139" cy="11844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666377" y="5061222"/>
            <a:ext cx="8455628" cy="842546"/>
            <a:chOff x="595686" y="1261242"/>
            <a:chExt cx="3222246" cy="539302"/>
          </a:xfrm>
        </p:grpSpPr>
        <p:sp>
          <p:nvSpPr>
            <p:cNvPr id="1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413417"/>
              <a:ext cx="3222246" cy="3871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1521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 Amount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8" name="Icons"/>
            <p:cNvGrpSpPr/>
            <p:nvPr/>
          </p:nvGrpSpPr>
          <p:grpSpPr>
            <a:xfrm>
              <a:off x="663458" y="1522698"/>
              <a:ext cx="174229" cy="254035"/>
              <a:chOff x="663458" y="1522698"/>
              <a:chExt cx="174229" cy="254035"/>
            </a:xfrm>
          </p:grpSpPr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63458" y="1523207"/>
                <a:ext cx="174229" cy="25301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74652" y="1523208"/>
                <a:ext cx="151845" cy="25301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74652" y="1522698"/>
                <a:ext cx="151845" cy="25403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2" name="Text Box"/>
          <p:cNvSpPr/>
          <p:nvPr/>
        </p:nvSpPr>
        <p:spPr>
          <a:xfrm>
            <a:off x="2527324" y="5361649"/>
            <a:ext cx="834582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470157" y="5346954"/>
            <a:ext cx="11901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Daily Allowance: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838370" y="5363339"/>
            <a:ext cx="1017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Misc. Amount: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205565" y="5336068"/>
            <a:ext cx="13040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Stay Charges: 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6" name="Text Box"/>
          <p:cNvSpPr/>
          <p:nvPr/>
        </p:nvSpPr>
        <p:spPr>
          <a:xfrm>
            <a:off x="4928909" y="5359520"/>
            <a:ext cx="649885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7" name="Text Box"/>
          <p:cNvSpPr/>
          <p:nvPr/>
        </p:nvSpPr>
        <p:spPr>
          <a:xfrm>
            <a:off x="6966426" y="5379365"/>
            <a:ext cx="834582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7788895" y="5389279"/>
            <a:ext cx="1144483" cy="24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Total Amount: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9" name="Text Box"/>
          <p:cNvSpPr/>
          <p:nvPr/>
        </p:nvSpPr>
        <p:spPr>
          <a:xfrm>
            <a:off x="9017150" y="5384434"/>
            <a:ext cx="845185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cs typeface="Segoe UI" panose="020B0502040204020203" pitchFamily="34" charset="0"/>
              </a:rPr>
              <a:t>300</a:t>
            </a:r>
          </a:p>
        </p:txBody>
      </p:sp>
      <p:grpSp>
        <p:nvGrpSpPr>
          <p:cNvPr id="20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684664" y="3792586"/>
            <a:ext cx="8431773" cy="1141344"/>
            <a:chOff x="595686" y="1261241"/>
            <a:chExt cx="3222246" cy="602740"/>
          </a:xfrm>
        </p:grpSpPr>
        <p:sp>
          <p:nvSpPr>
            <p:cNvPr id="20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1622"/>
              <a:ext cx="3222246" cy="472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1"/>
              <a:ext cx="3222246" cy="125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Family Member Details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3" name="Icons"/>
            <p:cNvGrpSpPr/>
            <p:nvPr/>
          </p:nvGrpSpPr>
          <p:grpSpPr>
            <a:xfrm>
              <a:off x="663649" y="1476954"/>
              <a:ext cx="174722" cy="209589"/>
              <a:chOff x="663649" y="1476954"/>
              <a:chExt cx="174722" cy="209589"/>
            </a:xfrm>
          </p:grpSpPr>
          <p:sp>
            <p:nvSpPr>
              <p:cNvPr id="20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3649" y="1477373"/>
                <a:ext cx="174722" cy="20874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74874" y="1477373"/>
                <a:ext cx="152274" cy="20874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74874" y="1476954"/>
                <a:ext cx="152274" cy="20958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207" name="Table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53089"/>
              </p:ext>
            </p:extLst>
          </p:nvPr>
        </p:nvGraphicFramePr>
        <p:xfrm>
          <a:off x="1874521" y="4087397"/>
          <a:ext cx="8142605" cy="7775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5357"/>
                <a:gridCol w="1593629"/>
                <a:gridCol w="1831390"/>
                <a:gridCol w="1522229"/>
              </a:tblGrid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Family Member</a:t>
                      </a:r>
                      <a:r>
                        <a:rPr lang="en-US" sz="1100" u="none" baseline="0" noProof="1" smtClean="0"/>
                        <a:t> Name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Relation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D.O.B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Gender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Wife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22-09-1987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Male</a:t>
                      </a:r>
                      <a:endParaRPr lang="en-US" sz="11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13-12-2015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1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Rectangle 207"/>
          <p:cNvSpPr/>
          <p:nvPr/>
        </p:nvSpPr>
        <p:spPr>
          <a:xfrm>
            <a:off x="1882910" y="6029095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Approval Remarks: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209" name="Text Box"/>
          <p:cNvSpPr/>
          <p:nvPr/>
        </p:nvSpPr>
        <p:spPr>
          <a:xfrm>
            <a:off x="3856593" y="6014456"/>
            <a:ext cx="4656471" cy="3531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  <p:sp>
        <p:nvSpPr>
          <p:cNvPr id="210" name="Button"/>
          <p:cNvSpPr>
            <a:spLocks/>
          </p:cNvSpPr>
          <p:nvPr/>
        </p:nvSpPr>
        <p:spPr bwMode="auto">
          <a:xfrm>
            <a:off x="8875768" y="6043701"/>
            <a:ext cx="673153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066"/>
              </p:ext>
            </p:extLst>
          </p:nvPr>
        </p:nvGraphicFramePr>
        <p:xfrm>
          <a:off x="1666376" y="1838056"/>
          <a:ext cx="8450061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1548"/>
                <a:gridCol w="930011"/>
                <a:gridCol w="1191900"/>
                <a:gridCol w="976856"/>
                <a:gridCol w="587924"/>
                <a:gridCol w="969813"/>
                <a:gridCol w="850156"/>
                <a:gridCol w="717892"/>
                <a:gridCol w="1123961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78908"/>
              </p:ext>
            </p:extLst>
          </p:nvPr>
        </p:nvGraphicFramePr>
        <p:xfrm>
          <a:off x="1671390" y="2694544"/>
          <a:ext cx="5256265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4625"/>
                <a:gridCol w="1324097"/>
                <a:gridCol w="1294004"/>
                <a:gridCol w="1143539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4845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Special Approval (For IMMEDIATE TRAVEL – TRAVEL START WITHIN 3 DAYS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3338"/>
              </p:ext>
            </p:extLst>
          </p:nvPr>
        </p:nvGraphicFramePr>
        <p:xfrm>
          <a:off x="753408" y="3257163"/>
          <a:ext cx="10547244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9290"/>
                <a:gridCol w="2072270"/>
                <a:gridCol w="1837874"/>
                <a:gridCol w="1837874"/>
                <a:gridCol w="1758082"/>
                <a:gridCol w="2071854"/>
              </a:tblGrid>
              <a:tr h="40059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Special 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6390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Special 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Special Approval (For IMMEDIATE TRAVEL – TRAVEL START WITHIN 3 DAYS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08952"/>
              </p:ext>
            </p:extLst>
          </p:nvPr>
        </p:nvGraphicFramePr>
        <p:xfrm>
          <a:off x="753408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6798"/>
                <a:gridCol w="1789012"/>
                <a:gridCol w="1586656"/>
                <a:gridCol w="1517770"/>
                <a:gridCol w="1010978"/>
                <a:gridCol w="1010978"/>
                <a:gridCol w="1044307"/>
                <a:gridCol w="1788653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7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841893" y="2493149"/>
            <a:ext cx="8211842" cy="2540414"/>
            <a:chOff x="595686" y="1261242"/>
            <a:chExt cx="3222246" cy="1507359"/>
          </a:xfrm>
        </p:grpSpPr>
        <p:sp>
          <p:nvSpPr>
            <p:cNvPr id="8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02308"/>
              <a:ext cx="3222246" cy="1366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410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 History Log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35184" y="1303517"/>
              <a:ext cx="38620" cy="56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65471" y="1503610"/>
              <a:ext cx="179400" cy="235487"/>
              <a:chOff x="665471" y="1503610"/>
              <a:chExt cx="179400" cy="235487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471" y="1504078"/>
                <a:ext cx="179400" cy="23454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6995" y="1504079"/>
                <a:ext cx="156353" cy="23454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76995" y="1503610"/>
                <a:ext cx="156353" cy="235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35291"/>
              </p:ext>
            </p:extLst>
          </p:nvPr>
        </p:nvGraphicFramePr>
        <p:xfrm>
          <a:off x="2065054" y="3159192"/>
          <a:ext cx="7556165" cy="1647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93273"/>
                <a:gridCol w="1474187"/>
                <a:gridCol w="1937657"/>
                <a:gridCol w="1458027"/>
                <a:gridCol w="1893021"/>
              </a:tblGrid>
              <a:tr h="39105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Remark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Status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Chage Time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HR 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 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Approval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Button"/>
          <p:cNvSpPr>
            <a:spLocks/>
          </p:cNvSpPr>
          <p:nvPr/>
        </p:nvSpPr>
        <p:spPr bwMode="auto">
          <a:xfrm>
            <a:off x="10557488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10563584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0545296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8357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HRBP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 (For MORE THAN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DAYS TRAVEL)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5868"/>
              </p:ext>
            </p:extLst>
          </p:nvPr>
        </p:nvGraphicFramePr>
        <p:xfrm>
          <a:off x="753408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683"/>
                <a:gridCol w="1997917"/>
                <a:gridCol w="1749738"/>
                <a:gridCol w="1749738"/>
                <a:gridCol w="1473796"/>
                <a:gridCol w="2592280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75776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81872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63584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2979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1086</Words>
  <Application>Microsoft Office PowerPoint</Application>
  <PresentationFormat>Widescreen</PresentationFormat>
  <Paragraphs>749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237</cp:revision>
  <dcterms:created xsi:type="dcterms:W3CDTF">2022-09-28T10:31:29Z</dcterms:created>
  <dcterms:modified xsi:type="dcterms:W3CDTF">2022-12-14T17:06:24Z</dcterms:modified>
</cp:coreProperties>
</file>