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5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6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9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02603-4E4E-43EC-BFA4-52FE0C7D6C56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E0C0A-4F97-4B35-BE89-A1A1DFF4D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9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3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1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0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6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9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6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3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1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3" Type="http://schemas.openxmlformats.org/officeDocument/2006/relationships/tags" Target="../tags/tag236.xml"/><Relationship Id="rId21" Type="http://schemas.openxmlformats.org/officeDocument/2006/relationships/tags" Target="../tags/tag254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24" Type="http://schemas.openxmlformats.org/officeDocument/2006/relationships/notesSlide" Target="../notesSlides/notesSlide7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26" Type="http://schemas.openxmlformats.org/officeDocument/2006/relationships/tags" Target="../tags/tag303.xml"/><Relationship Id="rId3" Type="http://schemas.openxmlformats.org/officeDocument/2006/relationships/tags" Target="../tags/tag280.xml"/><Relationship Id="rId21" Type="http://schemas.openxmlformats.org/officeDocument/2006/relationships/tags" Target="../tags/tag298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5" Type="http://schemas.openxmlformats.org/officeDocument/2006/relationships/tags" Target="../tags/tag302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0" Type="http://schemas.openxmlformats.org/officeDocument/2006/relationships/tags" Target="../tags/tag297.xml"/><Relationship Id="rId29" Type="http://schemas.openxmlformats.org/officeDocument/2006/relationships/tags" Target="../tags/tag306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24" Type="http://schemas.openxmlformats.org/officeDocument/2006/relationships/tags" Target="../tags/tag301.xml"/><Relationship Id="rId5" Type="http://schemas.openxmlformats.org/officeDocument/2006/relationships/tags" Target="../tags/tag282.xml"/><Relationship Id="rId15" Type="http://schemas.openxmlformats.org/officeDocument/2006/relationships/tags" Target="../tags/tag292.xml"/><Relationship Id="rId23" Type="http://schemas.openxmlformats.org/officeDocument/2006/relationships/tags" Target="../tags/tag300.xml"/><Relationship Id="rId28" Type="http://schemas.openxmlformats.org/officeDocument/2006/relationships/tags" Target="../tags/tag305.xml"/><Relationship Id="rId10" Type="http://schemas.openxmlformats.org/officeDocument/2006/relationships/tags" Target="../tags/tag287.xml"/><Relationship Id="rId19" Type="http://schemas.openxmlformats.org/officeDocument/2006/relationships/tags" Target="../tags/tag29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Relationship Id="rId22" Type="http://schemas.openxmlformats.org/officeDocument/2006/relationships/tags" Target="../tags/tag299.xml"/><Relationship Id="rId27" Type="http://schemas.openxmlformats.org/officeDocument/2006/relationships/tags" Target="../tags/tag304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tags" Target="../tags/tag55.xml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42" Type="http://schemas.openxmlformats.org/officeDocument/2006/relationships/tags" Target="../tags/tag58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20" Type="http://schemas.openxmlformats.org/officeDocument/2006/relationships/tags" Target="../tags/tag36.xml"/><Relationship Id="rId4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tags" Target="../tags/tag132.xml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29" Type="http://schemas.openxmlformats.org/officeDocument/2006/relationships/tags" Target="../tags/tag135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32" Type="http://schemas.openxmlformats.org/officeDocument/2006/relationships/tags" Target="../tags/tag138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31" Type="http://schemas.openxmlformats.org/officeDocument/2006/relationships/tags" Target="../tags/tag137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30" Type="http://schemas.openxmlformats.org/officeDocument/2006/relationships/tags" Target="../tags/tag136.xml"/><Relationship Id="rId8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43422" y="894004"/>
            <a:ext cx="10888752" cy="1961995"/>
            <a:chOff x="595686" y="1261241"/>
            <a:chExt cx="3222246" cy="1507359"/>
          </a:xfrm>
        </p:grpSpPr>
        <p:sp>
          <p:nvSpPr>
            <p:cNvPr id="1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3222246" cy="269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Settlement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Request </a:t>
              </a: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11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5468"/>
              </p:ext>
            </p:extLst>
          </p:nvPr>
        </p:nvGraphicFramePr>
        <p:xfrm>
          <a:off x="788440" y="1460257"/>
          <a:ext cx="9936268" cy="8294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2627"/>
                <a:gridCol w="1325727"/>
                <a:gridCol w="3111262"/>
                <a:gridCol w="1622385"/>
                <a:gridCol w="1622385"/>
                <a:gridCol w="139188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Associate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10046509" y="2024352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dit"/>
          <p:cNvSpPr>
            <a:spLocks noChangeAspect="1" noEditPoints="1"/>
          </p:cNvSpPr>
          <p:nvPr/>
        </p:nvSpPr>
        <p:spPr bwMode="auto">
          <a:xfrm>
            <a:off x="9732623" y="202633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HROH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8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8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9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99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0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0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Operation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0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7201"/>
              </p:ext>
            </p:extLst>
          </p:nvPr>
        </p:nvGraphicFramePr>
        <p:xfrm>
          <a:off x="637386" y="3257163"/>
          <a:ext cx="1070358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867"/>
                <a:gridCol w="1846882"/>
                <a:gridCol w="1637981"/>
                <a:gridCol w="1637981"/>
                <a:gridCol w="1761510"/>
                <a:gridCol w="904697"/>
                <a:gridCol w="205066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7319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2176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(Ticket </a:t>
            </a:r>
            <a:r>
              <a:rPr lang="en-US" sz="1600" b="1" u="sng" dirty="0" smtClean="0">
                <a:cs typeface="Calibri" panose="020F0502020204030204" pitchFamily="34" charset="0"/>
              </a:rPr>
              <a:t>Booking)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68918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(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TICKETS NOT USED)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64019"/>
              </p:ext>
            </p:extLst>
          </p:nvPr>
        </p:nvGraphicFramePr>
        <p:xfrm>
          <a:off x="652824" y="3257163"/>
          <a:ext cx="1066745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0951"/>
                <a:gridCol w="1840648"/>
                <a:gridCol w="1632452"/>
                <a:gridCol w="1632452"/>
                <a:gridCol w="1755564"/>
                <a:gridCol w="1058951"/>
                <a:gridCol w="188643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3090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306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(Ticket Booking) 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01576" y="2629110"/>
            <a:ext cx="9274275" cy="1956810"/>
            <a:chOff x="595686" y="1261242"/>
            <a:chExt cx="3222246" cy="1507359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44380"/>
              <a:ext cx="3222246" cy="13242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8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Ticket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44663" y="1316124"/>
              <a:ext cx="34196" cy="7336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75891"/>
              <a:ext cx="158849" cy="305722"/>
              <a:chOff x="657477" y="1575891"/>
              <a:chExt cx="158849" cy="305722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477" y="1576506"/>
                <a:ext cx="158849" cy="30449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7681" y="1576506"/>
                <a:ext cx="138441" cy="30449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7681" y="1575891"/>
                <a:ext cx="138441" cy="305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5214658" y="4198007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43684"/>
              </p:ext>
            </p:extLst>
          </p:nvPr>
        </p:nvGraphicFramePr>
        <p:xfrm>
          <a:off x="1183051" y="3052029"/>
          <a:ext cx="9080340" cy="5792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1843"/>
                <a:gridCol w="957219"/>
                <a:gridCol w="1115296"/>
                <a:gridCol w="914560"/>
                <a:gridCol w="566732"/>
                <a:gridCol w="812411"/>
                <a:gridCol w="1057303"/>
                <a:gridCol w="819512"/>
                <a:gridCol w="756657"/>
                <a:gridCol w="1018807"/>
              </a:tblGrid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Is Ticket Used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 Box"/>
          <p:cNvSpPr/>
          <p:nvPr/>
        </p:nvSpPr>
        <p:spPr>
          <a:xfrm>
            <a:off x="8444592" y="3346586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84" name="Text Box"/>
          <p:cNvSpPr/>
          <p:nvPr/>
        </p:nvSpPr>
        <p:spPr>
          <a:xfrm>
            <a:off x="7622613" y="3352866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PDF File"/>
          <p:cNvSpPr>
            <a:spLocks noChangeAspect="1" noEditPoints="1"/>
          </p:cNvSpPr>
          <p:nvPr/>
        </p:nvSpPr>
        <p:spPr bwMode="auto">
          <a:xfrm>
            <a:off x="9576658" y="3422495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55321" y="3772735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Admin Remarks</a:t>
            </a:r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3729004" y="3758096"/>
            <a:ext cx="6190924" cy="39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</p:spTree>
    <p:extLst>
      <p:ext uri="{BB962C8B-B14F-4D97-AF65-F5344CB8AC3E}">
        <p14:creationId xmlns:p14="http://schemas.microsoft.com/office/powerpoint/2010/main" val="20048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8363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Finance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Finance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90868"/>
              </p:ext>
            </p:extLst>
          </p:nvPr>
        </p:nvGraphicFramePr>
        <p:xfrm>
          <a:off x="771696" y="3257163"/>
          <a:ext cx="1055772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2095"/>
                <a:gridCol w="1821714"/>
                <a:gridCol w="1615660"/>
                <a:gridCol w="1615660"/>
                <a:gridCol w="1737505"/>
                <a:gridCol w="1048058"/>
                <a:gridCol w="186702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4535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168" y="12151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72880" y="791614"/>
            <a:ext cx="11247180" cy="5880665"/>
            <a:chOff x="595686" y="1261242"/>
            <a:chExt cx="3222246" cy="1507358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370699"/>
              <a:ext cx="3222246" cy="13979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261242"/>
              <a:ext cx="3222246" cy="1094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Settlement Request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Edit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46638" y="1449303"/>
              <a:ext cx="130985" cy="182722"/>
              <a:chOff x="646638" y="1449303"/>
              <a:chExt cx="130985" cy="182722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46638" y="1449669"/>
                <a:ext cx="130985" cy="18199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55052" y="1449670"/>
                <a:ext cx="114157" cy="18199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655052" y="1449303"/>
                <a:ext cx="114157" cy="182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Label"/>
          <p:cNvSpPr txBox="1"/>
          <p:nvPr/>
        </p:nvSpPr>
        <p:spPr>
          <a:xfrm>
            <a:off x="500085" y="1379278"/>
            <a:ext cx="2297543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Settlement Request No :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50128" y="1340305"/>
            <a:ext cx="72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0098</a:t>
            </a:r>
          </a:p>
        </p:txBody>
      </p:sp>
      <p:sp>
        <p:nvSpPr>
          <p:cNvPr id="126" name="Folder"/>
          <p:cNvSpPr>
            <a:spLocks noChangeAspect="1" noEditPoints="1"/>
          </p:cNvSpPr>
          <p:nvPr/>
        </p:nvSpPr>
        <p:spPr bwMode="auto">
          <a:xfrm>
            <a:off x="8943295" y="2007733"/>
            <a:ext cx="218758" cy="193022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4783" y="1699365"/>
            <a:ext cx="10867104" cy="2354963"/>
            <a:chOff x="595686" y="1271108"/>
            <a:chExt cx="3222246" cy="904062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365886"/>
              <a:ext cx="3222246" cy="8092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95686" y="1271108"/>
              <a:ext cx="3222246" cy="912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Traveling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Icons"/>
            <p:cNvGrpSpPr/>
            <p:nvPr/>
          </p:nvGrpSpPr>
          <p:grpSpPr>
            <a:xfrm>
              <a:off x="648418" y="1424408"/>
              <a:ext cx="135567" cy="152359"/>
              <a:chOff x="648418" y="1424408"/>
              <a:chExt cx="135567" cy="152359"/>
            </a:xfrm>
          </p:grpSpPr>
          <p:sp>
            <p:nvSpPr>
              <p:cNvPr id="4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48418" y="1424714"/>
                <a:ext cx="135567" cy="15174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7129" y="1424714"/>
                <a:ext cx="118148" cy="15174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57129" y="1424408"/>
                <a:ext cx="118148" cy="15235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64693"/>
              </p:ext>
            </p:extLst>
          </p:nvPr>
        </p:nvGraphicFramePr>
        <p:xfrm>
          <a:off x="809457" y="3084680"/>
          <a:ext cx="9575445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1713"/>
                <a:gridCol w="946499"/>
                <a:gridCol w="1175728"/>
                <a:gridCol w="977001"/>
                <a:gridCol w="588012"/>
                <a:gridCol w="969957"/>
                <a:gridCol w="850282"/>
                <a:gridCol w="745490"/>
                <a:gridCol w="1096636"/>
                <a:gridCol w="1124127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 Box"/>
          <p:cNvSpPr/>
          <p:nvPr/>
        </p:nvSpPr>
        <p:spPr>
          <a:xfrm>
            <a:off x="7424007" y="3331185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59" name="Text Box"/>
          <p:cNvSpPr/>
          <p:nvPr/>
        </p:nvSpPr>
        <p:spPr>
          <a:xfrm>
            <a:off x="6649871" y="3343720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DF File"/>
          <p:cNvSpPr>
            <a:spLocks noChangeAspect="1" noEditPoints="1"/>
          </p:cNvSpPr>
          <p:nvPr/>
        </p:nvSpPr>
        <p:spPr bwMode="auto">
          <a:xfrm>
            <a:off x="9779568" y="3402458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8351073" y="3315335"/>
            <a:ext cx="847360" cy="738996"/>
            <a:chOff x="595686" y="1237949"/>
            <a:chExt cx="1368152" cy="745665"/>
          </a:xfrm>
        </p:grpSpPr>
        <p:grpSp>
          <p:nvGrpSpPr>
            <p:cNvPr id="62" name="Drop-Down Box"/>
            <p:cNvGrpSpPr/>
            <p:nvPr/>
          </p:nvGrpSpPr>
          <p:grpSpPr>
            <a:xfrm>
              <a:off x="595688" y="1237949"/>
              <a:ext cx="1368150" cy="243268"/>
              <a:chOff x="595688" y="1237949"/>
              <a:chExt cx="1368150" cy="243268"/>
            </a:xfrm>
          </p:grpSpPr>
          <p:sp>
            <p:nvSpPr>
              <p:cNvPr id="64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8" y="1237949"/>
                <a:ext cx="1368150" cy="2432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Used</a:t>
                </a:r>
              </a:p>
            </p:txBody>
          </p:sp>
          <p:sp>
            <p:nvSpPr>
              <p:cNvPr id="65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 rot="10800000" flipH="1">
                <a:off x="1778157" y="1341332"/>
                <a:ext cx="103348" cy="3650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481552"/>
              <a:ext cx="1368152" cy="5020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Used</a:t>
              </a:r>
            </a:p>
            <a:p>
              <a:pPr>
                <a:spcAft>
                  <a:spcPts val="200"/>
                </a:spcAft>
              </a:pPr>
              <a:r>
                <a: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Cancel</a:t>
              </a:r>
            </a:p>
          </p:txBody>
        </p:sp>
      </p:grpSp>
      <p:grpSp>
        <p:nvGrpSpPr>
          <p:cNvPr id="6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56277" y="4233131"/>
            <a:ext cx="9760914" cy="1718357"/>
            <a:chOff x="595686" y="1271108"/>
            <a:chExt cx="3222246" cy="904062"/>
          </a:xfrm>
        </p:grpSpPr>
        <p:sp>
          <p:nvSpPr>
            <p:cNvPr id="6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401000"/>
              <a:ext cx="3222246" cy="7741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71108"/>
              <a:ext cx="3222246" cy="1250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Hotel Booking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Icons"/>
            <p:cNvGrpSpPr/>
            <p:nvPr/>
          </p:nvGrpSpPr>
          <p:grpSpPr>
            <a:xfrm>
              <a:off x="654394" y="1481203"/>
              <a:ext cx="150930" cy="208804"/>
              <a:chOff x="654394" y="1481203"/>
              <a:chExt cx="150930" cy="208804"/>
            </a:xfrm>
          </p:grpSpPr>
          <p:sp>
            <p:nvSpPr>
              <p:cNvPr id="7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4394" y="1481621"/>
                <a:ext cx="150930" cy="20796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64092" y="1481620"/>
                <a:ext cx="131539" cy="20796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4092" y="1481203"/>
                <a:ext cx="131539" cy="20880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57182"/>
              </p:ext>
            </p:extLst>
          </p:nvPr>
        </p:nvGraphicFramePr>
        <p:xfrm>
          <a:off x="772887" y="5118168"/>
          <a:ext cx="8214354" cy="6808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7577"/>
                <a:gridCol w="1441880"/>
                <a:gridCol w="1409111"/>
                <a:gridCol w="1245262"/>
                <a:gridCol w="1245262"/>
                <a:gridCol w="1245262"/>
              </a:tblGrid>
              <a:tr h="34043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4043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 Box"/>
          <p:cNvSpPr/>
          <p:nvPr/>
        </p:nvSpPr>
        <p:spPr>
          <a:xfrm>
            <a:off x="6901572" y="5482790"/>
            <a:ext cx="720671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76" name="PDF File"/>
          <p:cNvSpPr>
            <a:spLocks noChangeAspect="1" noEditPoints="1"/>
          </p:cNvSpPr>
          <p:nvPr/>
        </p:nvSpPr>
        <p:spPr bwMode="auto">
          <a:xfrm>
            <a:off x="8275948" y="5545456"/>
            <a:ext cx="122540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 Box"/>
          <p:cNvSpPr/>
          <p:nvPr/>
        </p:nvSpPr>
        <p:spPr>
          <a:xfrm>
            <a:off x="5481641" y="5484532"/>
            <a:ext cx="994280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abc43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884" y="2175919"/>
            <a:ext cx="977514" cy="2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Date: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3" name="Text Box"/>
          <p:cNvSpPr/>
          <p:nvPr/>
        </p:nvSpPr>
        <p:spPr>
          <a:xfrm>
            <a:off x="1651172" y="2174299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76434" y="2186800"/>
            <a:ext cx="991051" cy="27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Time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5" name="Text Box"/>
          <p:cNvSpPr/>
          <p:nvPr/>
        </p:nvSpPr>
        <p:spPr>
          <a:xfrm>
            <a:off x="3572719" y="2194205"/>
            <a:ext cx="487218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5:45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58025" y="2190722"/>
            <a:ext cx="1273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From: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57" name="Drop-Down Box" descr="&lt;SmartSettings&gt;&lt;SmartResize enabled=&quot;True&quot; minWidth=&quot;18&quot; minHeight=&quot;7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4959514" y="2205085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58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7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819940" y="2199862"/>
            <a:ext cx="1268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To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80" name="Drop-Down Box" descr="&lt;SmartSettings&gt;&lt;SmartResize enabled=&quot;True&quot; minWidth=&quot;18&quot; minHeight=&quot;7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122064" y="2207924"/>
            <a:ext cx="1060475" cy="268937"/>
            <a:chOff x="595686" y="1268327"/>
            <a:chExt cx="1368150" cy="226919"/>
          </a:xfrm>
          <a:solidFill>
            <a:srgbClr val="FFFFFF"/>
          </a:solidFill>
        </p:grpSpPr>
        <p:sp>
          <p:nvSpPr>
            <p:cNvPr id="88" name="Text Box"/>
            <p:cNvSpPr/>
            <p:nvPr/>
          </p:nvSpPr>
          <p:spPr>
            <a:xfrm>
              <a:off x="595686" y="1268327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15471" y="1366525"/>
              <a:ext cx="82577" cy="305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8255742" y="2208139"/>
            <a:ext cx="12075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Mode of T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ravel: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2" name="Drop-Down Box" descr="&lt;SmartSettings&gt;&lt;SmartResize enabled=&quot;True&quot; minWidth=&quot;18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427447" y="2240790"/>
            <a:ext cx="948819" cy="256110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93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98009" y="1365502"/>
              <a:ext cx="92295" cy="3257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635302" y="2555611"/>
            <a:ext cx="1004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Ticketing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6" name="Drop-Down Box" descr="&lt;SmartSettings&gt;&lt;SmartResize enabled=&quot;True&quot; minWidth=&quot;18&quot; minHeight=&quot;7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636259" y="2554531"/>
            <a:ext cx="1018064" cy="244739"/>
            <a:chOff x="595686" y="1268328"/>
            <a:chExt cx="1368150" cy="226919"/>
          </a:xfrm>
          <a:solidFill>
            <a:srgbClr val="FFFFFF"/>
          </a:solidFill>
        </p:grpSpPr>
        <p:sp>
          <p:nvSpPr>
            <p:cNvPr id="97" name="Text Box"/>
            <p:cNvSpPr/>
            <p:nvPr/>
          </p:nvSpPr>
          <p:spPr>
            <a:xfrm>
              <a:off x="595686" y="1268328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09289" y="1365017"/>
              <a:ext cx="86016" cy="335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812518" y="2563601"/>
            <a:ext cx="1259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Flt/Train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0" name="Text Box"/>
          <p:cNvSpPr/>
          <p:nvPr/>
        </p:nvSpPr>
        <p:spPr>
          <a:xfrm>
            <a:off x="4034678" y="2574479"/>
            <a:ext cx="1026179" cy="2681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6794814" y="2561714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42468" y="2595193"/>
            <a:ext cx="808656" cy="25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Ticket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3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979288" y="2585533"/>
            <a:ext cx="680113" cy="270147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04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732492" y="1364439"/>
              <a:ext cx="128760" cy="3470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395817" y="4618236"/>
            <a:ext cx="61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7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040149" y="4623455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08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0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274992" y="4612578"/>
            <a:ext cx="859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In: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1" name="Text Box"/>
          <p:cNvSpPr/>
          <p:nvPr/>
        </p:nvSpPr>
        <p:spPr>
          <a:xfrm>
            <a:off x="5135911" y="4610957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123894" y="4627818"/>
            <a:ext cx="927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Out: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4" name="Text Box"/>
          <p:cNvSpPr/>
          <p:nvPr/>
        </p:nvSpPr>
        <p:spPr>
          <a:xfrm>
            <a:off x="7053103" y="4598765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5" name="Button"/>
          <p:cNvSpPr>
            <a:spLocks/>
          </p:cNvSpPr>
          <p:nvPr/>
        </p:nvSpPr>
        <p:spPr bwMode="auto">
          <a:xfrm>
            <a:off x="8114234" y="4593975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92001" y="4618232"/>
            <a:ext cx="9790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Booking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17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799176" y="4607655"/>
            <a:ext cx="680113" cy="297162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18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2492" y="1366016"/>
              <a:ext cx="128760" cy="315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Button"/>
          <p:cNvSpPr>
            <a:spLocks/>
          </p:cNvSpPr>
          <p:nvPr/>
        </p:nvSpPr>
        <p:spPr bwMode="auto">
          <a:xfrm>
            <a:off x="4704564" y="6187141"/>
            <a:ext cx="891432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039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9965571" y="200022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0158" y="2936576"/>
            <a:ext cx="10888752" cy="2615137"/>
            <a:chOff x="595686" y="1261242"/>
            <a:chExt cx="3222246" cy="1507358"/>
          </a:xfrm>
        </p:grpSpPr>
        <p:sp>
          <p:nvSpPr>
            <p:cNvPr id="2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9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3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11417"/>
              </p:ext>
            </p:extLst>
          </p:nvPr>
        </p:nvGraphicFramePr>
        <p:xfrm>
          <a:off x="628006" y="3366020"/>
          <a:ext cx="1056425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4441"/>
                <a:gridCol w="1719835"/>
                <a:gridCol w="1525303"/>
                <a:gridCol w="1525303"/>
                <a:gridCol w="1640335"/>
                <a:gridCol w="1422233"/>
                <a:gridCol w="192680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Edit"/>
          <p:cNvSpPr>
            <a:spLocks noChangeAspect="1" noEditPoints="1"/>
          </p:cNvSpPr>
          <p:nvPr/>
        </p:nvSpPr>
        <p:spPr bwMode="auto">
          <a:xfrm>
            <a:off x="9353776" y="3906609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File"/>
          <p:cNvSpPr>
            <a:spLocks noChangeAspect="1" noEditPoints="1"/>
          </p:cNvSpPr>
          <p:nvPr/>
        </p:nvSpPr>
        <p:spPr bwMode="auto">
          <a:xfrm>
            <a:off x="9641229" y="3914093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Edit"/>
          <p:cNvSpPr>
            <a:spLocks noChangeAspect="1" noEditPoints="1"/>
          </p:cNvSpPr>
          <p:nvPr/>
        </p:nvSpPr>
        <p:spPr bwMode="auto">
          <a:xfrm>
            <a:off x="9342893" y="4723037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File"/>
          <p:cNvSpPr>
            <a:spLocks noChangeAspect="1" noEditPoints="1"/>
          </p:cNvSpPr>
          <p:nvPr/>
        </p:nvSpPr>
        <p:spPr bwMode="auto">
          <a:xfrm>
            <a:off x="9630346" y="4730521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Edit"/>
          <p:cNvSpPr>
            <a:spLocks noChangeAspect="1" noEditPoints="1"/>
          </p:cNvSpPr>
          <p:nvPr/>
        </p:nvSpPr>
        <p:spPr bwMode="auto">
          <a:xfrm>
            <a:off x="9375545" y="430938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ile"/>
          <p:cNvSpPr>
            <a:spLocks noChangeAspect="1" noEditPoints="1"/>
          </p:cNvSpPr>
          <p:nvPr/>
        </p:nvSpPr>
        <p:spPr bwMode="auto">
          <a:xfrm>
            <a:off x="9662998" y="431686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9847593" y="385722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9836217" y="429623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9836220" y="470566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6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Recommendation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10423734" y="3871883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10429830" y="4307747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1" name="Button"/>
          <p:cNvSpPr>
            <a:spLocks/>
          </p:cNvSpPr>
          <p:nvPr/>
        </p:nvSpPr>
        <p:spPr bwMode="auto">
          <a:xfrm>
            <a:off x="10411542" y="4719227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948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793235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85092"/>
              </p:ext>
            </p:extLst>
          </p:nvPr>
        </p:nvGraphicFramePr>
        <p:xfrm>
          <a:off x="661968" y="3257163"/>
          <a:ext cx="1066744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0951"/>
                <a:gridCol w="1840648"/>
                <a:gridCol w="1632452"/>
                <a:gridCol w="1632452"/>
                <a:gridCol w="1755563"/>
                <a:gridCol w="1058950"/>
                <a:gridCol w="188643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7902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753408" y="3257163"/>
          <a:ext cx="1037179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0677"/>
                <a:gridCol w="1925581"/>
                <a:gridCol w="1707778"/>
                <a:gridCol w="1836570"/>
                <a:gridCol w="1205409"/>
                <a:gridCol w="1021406"/>
                <a:gridCol w="177437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13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3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13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4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14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3" name="Button"/>
          <p:cNvSpPr>
            <a:spLocks/>
          </p:cNvSpPr>
          <p:nvPr/>
        </p:nvSpPr>
        <p:spPr bwMode="auto">
          <a:xfrm>
            <a:off x="10595286" y="3739752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16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5" name="Button"/>
          <p:cNvSpPr>
            <a:spLocks/>
          </p:cNvSpPr>
          <p:nvPr/>
        </p:nvSpPr>
        <p:spPr bwMode="auto">
          <a:xfrm>
            <a:off x="10583910" y="4178759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10562909" y="4588192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61255" y="2396316"/>
            <a:ext cx="1076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Remarks: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72" name="PDF File"/>
          <p:cNvSpPr>
            <a:spLocks noChangeAspect="1" noEditPoints="1"/>
          </p:cNvSpPr>
          <p:nvPr/>
        </p:nvSpPr>
        <p:spPr bwMode="auto">
          <a:xfrm>
            <a:off x="10356510" y="2259462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PDF File"/>
          <p:cNvSpPr>
            <a:spLocks noChangeAspect="1" noEditPoints="1"/>
          </p:cNvSpPr>
          <p:nvPr/>
        </p:nvSpPr>
        <p:spPr bwMode="auto">
          <a:xfrm>
            <a:off x="9278826" y="3609290"/>
            <a:ext cx="13402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637247" y="1458677"/>
            <a:ext cx="10612930" cy="3485766"/>
            <a:chOff x="595686" y="1261242"/>
            <a:chExt cx="3222246" cy="1507357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364050"/>
              <a:ext cx="3222246" cy="14045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1028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Approval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753905" y="1292051"/>
              <a:ext cx="29882" cy="4118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9" name="Icons"/>
            <p:cNvGrpSpPr/>
            <p:nvPr/>
          </p:nvGrpSpPr>
          <p:grpSpPr>
            <a:xfrm>
              <a:off x="649683" y="1437877"/>
              <a:ext cx="138812" cy="171622"/>
              <a:chOff x="649683" y="1437877"/>
              <a:chExt cx="138812" cy="171622"/>
            </a:xfrm>
          </p:grpSpPr>
          <p:sp>
            <p:nvSpPr>
              <p:cNvPr id="8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9683" y="1438222"/>
                <a:ext cx="138812" cy="17093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8599" y="1438222"/>
                <a:ext cx="120979" cy="17093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8599" y="1437877"/>
                <a:ext cx="120979" cy="1716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755321" y="3919039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Approval Remarks: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4" name="Text Box"/>
          <p:cNvSpPr/>
          <p:nvPr/>
        </p:nvSpPr>
        <p:spPr>
          <a:xfrm>
            <a:off x="3729004" y="3904400"/>
            <a:ext cx="6190924" cy="39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017538" y="4489211"/>
            <a:ext cx="871634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4979"/>
              </p:ext>
            </p:extLst>
          </p:nvPr>
        </p:nvGraphicFramePr>
        <p:xfrm>
          <a:off x="711487" y="1930798"/>
          <a:ext cx="10272199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1878"/>
                <a:gridCol w="997831"/>
                <a:gridCol w="1278819"/>
                <a:gridCol w="1048093"/>
                <a:gridCol w="630798"/>
                <a:gridCol w="1040536"/>
                <a:gridCol w="912152"/>
                <a:gridCol w="770244"/>
                <a:gridCol w="1205924"/>
                <a:gridCol w="1205924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Xyz.pdf</a:t>
                      </a:r>
                      <a:endParaRPr lang="en-US" sz="1200" b="1" u="sng" noProof="1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9783"/>
              </p:ext>
            </p:extLst>
          </p:nvPr>
        </p:nvGraphicFramePr>
        <p:xfrm>
          <a:off x="1007362" y="2863486"/>
          <a:ext cx="9846564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50981"/>
                <a:gridCol w="1728385"/>
                <a:gridCol w="1689104"/>
                <a:gridCol w="1492698"/>
                <a:gridCol w="1492698"/>
                <a:gridCol w="1492698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abc43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Abc.pdf</a:t>
                      </a:r>
                      <a:endParaRPr lang="en-US" sz="1200" b="1" u="sng" noProof="1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4" name="Rectangle 63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Operation Head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Head (IF ACTAUL DAYS AND PLANED DAYS NOT MATCHED)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6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12688"/>
              </p:ext>
            </p:extLst>
          </p:nvPr>
        </p:nvGraphicFramePr>
        <p:xfrm>
          <a:off x="616248" y="3257163"/>
          <a:ext cx="1072251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5395"/>
                <a:gridCol w="1850149"/>
                <a:gridCol w="1640878"/>
                <a:gridCol w="1640878"/>
                <a:gridCol w="1764625"/>
                <a:gridCol w="1064417"/>
                <a:gridCol w="1896170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621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98019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9499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399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096149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Head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52616"/>
              </p:ext>
            </p:extLst>
          </p:nvPr>
        </p:nvGraphicFramePr>
        <p:xfrm>
          <a:off x="707688" y="3257163"/>
          <a:ext cx="1065347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2199"/>
                <a:gridCol w="1800559"/>
                <a:gridCol w="1596897"/>
                <a:gridCol w="1527566"/>
                <a:gridCol w="1017503"/>
                <a:gridCol w="1017503"/>
                <a:gridCol w="1051047"/>
                <a:gridCol w="180019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7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841893" y="2493149"/>
            <a:ext cx="8211842" cy="2540414"/>
            <a:chOff x="595686" y="1261242"/>
            <a:chExt cx="3222246" cy="1507359"/>
          </a:xfrm>
        </p:grpSpPr>
        <p:sp>
          <p:nvSpPr>
            <p:cNvPr id="8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02308"/>
              <a:ext cx="3222246" cy="1366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410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 History Log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35184" y="1303517"/>
              <a:ext cx="38620" cy="56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65471" y="1503610"/>
              <a:ext cx="179400" cy="235487"/>
              <a:chOff x="665471" y="1503610"/>
              <a:chExt cx="179400" cy="235487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471" y="1504078"/>
                <a:ext cx="179400" cy="23454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6995" y="1504079"/>
                <a:ext cx="156353" cy="23454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76995" y="1503610"/>
                <a:ext cx="156353" cy="235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065054" y="3159192"/>
          <a:ext cx="7556165" cy="1647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93273"/>
                <a:gridCol w="1474187"/>
                <a:gridCol w="1937657"/>
                <a:gridCol w="1458027"/>
                <a:gridCol w="1893021"/>
              </a:tblGrid>
              <a:tr h="39105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Remark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Status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Chage Time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HR 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 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Approval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Operation Head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520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HRBP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77190"/>
              </p:ext>
            </p:extLst>
          </p:nvPr>
        </p:nvGraphicFramePr>
        <p:xfrm>
          <a:off x="689400" y="3257163"/>
          <a:ext cx="1065347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9823"/>
                <a:gridCol w="1838237"/>
                <a:gridCol w="1630312"/>
                <a:gridCol w="1630312"/>
                <a:gridCol w="1753264"/>
                <a:gridCol w="1057563"/>
                <a:gridCol w="188396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55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HRDH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Division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6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3631"/>
              </p:ext>
            </p:extLst>
          </p:nvPr>
        </p:nvGraphicFramePr>
        <p:xfrm>
          <a:off x="643680" y="3257163"/>
          <a:ext cx="1069488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165"/>
                <a:gridCol w="1845381"/>
                <a:gridCol w="1636650"/>
                <a:gridCol w="1636650"/>
                <a:gridCol w="1760078"/>
                <a:gridCol w="922988"/>
                <a:gridCol w="202996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954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897</Words>
  <Application>Microsoft Office PowerPoint</Application>
  <PresentationFormat>Widescreen</PresentationFormat>
  <Paragraphs>629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220</cp:revision>
  <dcterms:created xsi:type="dcterms:W3CDTF">2022-09-28T10:31:29Z</dcterms:created>
  <dcterms:modified xsi:type="dcterms:W3CDTF">2022-12-14T17:14:25Z</dcterms:modified>
</cp:coreProperties>
</file>