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5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6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8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9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02603-4E4E-43EC-BFA4-52FE0C7D6C56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E0C0A-4F97-4B35-BE89-A1A1DFF4D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9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3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1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0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6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9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6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3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3846D-AC5A-4EF0-93CC-4831DB0FC96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9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1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7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49DF-0BA0-46EA-99CA-591042A519F8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117C-722D-416E-814B-DF181487C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3" Type="http://schemas.openxmlformats.org/officeDocument/2006/relationships/tags" Target="../tags/tag236.xml"/><Relationship Id="rId21" Type="http://schemas.openxmlformats.org/officeDocument/2006/relationships/tags" Target="../tags/tag254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" Type="http://schemas.openxmlformats.org/officeDocument/2006/relationships/tags" Target="../tags/tag235.xml"/><Relationship Id="rId16" Type="http://schemas.openxmlformats.org/officeDocument/2006/relationships/tags" Target="../tags/tag249.xml"/><Relationship Id="rId20" Type="http://schemas.openxmlformats.org/officeDocument/2006/relationships/tags" Target="../tags/tag253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24" Type="http://schemas.openxmlformats.org/officeDocument/2006/relationships/notesSlide" Target="../notesSlides/notesSlide7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43.xml"/><Relationship Id="rId19" Type="http://schemas.openxmlformats.org/officeDocument/2006/relationships/tags" Target="../tags/tag252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tags" Target="../tags/tag2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3" Type="http://schemas.openxmlformats.org/officeDocument/2006/relationships/tags" Target="../tags/tag258.xml"/><Relationship Id="rId21" Type="http://schemas.openxmlformats.org/officeDocument/2006/relationships/tags" Target="../tags/tag276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18" Type="http://schemas.openxmlformats.org/officeDocument/2006/relationships/tags" Target="../tags/tag295.xml"/><Relationship Id="rId26" Type="http://schemas.openxmlformats.org/officeDocument/2006/relationships/tags" Target="../tags/tag303.xml"/><Relationship Id="rId3" Type="http://schemas.openxmlformats.org/officeDocument/2006/relationships/tags" Target="../tags/tag280.xml"/><Relationship Id="rId21" Type="http://schemas.openxmlformats.org/officeDocument/2006/relationships/tags" Target="../tags/tag298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5" Type="http://schemas.openxmlformats.org/officeDocument/2006/relationships/tags" Target="../tags/tag302.xm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0" Type="http://schemas.openxmlformats.org/officeDocument/2006/relationships/tags" Target="../tags/tag297.xml"/><Relationship Id="rId29" Type="http://schemas.openxmlformats.org/officeDocument/2006/relationships/tags" Target="../tags/tag306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24" Type="http://schemas.openxmlformats.org/officeDocument/2006/relationships/tags" Target="../tags/tag301.xml"/><Relationship Id="rId5" Type="http://schemas.openxmlformats.org/officeDocument/2006/relationships/tags" Target="../tags/tag282.xml"/><Relationship Id="rId15" Type="http://schemas.openxmlformats.org/officeDocument/2006/relationships/tags" Target="../tags/tag292.xml"/><Relationship Id="rId23" Type="http://schemas.openxmlformats.org/officeDocument/2006/relationships/tags" Target="../tags/tag300.xml"/><Relationship Id="rId28" Type="http://schemas.openxmlformats.org/officeDocument/2006/relationships/tags" Target="../tags/tag305.xml"/><Relationship Id="rId10" Type="http://schemas.openxmlformats.org/officeDocument/2006/relationships/tags" Target="../tags/tag287.xml"/><Relationship Id="rId19" Type="http://schemas.openxmlformats.org/officeDocument/2006/relationships/tags" Target="../tags/tag296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Relationship Id="rId22" Type="http://schemas.openxmlformats.org/officeDocument/2006/relationships/tags" Target="../tags/tag299.xml"/><Relationship Id="rId27" Type="http://schemas.openxmlformats.org/officeDocument/2006/relationships/tags" Target="../tags/tag304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tags" Target="../tags/tag55.xml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42" Type="http://schemas.openxmlformats.org/officeDocument/2006/relationships/tags" Target="../tags/tag58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20" Type="http://schemas.openxmlformats.org/officeDocument/2006/relationships/tags" Target="../tags/tag36.xml"/><Relationship Id="rId4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tags" Target="../tags/tag132.xml"/><Relationship Id="rId3" Type="http://schemas.openxmlformats.org/officeDocument/2006/relationships/tags" Target="../tags/tag109.xml"/><Relationship Id="rId21" Type="http://schemas.openxmlformats.org/officeDocument/2006/relationships/tags" Target="../tags/tag127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3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tags" Target="../tags/tag126.xml"/><Relationship Id="rId29" Type="http://schemas.openxmlformats.org/officeDocument/2006/relationships/tags" Target="../tags/tag135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tags" Target="../tags/tag130.xml"/><Relationship Id="rId32" Type="http://schemas.openxmlformats.org/officeDocument/2006/relationships/tags" Target="../tags/tag138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10" Type="http://schemas.openxmlformats.org/officeDocument/2006/relationships/tags" Target="../tags/tag116.xml"/><Relationship Id="rId19" Type="http://schemas.openxmlformats.org/officeDocument/2006/relationships/tags" Target="../tags/tag125.xml"/><Relationship Id="rId31" Type="http://schemas.openxmlformats.org/officeDocument/2006/relationships/tags" Target="../tags/tag137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30" Type="http://schemas.openxmlformats.org/officeDocument/2006/relationships/tags" Target="../tags/tag136.xml"/><Relationship Id="rId8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tags" Target="../tags/tag159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tags" Target="../tags/tag189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6206" y="32656"/>
            <a:ext cx="11759181" cy="6845845"/>
            <a:chOff x="595683" y="1261243"/>
            <a:chExt cx="6669942" cy="315469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7163" y="1507189"/>
              <a:ext cx="6668462" cy="29087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3" y="1261243"/>
              <a:ext cx="6668462" cy="247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129218" y="1402974"/>
              <a:ext cx="84642" cy="519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144531" y="1294074"/>
              <a:ext cx="55828" cy="438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1107828" y="1374165"/>
              <a:ext cx="5971104" cy="109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151005" y="1398217"/>
              <a:ext cx="53126" cy="614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7103" y="1389072"/>
              <a:ext cx="363781" cy="79740"/>
              <a:chOff x="667103" y="1389072"/>
              <a:chExt cx="363781" cy="7974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67103" y="1401142"/>
                <a:ext cx="86443" cy="5559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3972" y="1401142"/>
                <a:ext cx="86443" cy="5559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40839" y="1389072"/>
                <a:ext cx="90045" cy="797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43422" y="894004"/>
            <a:ext cx="10888752" cy="1961995"/>
            <a:chOff x="595686" y="1261241"/>
            <a:chExt cx="3222246" cy="1507359"/>
          </a:xfrm>
        </p:grpSpPr>
        <p:sp>
          <p:nvSpPr>
            <p:cNvPr id="11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443896"/>
              <a:ext cx="3222246" cy="1324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3222246" cy="2699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Settlement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Request </a:t>
              </a:r>
            </a:p>
          </p:txBody>
        </p:sp>
        <p:grpSp>
          <p:nvGrpSpPr>
            <p:cNvPr id="118" name="Icons"/>
            <p:cNvGrpSpPr/>
            <p:nvPr/>
          </p:nvGrpSpPr>
          <p:grpSpPr>
            <a:xfrm>
              <a:off x="648315" y="1575062"/>
              <a:ext cx="135297" cy="304911"/>
              <a:chOff x="648315" y="1575062"/>
              <a:chExt cx="135297" cy="304911"/>
            </a:xfrm>
          </p:grpSpPr>
          <p:sp>
            <p:nvSpPr>
              <p:cNvPr id="11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48315" y="1575672"/>
                <a:ext cx="135297" cy="303690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7006" y="1575671"/>
                <a:ext cx="117915" cy="303690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575062"/>
                <a:ext cx="117915" cy="304911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45468"/>
              </p:ext>
            </p:extLst>
          </p:nvPr>
        </p:nvGraphicFramePr>
        <p:xfrm>
          <a:off x="788440" y="1460257"/>
          <a:ext cx="9936268" cy="8294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2627"/>
                <a:gridCol w="1325727"/>
                <a:gridCol w="3111262"/>
                <a:gridCol w="1622385"/>
                <a:gridCol w="1622385"/>
                <a:gridCol w="139188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Initiate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Associate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4" name="File"/>
          <p:cNvSpPr>
            <a:spLocks noChangeAspect="1" noEditPoints="1"/>
          </p:cNvSpPr>
          <p:nvPr/>
        </p:nvSpPr>
        <p:spPr bwMode="auto">
          <a:xfrm>
            <a:off x="10046509" y="2024352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dit"/>
          <p:cNvSpPr>
            <a:spLocks noChangeAspect="1" noEditPoints="1"/>
          </p:cNvSpPr>
          <p:nvPr/>
        </p:nvSpPr>
        <p:spPr bwMode="auto">
          <a:xfrm>
            <a:off x="9732623" y="202633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HROH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8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8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9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99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10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0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Operation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(IF ACTAUL DAYS AND PLANED DAYS NOT MATCHED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0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7201"/>
              </p:ext>
            </p:extLst>
          </p:nvPr>
        </p:nvGraphicFramePr>
        <p:xfrm>
          <a:off x="637386" y="3257163"/>
          <a:ext cx="10703580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867"/>
                <a:gridCol w="1846882"/>
                <a:gridCol w="1637981"/>
                <a:gridCol w="1637981"/>
                <a:gridCol w="1761510"/>
                <a:gridCol w="904697"/>
                <a:gridCol w="205066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1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7319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2255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cs typeface="Calibri" panose="020F0502020204030204" pitchFamily="34" charset="0"/>
              </a:rPr>
              <a:t>Admin (Ticket Booking) </a:t>
            </a:r>
          </a:p>
          <a:p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68918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 (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IF TICKETS NOT USED)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64019"/>
              </p:ext>
            </p:extLst>
          </p:nvPr>
        </p:nvGraphicFramePr>
        <p:xfrm>
          <a:off x="652824" y="3257163"/>
          <a:ext cx="10667450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0951"/>
                <a:gridCol w="1840648"/>
                <a:gridCol w="1632452"/>
                <a:gridCol w="1632452"/>
                <a:gridCol w="1755564"/>
                <a:gridCol w="1058951"/>
                <a:gridCol w="188643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3090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5" y="659209"/>
            <a:ext cx="23069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Admin (Ticket Booking) 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dmin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639584" y="3257163"/>
          <a:ext cx="1068983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9894"/>
                <a:gridCol w="2717737"/>
                <a:gridCol w="1583948"/>
                <a:gridCol w="1306062"/>
                <a:gridCol w="1111542"/>
                <a:gridCol w="263064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0025163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10013787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10013790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101576" y="2629110"/>
            <a:ext cx="9274275" cy="1956810"/>
            <a:chOff x="595686" y="1261242"/>
            <a:chExt cx="3222246" cy="1507359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44380"/>
              <a:ext cx="3222246" cy="13242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83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Ticket Booking Detail Edit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44663" y="1316124"/>
              <a:ext cx="34196" cy="73368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657477" y="1575891"/>
              <a:ext cx="158849" cy="305722"/>
              <a:chOff x="657477" y="1575891"/>
              <a:chExt cx="158849" cy="305722"/>
            </a:xfrm>
          </p:grpSpPr>
          <p:sp>
            <p:nvSpPr>
              <p:cNvPr id="5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477" y="1576506"/>
                <a:ext cx="158849" cy="30449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7681" y="1576506"/>
                <a:ext cx="138441" cy="30449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7681" y="1575891"/>
                <a:ext cx="138441" cy="3057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Button"/>
          <p:cNvSpPr>
            <a:spLocks/>
          </p:cNvSpPr>
          <p:nvPr/>
        </p:nvSpPr>
        <p:spPr bwMode="auto">
          <a:xfrm>
            <a:off x="5214658" y="4198007"/>
            <a:ext cx="769842" cy="290393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584920" y="3750638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10591016" y="418650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10572728" y="4597982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21549"/>
              </p:ext>
            </p:extLst>
          </p:nvPr>
        </p:nvGraphicFramePr>
        <p:xfrm>
          <a:off x="1183051" y="3052029"/>
          <a:ext cx="9080340" cy="5792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1843"/>
                <a:gridCol w="957219"/>
                <a:gridCol w="1115296"/>
                <a:gridCol w="914560"/>
                <a:gridCol w="566732"/>
                <a:gridCol w="812411"/>
                <a:gridCol w="1057303"/>
                <a:gridCol w="819512"/>
                <a:gridCol w="756657"/>
                <a:gridCol w="1018807"/>
              </a:tblGrid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Is Ticket Used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PNR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289632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Text Box"/>
          <p:cNvSpPr/>
          <p:nvPr/>
        </p:nvSpPr>
        <p:spPr>
          <a:xfrm>
            <a:off x="8444592" y="3346586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84" name="Text Box"/>
          <p:cNvSpPr/>
          <p:nvPr/>
        </p:nvSpPr>
        <p:spPr>
          <a:xfrm>
            <a:off x="7622613" y="3352866"/>
            <a:ext cx="618309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PDF File"/>
          <p:cNvSpPr>
            <a:spLocks noChangeAspect="1" noEditPoints="1"/>
          </p:cNvSpPr>
          <p:nvPr/>
        </p:nvSpPr>
        <p:spPr bwMode="auto">
          <a:xfrm>
            <a:off x="9576658" y="3422495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55321" y="3772735"/>
            <a:ext cx="1850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Admin Remarks: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60" name="Text Box"/>
          <p:cNvSpPr/>
          <p:nvPr/>
        </p:nvSpPr>
        <p:spPr>
          <a:xfrm>
            <a:off x="3729004" y="3758096"/>
            <a:ext cx="6190924" cy="39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</p:spTree>
    <p:extLst>
      <p:ext uri="{BB962C8B-B14F-4D97-AF65-F5344CB8AC3E}">
        <p14:creationId xmlns:p14="http://schemas.microsoft.com/office/powerpoint/2010/main" val="29275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8363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Finance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Finance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90868"/>
              </p:ext>
            </p:extLst>
          </p:nvPr>
        </p:nvGraphicFramePr>
        <p:xfrm>
          <a:off x="771696" y="3257163"/>
          <a:ext cx="10557720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2095"/>
                <a:gridCol w="1821714"/>
                <a:gridCol w="1615660"/>
                <a:gridCol w="1615660"/>
                <a:gridCol w="1737505"/>
                <a:gridCol w="1048058"/>
                <a:gridCol w="186702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4535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5168" y="12151"/>
            <a:ext cx="11832773" cy="6858000"/>
            <a:chOff x="595682" y="1261243"/>
            <a:chExt cx="6668462" cy="5269162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95682" y="1725482"/>
              <a:ext cx="6668462" cy="48049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9"/>
              </p:custDataLst>
            </p:nvPr>
          </p:nvSpPr>
          <p:spPr>
            <a:xfrm>
              <a:off x="595682" y="1261243"/>
              <a:ext cx="6668461" cy="4719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7130084" y="1531510"/>
              <a:ext cx="84097" cy="9905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7145299" y="1323849"/>
              <a:ext cx="55468" cy="837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1104528" y="1476574"/>
              <a:ext cx="5975593" cy="208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147428" y="1522438"/>
              <a:ext cx="52784" cy="11717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6642" y="1505000"/>
              <a:ext cx="361438" cy="152056"/>
              <a:chOff x="666642" y="1505000"/>
              <a:chExt cx="361438" cy="15205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666642" y="1528015"/>
                <a:ext cx="85886" cy="10601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802630" y="1528016"/>
                <a:ext cx="85886" cy="10601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938615" y="1505000"/>
                <a:ext cx="89465" cy="1520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72880" y="791614"/>
            <a:ext cx="11247180" cy="5880665"/>
            <a:chOff x="595686" y="1261242"/>
            <a:chExt cx="3222246" cy="1507358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95686" y="1370699"/>
              <a:ext cx="3222246" cy="13979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261242"/>
              <a:ext cx="3222246" cy="1094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Settlement Request 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Edit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46638" y="1449303"/>
              <a:ext cx="130985" cy="182722"/>
              <a:chOff x="646638" y="1449303"/>
              <a:chExt cx="130985" cy="182722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46638" y="1449669"/>
                <a:ext cx="130985" cy="18199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55052" y="1449670"/>
                <a:ext cx="114157" cy="18199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655052" y="1449303"/>
                <a:ext cx="114157" cy="1827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Label"/>
          <p:cNvSpPr txBox="1"/>
          <p:nvPr/>
        </p:nvSpPr>
        <p:spPr>
          <a:xfrm>
            <a:off x="500085" y="1379278"/>
            <a:ext cx="2297543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Settlement Request No :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650128" y="1340305"/>
            <a:ext cx="72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0098</a:t>
            </a:r>
          </a:p>
        </p:txBody>
      </p:sp>
      <p:sp>
        <p:nvSpPr>
          <p:cNvPr id="126" name="Folder"/>
          <p:cNvSpPr>
            <a:spLocks noChangeAspect="1" noEditPoints="1"/>
          </p:cNvSpPr>
          <p:nvPr/>
        </p:nvSpPr>
        <p:spPr bwMode="auto">
          <a:xfrm>
            <a:off x="8943295" y="2007733"/>
            <a:ext cx="218758" cy="193022"/>
          </a:xfrm>
          <a:custGeom>
            <a:avLst/>
            <a:gdLst>
              <a:gd name="T0" fmla="*/ 40 w 666"/>
              <a:gd name="T1" fmla="*/ 0 h 586"/>
              <a:gd name="T2" fmla="*/ 0 w 666"/>
              <a:gd name="T3" fmla="*/ 40 h 586"/>
              <a:gd name="T4" fmla="*/ 0 w 666"/>
              <a:gd name="T5" fmla="*/ 546 h 586"/>
              <a:gd name="T6" fmla="*/ 40 w 666"/>
              <a:gd name="T7" fmla="*/ 586 h 586"/>
              <a:gd name="T8" fmla="*/ 626 w 666"/>
              <a:gd name="T9" fmla="*/ 586 h 586"/>
              <a:gd name="T10" fmla="*/ 666 w 666"/>
              <a:gd name="T11" fmla="*/ 546 h 586"/>
              <a:gd name="T12" fmla="*/ 666 w 666"/>
              <a:gd name="T13" fmla="*/ 93 h 586"/>
              <a:gd name="T14" fmla="*/ 626 w 666"/>
              <a:gd name="T15" fmla="*/ 53 h 586"/>
              <a:gd name="T16" fmla="*/ 240 w 666"/>
              <a:gd name="T17" fmla="*/ 53 h 586"/>
              <a:gd name="T18" fmla="*/ 236 w 666"/>
              <a:gd name="T19" fmla="*/ 49 h 586"/>
              <a:gd name="T20" fmla="*/ 211 w 666"/>
              <a:gd name="T21" fmla="*/ 13 h 586"/>
              <a:gd name="T22" fmla="*/ 186 w 666"/>
              <a:gd name="T23" fmla="*/ 0 h 586"/>
              <a:gd name="T24" fmla="*/ 40 w 666"/>
              <a:gd name="T25" fmla="*/ 0 h 586"/>
              <a:gd name="T26" fmla="*/ 40 w 666"/>
              <a:gd name="T27" fmla="*/ 26 h 586"/>
              <a:gd name="T28" fmla="*/ 186 w 666"/>
              <a:gd name="T29" fmla="*/ 26 h 586"/>
              <a:gd name="T30" fmla="*/ 191 w 666"/>
              <a:gd name="T31" fmla="*/ 30 h 586"/>
              <a:gd name="T32" fmla="*/ 216 w 666"/>
              <a:gd name="T33" fmla="*/ 67 h 586"/>
              <a:gd name="T34" fmla="*/ 240 w 666"/>
              <a:gd name="T35" fmla="*/ 80 h 586"/>
              <a:gd name="T36" fmla="*/ 626 w 666"/>
              <a:gd name="T37" fmla="*/ 80 h 586"/>
              <a:gd name="T38" fmla="*/ 640 w 666"/>
              <a:gd name="T39" fmla="*/ 93 h 586"/>
              <a:gd name="T40" fmla="*/ 640 w 666"/>
              <a:gd name="T41" fmla="*/ 136 h 586"/>
              <a:gd name="T42" fmla="*/ 626 w 666"/>
              <a:gd name="T43" fmla="*/ 133 h 586"/>
              <a:gd name="T44" fmla="*/ 40 w 666"/>
              <a:gd name="T45" fmla="*/ 133 h 586"/>
              <a:gd name="T46" fmla="*/ 26 w 666"/>
              <a:gd name="T47" fmla="*/ 136 h 586"/>
              <a:gd name="T48" fmla="*/ 26 w 666"/>
              <a:gd name="T49" fmla="*/ 93 h 586"/>
              <a:gd name="T50" fmla="*/ 26 w 666"/>
              <a:gd name="T51" fmla="*/ 40 h 586"/>
              <a:gd name="T52" fmla="*/ 40 w 666"/>
              <a:gd name="T53" fmla="*/ 26 h 586"/>
              <a:gd name="T54" fmla="*/ 40 w 666"/>
              <a:gd name="T55" fmla="*/ 160 h 586"/>
              <a:gd name="T56" fmla="*/ 626 w 666"/>
              <a:gd name="T57" fmla="*/ 160 h 586"/>
              <a:gd name="T58" fmla="*/ 640 w 666"/>
              <a:gd name="T59" fmla="*/ 173 h 586"/>
              <a:gd name="T60" fmla="*/ 640 w 666"/>
              <a:gd name="T61" fmla="*/ 546 h 586"/>
              <a:gd name="T62" fmla="*/ 626 w 666"/>
              <a:gd name="T63" fmla="*/ 560 h 586"/>
              <a:gd name="T64" fmla="*/ 40 w 666"/>
              <a:gd name="T65" fmla="*/ 560 h 586"/>
              <a:gd name="T66" fmla="*/ 26 w 666"/>
              <a:gd name="T67" fmla="*/ 546 h 586"/>
              <a:gd name="T68" fmla="*/ 26 w 666"/>
              <a:gd name="T69" fmla="*/ 173 h 586"/>
              <a:gd name="T70" fmla="*/ 40 w 666"/>
              <a:gd name="T71" fmla="*/ 16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58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546"/>
                </a:lnTo>
                <a:cubicBezTo>
                  <a:pt x="0" y="568"/>
                  <a:pt x="18" y="586"/>
                  <a:pt x="40" y="586"/>
                </a:cubicBezTo>
                <a:lnTo>
                  <a:pt x="626" y="586"/>
                </a:lnTo>
                <a:cubicBezTo>
                  <a:pt x="648" y="586"/>
                  <a:pt x="666" y="568"/>
                  <a:pt x="666" y="546"/>
                </a:cubicBezTo>
                <a:lnTo>
                  <a:pt x="666" y="93"/>
                </a:lnTo>
                <a:cubicBezTo>
                  <a:pt x="666" y="71"/>
                  <a:pt x="648" y="53"/>
                  <a:pt x="626" y="53"/>
                </a:cubicBezTo>
                <a:lnTo>
                  <a:pt x="240" y="53"/>
                </a:lnTo>
                <a:cubicBezTo>
                  <a:pt x="241" y="53"/>
                  <a:pt x="239" y="53"/>
                  <a:pt x="236" y="49"/>
                </a:cubicBezTo>
                <a:cubicBezTo>
                  <a:pt x="227" y="37"/>
                  <a:pt x="219" y="24"/>
                  <a:pt x="211" y="13"/>
                </a:cubicBezTo>
                <a:cubicBezTo>
                  <a:pt x="205" y="6"/>
                  <a:pt x="197" y="0"/>
                  <a:pt x="186" y="0"/>
                </a:cubicBezTo>
                <a:lnTo>
                  <a:pt x="40" y="0"/>
                </a:lnTo>
                <a:close/>
                <a:moveTo>
                  <a:pt x="40" y="26"/>
                </a:moveTo>
                <a:lnTo>
                  <a:pt x="186" y="26"/>
                </a:lnTo>
                <a:cubicBezTo>
                  <a:pt x="186" y="26"/>
                  <a:pt x="187" y="26"/>
                  <a:pt x="191" y="30"/>
                </a:cubicBezTo>
                <a:cubicBezTo>
                  <a:pt x="200" y="42"/>
                  <a:pt x="208" y="55"/>
                  <a:pt x="216" y="67"/>
                </a:cubicBezTo>
                <a:cubicBezTo>
                  <a:pt x="221" y="73"/>
                  <a:pt x="229" y="80"/>
                  <a:pt x="240" y="80"/>
                </a:cubicBezTo>
                <a:lnTo>
                  <a:pt x="626" y="80"/>
                </a:lnTo>
                <a:cubicBezTo>
                  <a:pt x="634" y="80"/>
                  <a:pt x="640" y="85"/>
                  <a:pt x="640" y="93"/>
                </a:cubicBezTo>
                <a:lnTo>
                  <a:pt x="640" y="136"/>
                </a:lnTo>
                <a:cubicBezTo>
                  <a:pt x="636" y="134"/>
                  <a:pt x="631" y="133"/>
                  <a:pt x="626" y="133"/>
                </a:cubicBezTo>
                <a:lnTo>
                  <a:pt x="40" y="133"/>
                </a:lnTo>
                <a:cubicBezTo>
                  <a:pt x="35" y="133"/>
                  <a:pt x="31" y="134"/>
                  <a:pt x="26" y="136"/>
                </a:cubicBezTo>
                <a:lnTo>
                  <a:pt x="26" y="93"/>
                </a:lnTo>
                <a:lnTo>
                  <a:pt x="26" y="40"/>
                </a:lnTo>
                <a:cubicBezTo>
                  <a:pt x="26" y="32"/>
                  <a:pt x="32" y="26"/>
                  <a:pt x="40" y="26"/>
                </a:cubicBezTo>
                <a:close/>
                <a:moveTo>
                  <a:pt x="40" y="160"/>
                </a:moveTo>
                <a:lnTo>
                  <a:pt x="626" y="160"/>
                </a:lnTo>
                <a:cubicBezTo>
                  <a:pt x="634" y="160"/>
                  <a:pt x="640" y="165"/>
                  <a:pt x="640" y="173"/>
                </a:cubicBezTo>
                <a:lnTo>
                  <a:pt x="640" y="546"/>
                </a:lnTo>
                <a:cubicBezTo>
                  <a:pt x="640" y="554"/>
                  <a:pt x="634" y="560"/>
                  <a:pt x="626" y="560"/>
                </a:cubicBezTo>
                <a:lnTo>
                  <a:pt x="40" y="560"/>
                </a:lnTo>
                <a:cubicBezTo>
                  <a:pt x="32" y="560"/>
                  <a:pt x="26" y="554"/>
                  <a:pt x="26" y="546"/>
                </a:cubicBezTo>
                <a:lnTo>
                  <a:pt x="26" y="173"/>
                </a:lnTo>
                <a:cubicBezTo>
                  <a:pt x="26" y="165"/>
                  <a:pt x="32" y="160"/>
                  <a:pt x="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44783" y="1699365"/>
            <a:ext cx="10867104" cy="2354963"/>
            <a:chOff x="595686" y="1271108"/>
            <a:chExt cx="3222246" cy="904062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95686" y="1365886"/>
              <a:ext cx="3222246" cy="8092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95686" y="1271108"/>
              <a:ext cx="3222246" cy="912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Traveling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Icons"/>
            <p:cNvGrpSpPr/>
            <p:nvPr/>
          </p:nvGrpSpPr>
          <p:grpSpPr>
            <a:xfrm>
              <a:off x="648418" y="1424408"/>
              <a:ext cx="135567" cy="152359"/>
              <a:chOff x="648418" y="1424408"/>
              <a:chExt cx="135567" cy="152359"/>
            </a:xfrm>
          </p:grpSpPr>
          <p:sp>
            <p:nvSpPr>
              <p:cNvPr id="4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48418" y="1424714"/>
                <a:ext cx="135567" cy="15174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7129" y="1424714"/>
                <a:ext cx="118148" cy="15174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57129" y="1424408"/>
                <a:ext cx="118148" cy="15235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809457" y="3084680"/>
          <a:ext cx="9575445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1713"/>
                <a:gridCol w="946499"/>
                <a:gridCol w="1175728"/>
                <a:gridCol w="977001"/>
                <a:gridCol w="588012"/>
                <a:gridCol w="969957"/>
                <a:gridCol w="850282"/>
                <a:gridCol w="745490"/>
                <a:gridCol w="1096636"/>
                <a:gridCol w="1124127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 Box"/>
          <p:cNvSpPr/>
          <p:nvPr/>
        </p:nvSpPr>
        <p:spPr>
          <a:xfrm>
            <a:off x="7424007" y="3331185"/>
            <a:ext cx="718893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59" name="Text Box"/>
          <p:cNvSpPr/>
          <p:nvPr/>
        </p:nvSpPr>
        <p:spPr>
          <a:xfrm>
            <a:off x="6649871" y="3343720"/>
            <a:ext cx="618309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DF File"/>
          <p:cNvSpPr>
            <a:spLocks noChangeAspect="1" noEditPoints="1"/>
          </p:cNvSpPr>
          <p:nvPr/>
        </p:nvSpPr>
        <p:spPr bwMode="auto">
          <a:xfrm>
            <a:off x="9779568" y="3402458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8351073" y="3315335"/>
            <a:ext cx="847360" cy="738996"/>
            <a:chOff x="595686" y="1237949"/>
            <a:chExt cx="1368152" cy="745665"/>
          </a:xfrm>
        </p:grpSpPr>
        <p:grpSp>
          <p:nvGrpSpPr>
            <p:cNvPr id="62" name="Drop-Down Box"/>
            <p:cNvGrpSpPr/>
            <p:nvPr/>
          </p:nvGrpSpPr>
          <p:grpSpPr>
            <a:xfrm>
              <a:off x="595688" y="1237949"/>
              <a:ext cx="1368150" cy="243268"/>
              <a:chOff x="595688" y="1237949"/>
              <a:chExt cx="1368150" cy="243268"/>
            </a:xfrm>
          </p:grpSpPr>
          <p:sp>
            <p:nvSpPr>
              <p:cNvPr id="64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8" y="1237949"/>
                <a:ext cx="1368150" cy="24326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Used</a:t>
                </a:r>
              </a:p>
            </p:txBody>
          </p:sp>
          <p:sp>
            <p:nvSpPr>
              <p:cNvPr id="65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 rot="10800000" flipH="1">
                <a:off x="1778157" y="1341332"/>
                <a:ext cx="103348" cy="36504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481552"/>
              <a:ext cx="1368152" cy="5020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 Used</a:t>
              </a:r>
            </a:p>
            <a:p>
              <a:pPr>
                <a:spcAft>
                  <a:spcPts val="200"/>
                </a:spcAft>
              </a:pPr>
              <a:r>
                <a:rPr lang="en-US" sz="12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Cancel</a:t>
              </a:r>
            </a:p>
          </p:txBody>
        </p:sp>
      </p:grpSp>
      <p:grpSp>
        <p:nvGrpSpPr>
          <p:cNvPr id="6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56277" y="4233131"/>
            <a:ext cx="9760914" cy="1718357"/>
            <a:chOff x="595686" y="1271108"/>
            <a:chExt cx="3222246" cy="904062"/>
          </a:xfrm>
        </p:grpSpPr>
        <p:sp>
          <p:nvSpPr>
            <p:cNvPr id="6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401000"/>
              <a:ext cx="3222246" cy="7741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6" y="1271108"/>
              <a:ext cx="3222246" cy="1250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Hotel Booking Details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Icons"/>
            <p:cNvGrpSpPr/>
            <p:nvPr/>
          </p:nvGrpSpPr>
          <p:grpSpPr>
            <a:xfrm>
              <a:off x="654394" y="1481203"/>
              <a:ext cx="150930" cy="208804"/>
              <a:chOff x="654394" y="1481203"/>
              <a:chExt cx="150930" cy="208804"/>
            </a:xfrm>
          </p:grpSpPr>
          <p:sp>
            <p:nvSpPr>
              <p:cNvPr id="7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4394" y="1481621"/>
                <a:ext cx="150930" cy="207969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64092" y="1481620"/>
                <a:ext cx="131539" cy="207969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4092" y="1481203"/>
                <a:ext cx="131539" cy="208804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772887" y="5118168"/>
          <a:ext cx="8214354" cy="6808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7577"/>
                <a:gridCol w="1441880"/>
                <a:gridCol w="1409111"/>
                <a:gridCol w="1245262"/>
                <a:gridCol w="1245262"/>
                <a:gridCol w="1245262"/>
              </a:tblGrid>
              <a:tr h="340431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Invoice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4043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Text Box"/>
          <p:cNvSpPr/>
          <p:nvPr/>
        </p:nvSpPr>
        <p:spPr>
          <a:xfrm>
            <a:off x="6901572" y="5482790"/>
            <a:ext cx="720671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76" name="PDF File"/>
          <p:cNvSpPr>
            <a:spLocks noChangeAspect="1" noEditPoints="1"/>
          </p:cNvSpPr>
          <p:nvPr/>
        </p:nvSpPr>
        <p:spPr bwMode="auto">
          <a:xfrm>
            <a:off x="8275948" y="5545456"/>
            <a:ext cx="122540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 Box"/>
          <p:cNvSpPr/>
          <p:nvPr/>
        </p:nvSpPr>
        <p:spPr>
          <a:xfrm>
            <a:off x="5481641" y="5484532"/>
            <a:ext cx="994280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abc43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884" y="2175919"/>
            <a:ext cx="977514" cy="28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Date: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3" name="Text Box"/>
          <p:cNvSpPr/>
          <p:nvPr/>
        </p:nvSpPr>
        <p:spPr>
          <a:xfrm>
            <a:off x="1651172" y="2174299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76434" y="2186800"/>
            <a:ext cx="991051" cy="27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Travel Time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5" name="Text Box"/>
          <p:cNvSpPr/>
          <p:nvPr/>
        </p:nvSpPr>
        <p:spPr>
          <a:xfrm>
            <a:off x="3572719" y="2194205"/>
            <a:ext cx="487218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5:45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58025" y="2190722"/>
            <a:ext cx="1273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From: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57" name="Drop-Down Box" descr="&lt;SmartSettings&gt;&lt;SmartResize enabled=&quot;True&quot; minWidth=&quot;18&quot; minHeight=&quot;7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4959514" y="2205085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58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7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5819940" y="2199862"/>
            <a:ext cx="12689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To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80" name="Drop-Down Box" descr="&lt;SmartSettings&gt;&lt;SmartResize enabled=&quot;True&quot; minWidth=&quot;18&quot; minHeight=&quot;7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7122064" y="2207924"/>
            <a:ext cx="1060475" cy="268937"/>
            <a:chOff x="595686" y="1268327"/>
            <a:chExt cx="1368150" cy="226919"/>
          </a:xfrm>
          <a:solidFill>
            <a:srgbClr val="FFFFFF"/>
          </a:solidFill>
        </p:grpSpPr>
        <p:sp>
          <p:nvSpPr>
            <p:cNvPr id="88" name="Text Box"/>
            <p:cNvSpPr/>
            <p:nvPr/>
          </p:nvSpPr>
          <p:spPr>
            <a:xfrm>
              <a:off x="595686" y="1268327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8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815471" y="1366525"/>
              <a:ext cx="82577" cy="3052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8255742" y="2208139"/>
            <a:ext cx="12075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Mode of T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ravel: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2" name="Drop-Down Box" descr="&lt;SmartSettings&gt;&lt;SmartResize enabled=&quot;True&quot; minWidth=&quot;18&quot; minHeight=&quot;7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427447" y="2240790"/>
            <a:ext cx="948819" cy="256110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93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9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798009" y="1365502"/>
              <a:ext cx="92295" cy="3257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635302" y="2555611"/>
            <a:ext cx="1004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Ticketing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96" name="Drop-Down Box" descr="&lt;SmartSettings&gt;&lt;SmartResize enabled=&quot;True&quot; minWidth=&quot;18&quot; minHeight=&quot;7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636259" y="2554531"/>
            <a:ext cx="1018064" cy="244739"/>
            <a:chOff x="595686" y="1268328"/>
            <a:chExt cx="1368150" cy="226919"/>
          </a:xfrm>
          <a:solidFill>
            <a:srgbClr val="FFFFFF"/>
          </a:solidFill>
        </p:grpSpPr>
        <p:sp>
          <p:nvSpPr>
            <p:cNvPr id="97" name="Text Box"/>
            <p:cNvSpPr/>
            <p:nvPr/>
          </p:nvSpPr>
          <p:spPr>
            <a:xfrm>
              <a:off x="595686" y="1268328"/>
              <a:ext cx="1368150" cy="226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9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809289" y="1365017"/>
              <a:ext cx="86016" cy="3354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812518" y="2563601"/>
            <a:ext cx="1259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rgbClr val="5F5F5F"/>
                </a:solidFill>
                <a:cs typeface="Calibri" panose="020F0502020204030204" pitchFamily="34" charset="0"/>
              </a:rPr>
              <a:t>Flt/Train </a:t>
            </a:r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Name: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00" name="Text Box"/>
          <p:cNvSpPr/>
          <p:nvPr/>
        </p:nvSpPr>
        <p:spPr>
          <a:xfrm>
            <a:off x="4034678" y="2574479"/>
            <a:ext cx="1026179" cy="2681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6794814" y="2561714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42468" y="2595193"/>
            <a:ext cx="808656" cy="251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Ticket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3" name="Drop-Down Box" descr="&lt;SmartSettings&gt;&lt;SmartResize enabled=&quot;True&quot; minWidth=&quot;18&quot; minHeight=&quot;7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979288" y="2585533"/>
            <a:ext cx="680113" cy="270147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04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0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732492" y="1364439"/>
              <a:ext cx="128760" cy="3470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395817" y="4618236"/>
            <a:ext cx="61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City 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07" name="Drop-Down Box" descr="&lt;SmartSettings&gt;&lt;SmartResize enabled=&quot;True&quot; minWidth=&quot;18&quot; minHeight=&quot;7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040149" y="4623455"/>
            <a:ext cx="1310221" cy="255667"/>
            <a:chOff x="595686" y="1266474"/>
            <a:chExt cx="1368150" cy="230626"/>
          </a:xfrm>
          <a:solidFill>
            <a:srgbClr val="FFFFFF"/>
          </a:solidFill>
        </p:grpSpPr>
        <p:sp>
          <p:nvSpPr>
            <p:cNvPr id="108" name="Text Box"/>
            <p:cNvSpPr/>
            <p:nvPr/>
          </p:nvSpPr>
          <p:spPr>
            <a:xfrm>
              <a:off x="595686" y="1266474"/>
              <a:ext cx="1368150" cy="23062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elect</a:t>
              </a:r>
            </a:p>
          </p:txBody>
        </p:sp>
        <p:sp>
          <p:nvSpPr>
            <p:cNvPr id="10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1843749" y="1365472"/>
              <a:ext cx="66837" cy="3263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274992" y="4612578"/>
            <a:ext cx="859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In: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1" name="Text Box"/>
          <p:cNvSpPr/>
          <p:nvPr/>
        </p:nvSpPr>
        <p:spPr>
          <a:xfrm>
            <a:off x="5135911" y="4610957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123894" y="4627818"/>
            <a:ext cx="927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Check Out: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114" name="Text Box"/>
          <p:cNvSpPr/>
          <p:nvPr/>
        </p:nvSpPr>
        <p:spPr>
          <a:xfrm>
            <a:off x="7053103" y="4598765"/>
            <a:ext cx="910017" cy="28725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5F5F5F"/>
                </a:solidFill>
                <a:cs typeface="Segoe UI" panose="020B0502040204020203" pitchFamily="34" charset="0"/>
              </a:rPr>
              <a:t>01-01-2023</a:t>
            </a:r>
          </a:p>
        </p:txBody>
      </p:sp>
      <p:sp>
        <p:nvSpPr>
          <p:cNvPr id="115" name="Button"/>
          <p:cNvSpPr>
            <a:spLocks/>
          </p:cNvSpPr>
          <p:nvPr/>
        </p:nvSpPr>
        <p:spPr bwMode="auto">
          <a:xfrm>
            <a:off x="8114234" y="4593975"/>
            <a:ext cx="684039" cy="322659"/>
          </a:xfrm>
          <a:prstGeom prst="roundRect">
            <a:avLst>
              <a:gd name="adj" fmla="val 877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92001" y="4618232"/>
            <a:ext cx="9790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Booking By:</a:t>
            </a:r>
            <a:endParaRPr lang="en-US" sz="12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grpSp>
        <p:nvGrpSpPr>
          <p:cNvPr id="117" name="Drop-Down Box" descr="&lt;SmartSettings&gt;&lt;SmartResize enabled=&quot;True&quot; minWidth=&quot;18&quot; minHeight=&quot;7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1799176" y="4607655"/>
            <a:ext cx="680113" cy="297162"/>
            <a:chOff x="595686" y="1252226"/>
            <a:chExt cx="1368150" cy="259123"/>
          </a:xfrm>
          <a:solidFill>
            <a:srgbClr val="FFFFFF"/>
          </a:solidFill>
        </p:grpSpPr>
        <p:sp>
          <p:nvSpPr>
            <p:cNvPr id="118" name="Text Box"/>
            <p:cNvSpPr/>
            <p:nvPr/>
          </p:nvSpPr>
          <p:spPr>
            <a:xfrm>
              <a:off x="595686" y="1252226"/>
              <a:ext cx="1368150" cy="25912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</a:t>
              </a:r>
            </a:p>
          </p:txBody>
        </p:sp>
        <p:sp>
          <p:nvSpPr>
            <p:cNvPr id="1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732492" y="1366016"/>
              <a:ext cx="128760" cy="3154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Button"/>
          <p:cNvSpPr>
            <a:spLocks/>
          </p:cNvSpPr>
          <p:nvPr/>
        </p:nvSpPr>
        <p:spPr bwMode="auto">
          <a:xfrm>
            <a:off x="4704564" y="6187141"/>
            <a:ext cx="891432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8513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6206" y="32656"/>
            <a:ext cx="11759181" cy="6845845"/>
            <a:chOff x="595683" y="1261243"/>
            <a:chExt cx="6669942" cy="315469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7163" y="1507189"/>
              <a:ext cx="6668462" cy="29087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3" y="1261243"/>
              <a:ext cx="6668462" cy="2474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29218" y="1402974"/>
              <a:ext cx="84642" cy="5194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4531" y="1294074"/>
              <a:ext cx="55828" cy="438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107828" y="1374165"/>
              <a:ext cx="5971104" cy="109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51005" y="1398217"/>
              <a:ext cx="53126" cy="614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7103" y="1389072"/>
              <a:ext cx="363781" cy="79740"/>
              <a:chOff x="667103" y="1389072"/>
              <a:chExt cx="363781" cy="7974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7103" y="1401142"/>
                <a:ext cx="86443" cy="5559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03972" y="1401142"/>
                <a:ext cx="86443" cy="5559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40839" y="1389072"/>
                <a:ext cx="90045" cy="797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4" name="File"/>
          <p:cNvSpPr>
            <a:spLocks noChangeAspect="1" noEditPoints="1"/>
          </p:cNvSpPr>
          <p:nvPr/>
        </p:nvSpPr>
        <p:spPr bwMode="auto">
          <a:xfrm>
            <a:off x="9965571" y="200022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0158" y="2936576"/>
            <a:ext cx="10888752" cy="2615137"/>
            <a:chOff x="595686" y="1261242"/>
            <a:chExt cx="3222246" cy="1507358"/>
          </a:xfrm>
        </p:grpSpPr>
        <p:sp>
          <p:nvSpPr>
            <p:cNvPr id="2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Recommendation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9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3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11417"/>
              </p:ext>
            </p:extLst>
          </p:nvPr>
        </p:nvGraphicFramePr>
        <p:xfrm>
          <a:off x="628006" y="3366020"/>
          <a:ext cx="10564251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4441"/>
                <a:gridCol w="1719835"/>
                <a:gridCol w="1525303"/>
                <a:gridCol w="1525303"/>
                <a:gridCol w="1640335"/>
                <a:gridCol w="1422233"/>
                <a:gridCol w="192680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Edit"/>
          <p:cNvSpPr>
            <a:spLocks noChangeAspect="1" noEditPoints="1"/>
          </p:cNvSpPr>
          <p:nvPr/>
        </p:nvSpPr>
        <p:spPr bwMode="auto">
          <a:xfrm>
            <a:off x="9353776" y="3906609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File"/>
          <p:cNvSpPr>
            <a:spLocks noChangeAspect="1" noEditPoints="1"/>
          </p:cNvSpPr>
          <p:nvPr/>
        </p:nvSpPr>
        <p:spPr bwMode="auto">
          <a:xfrm>
            <a:off x="9641229" y="3914093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Edit"/>
          <p:cNvSpPr>
            <a:spLocks noChangeAspect="1" noEditPoints="1"/>
          </p:cNvSpPr>
          <p:nvPr/>
        </p:nvSpPr>
        <p:spPr bwMode="auto">
          <a:xfrm>
            <a:off x="9342893" y="4723037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File"/>
          <p:cNvSpPr>
            <a:spLocks noChangeAspect="1" noEditPoints="1"/>
          </p:cNvSpPr>
          <p:nvPr/>
        </p:nvSpPr>
        <p:spPr bwMode="auto">
          <a:xfrm>
            <a:off x="9630346" y="4730521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Edit"/>
          <p:cNvSpPr>
            <a:spLocks noChangeAspect="1" noEditPoints="1"/>
          </p:cNvSpPr>
          <p:nvPr/>
        </p:nvSpPr>
        <p:spPr bwMode="auto">
          <a:xfrm>
            <a:off x="9375545" y="430938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ile"/>
          <p:cNvSpPr>
            <a:spLocks noChangeAspect="1" noEditPoints="1"/>
          </p:cNvSpPr>
          <p:nvPr/>
        </p:nvSpPr>
        <p:spPr bwMode="auto">
          <a:xfrm>
            <a:off x="9662998" y="431686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9847593" y="385722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2" name="Button"/>
          <p:cNvSpPr>
            <a:spLocks/>
          </p:cNvSpPr>
          <p:nvPr/>
        </p:nvSpPr>
        <p:spPr bwMode="auto">
          <a:xfrm>
            <a:off x="9836217" y="429623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4" name="Button"/>
          <p:cNvSpPr>
            <a:spLocks/>
          </p:cNvSpPr>
          <p:nvPr/>
        </p:nvSpPr>
        <p:spPr bwMode="auto">
          <a:xfrm>
            <a:off x="9836220" y="4705663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6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Recommendation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10423734" y="3871883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10429830" y="4307747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61" name="Button"/>
          <p:cNvSpPr>
            <a:spLocks/>
          </p:cNvSpPr>
          <p:nvPr/>
        </p:nvSpPr>
        <p:spPr bwMode="auto">
          <a:xfrm>
            <a:off x="10411542" y="4719227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2948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97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793235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85092"/>
              </p:ext>
            </p:extLst>
          </p:nvPr>
        </p:nvGraphicFramePr>
        <p:xfrm>
          <a:off x="661968" y="3257163"/>
          <a:ext cx="10667448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0951"/>
                <a:gridCol w="1840648"/>
                <a:gridCol w="1632452"/>
                <a:gridCol w="1632452"/>
                <a:gridCol w="1755563"/>
                <a:gridCol w="1058950"/>
                <a:gridCol w="1886432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9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0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7902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14506" y="659209"/>
            <a:ext cx="97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Approval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Approval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/>
          </p:nvPr>
        </p:nvGraphicFramePr>
        <p:xfrm>
          <a:off x="753408" y="3257163"/>
          <a:ext cx="1037179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0677"/>
                <a:gridCol w="1925581"/>
                <a:gridCol w="1707778"/>
                <a:gridCol w="1836570"/>
                <a:gridCol w="1205409"/>
                <a:gridCol w="1021406"/>
                <a:gridCol w="177437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010574" y="3758246"/>
            <a:ext cx="463825" cy="212366"/>
            <a:chOff x="593892" y="1585163"/>
            <a:chExt cx="463825" cy="212366"/>
          </a:xfrm>
        </p:grpSpPr>
        <p:sp>
          <p:nvSpPr>
            <p:cNvPr id="13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3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010574" y="4182788"/>
            <a:ext cx="463825" cy="212366"/>
            <a:chOff x="593892" y="1585163"/>
            <a:chExt cx="463825" cy="212366"/>
          </a:xfrm>
        </p:grpSpPr>
        <p:sp>
          <p:nvSpPr>
            <p:cNvPr id="13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grpSp>
        <p:nvGrpSpPr>
          <p:cNvPr id="14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999685" y="4596448"/>
            <a:ext cx="463825" cy="212366"/>
            <a:chOff x="593892" y="1585163"/>
            <a:chExt cx="463825" cy="212366"/>
          </a:xfrm>
        </p:grpSpPr>
        <p:sp>
          <p:nvSpPr>
            <p:cNvPr id="14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33047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</a:p>
          </p:txBody>
        </p:sp>
      </p:grp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3" name="Button"/>
          <p:cNvSpPr>
            <a:spLocks/>
          </p:cNvSpPr>
          <p:nvPr/>
        </p:nvSpPr>
        <p:spPr bwMode="auto">
          <a:xfrm>
            <a:off x="10595286" y="3739752"/>
            <a:ext cx="503602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</a:p>
        </p:txBody>
      </p:sp>
      <p:sp>
        <p:nvSpPr>
          <p:cNvPr id="164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5" name="Button"/>
          <p:cNvSpPr>
            <a:spLocks/>
          </p:cNvSpPr>
          <p:nvPr/>
        </p:nvSpPr>
        <p:spPr bwMode="auto">
          <a:xfrm>
            <a:off x="10583910" y="4178759"/>
            <a:ext cx="503602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</a:p>
        </p:txBody>
      </p:sp>
      <p:sp>
        <p:nvSpPr>
          <p:cNvPr id="166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167" name="Button"/>
          <p:cNvSpPr>
            <a:spLocks/>
          </p:cNvSpPr>
          <p:nvPr/>
        </p:nvSpPr>
        <p:spPr bwMode="auto">
          <a:xfrm>
            <a:off x="10562909" y="4588192"/>
            <a:ext cx="503602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61255" y="2396316"/>
            <a:ext cx="1076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Remarks:</a:t>
            </a:r>
            <a:endParaRPr lang="en-US" sz="14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72" name="PDF File"/>
          <p:cNvSpPr>
            <a:spLocks noChangeAspect="1" noEditPoints="1"/>
          </p:cNvSpPr>
          <p:nvPr/>
        </p:nvSpPr>
        <p:spPr bwMode="auto">
          <a:xfrm>
            <a:off x="10356510" y="2259462"/>
            <a:ext cx="12223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PDF File"/>
          <p:cNvSpPr>
            <a:spLocks noChangeAspect="1" noEditPoints="1"/>
          </p:cNvSpPr>
          <p:nvPr/>
        </p:nvSpPr>
        <p:spPr bwMode="auto">
          <a:xfrm>
            <a:off x="9278826" y="3609290"/>
            <a:ext cx="134028" cy="161925"/>
          </a:xfrm>
          <a:custGeom>
            <a:avLst/>
            <a:gdLst>
              <a:gd name="T0" fmla="*/ 0 w 506"/>
              <a:gd name="T1" fmla="*/ 667 h 667"/>
              <a:gd name="T2" fmla="*/ 506 w 506"/>
              <a:gd name="T3" fmla="*/ 195 h 667"/>
              <a:gd name="T4" fmla="*/ 0 w 506"/>
              <a:gd name="T5" fmla="*/ 0 h 667"/>
              <a:gd name="T6" fmla="*/ 293 w 506"/>
              <a:gd name="T7" fmla="*/ 27 h 667"/>
              <a:gd name="T8" fmla="*/ 480 w 506"/>
              <a:gd name="T9" fmla="*/ 213 h 667"/>
              <a:gd name="T10" fmla="*/ 26 w 506"/>
              <a:gd name="T11" fmla="*/ 640 h 667"/>
              <a:gd name="T12" fmla="*/ 320 w 506"/>
              <a:gd name="T13" fmla="*/ 46 h 667"/>
              <a:gd name="T14" fmla="*/ 320 w 506"/>
              <a:gd name="T15" fmla="*/ 187 h 667"/>
              <a:gd name="T16" fmla="*/ 236 w 506"/>
              <a:gd name="T17" fmla="*/ 260 h 667"/>
              <a:gd name="T18" fmla="*/ 206 w 506"/>
              <a:gd name="T19" fmla="*/ 303 h 667"/>
              <a:gd name="T20" fmla="*/ 211 w 506"/>
              <a:gd name="T21" fmla="*/ 404 h 667"/>
              <a:gd name="T22" fmla="*/ 140 w 506"/>
              <a:gd name="T23" fmla="*/ 480 h 667"/>
              <a:gd name="T24" fmla="*/ 114 w 506"/>
              <a:gd name="T25" fmla="*/ 523 h 667"/>
              <a:gd name="T26" fmla="*/ 127 w 506"/>
              <a:gd name="T27" fmla="*/ 537 h 667"/>
              <a:gd name="T28" fmla="*/ 187 w 506"/>
              <a:gd name="T29" fmla="*/ 504 h 667"/>
              <a:gd name="T30" fmla="*/ 239 w 506"/>
              <a:gd name="T31" fmla="*/ 463 h 667"/>
              <a:gd name="T32" fmla="*/ 353 w 506"/>
              <a:gd name="T33" fmla="*/ 468 h 667"/>
              <a:gd name="T34" fmla="*/ 393 w 506"/>
              <a:gd name="T35" fmla="*/ 440 h 667"/>
              <a:gd name="T36" fmla="*/ 370 w 506"/>
              <a:gd name="T37" fmla="*/ 414 h 667"/>
              <a:gd name="T38" fmla="*/ 305 w 506"/>
              <a:gd name="T39" fmla="*/ 419 h 667"/>
              <a:gd name="T40" fmla="*/ 254 w 506"/>
              <a:gd name="T41" fmla="*/ 357 h 667"/>
              <a:gd name="T42" fmla="*/ 263 w 506"/>
              <a:gd name="T43" fmla="*/ 318 h 667"/>
              <a:gd name="T44" fmla="*/ 253 w 506"/>
              <a:gd name="T45" fmla="*/ 267 h 667"/>
              <a:gd name="T46" fmla="*/ 234 w 506"/>
              <a:gd name="T47" fmla="*/ 287 h 667"/>
              <a:gd name="T48" fmla="*/ 236 w 506"/>
              <a:gd name="T49" fmla="*/ 289 h 667"/>
              <a:gd name="T50" fmla="*/ 233 w 506"/>
              <a:gd name="T51" fmla="*/ 300 h 667"/>
              <a:gd name="T52" fmla="*/ 234 w 506"/>
              <a:gd name="T53" fmla="*/ 287 h 667"/>
              <a:gd name="T54" fmla="*/ 274 w 506"/>
              <a:gd name="T55" fmla="*/ 427 h 667"/>
              <a:gd name="T56" fmla="*/ 220 w 506"/>
              <a:gd name="T57" fmla="*/ 442 h 667"/>
              <a:gd name="T58" fmla="*/ 243 w 506"/>
              <a:gd name="T59" fmla="*/ 388 h 667"/>
              <a:gd name="T60" fmla="*/ 363 w 506"/>
              <a:gd name="T61" fmla="*/ 439 h 667"/>
              <a:gd name="T62" fmla="*/ 353 w 506"/>
              <a:gd name="T63" fmla="*/ 441 h 667"/>
              <a:gd name="T64" fmla="*/ 355 w 506"/>
              <a:gd name="T65" fmla="*/ 439 h 667"/>
              <a:gd name="T66" fmla="*/ 146 w 506"/>
              <a:gd name="T67" fmla="*/ 511 h 667"/>
              <a:gd name="T68" fmla="*/ 147 w 506"/>
              <a:gd name="T69" fmla="*/ 51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6" h="667">
                <a:moveTo>
                  <a:pt x="0" y="0"/>
                </a:moveTo>
                <a:lnTo>
                  <a:pt x="0" y="667"/>
                </a:lnTo>
                <a:lnTo>
                  <a:pt x="506" y="667"/>
                </a:lnTo>
                <a:lnTo>
                  <a:pt x="506" y="195"/>
                </a:lnTo>
                <a:lnTo>
                  <a:pt x="312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293" y="27"/>
                </a:lnTo>
                <a:lnTo>
                  <a:pt x="293" y="213"/>
                </a:lnTo>
                <a:lnTo>
                  <a:pt x="480" y="213"/>
                </a:lnTo>
                <a:lnTo>
                  <a:pt x="480" y="640"/>
                </a:lnTo>
                <a:lnTo>
                  <a:pt x="26" y="640"/>
                </a:lnTo>
                <a:lnTo>
                  <a:pt x="26" y="27"/>
                </a:lnTo>
                <a:close/>
                <a:moveTo>
                  <a:pt x="320" y="46"/>
                </a:moveTo>
                <a:lnTo>
                  <a:pt x="461" y="187"/>
                </a:lnTo>
                <a:lnTo>
                  <a:pt x="320" y="187"/>
                </a:lnTo>
                <a:lnTo>
                  <a:pt x="320" y="46"/>
                </a:lnTo>
                <a:close/>
                <a:moveTo>
                  <a:pt x="236" y="260"/>
                </a:moveTo>
                <a:cubicBezTo>
                  <a:pt x="225" y="260"/>
                  <a:pt x="215" y="266"/>
                  <a:pt x="210" y="275"/>
                </a:cubicBezTo>
                <a:cubicBezTo>
                  <a:pt x="205" y="284"/>
                  <a:pt x="205" y="293"/>
                  <a:pt x="206" y="303"/>
                </a:cubicBezTo>
                <a:cubicBezTo>
                  <a:pt x="208" y="319"/>
                  <a:pt x="215" y="338"/>
                  <a:pt x="224" y="356"/>
                </a:cubicBezTo>
                <a:cubicBezTo>
                  <a:pt x="220" y="372"/>
                  <a:pt x="217" y="387"/>
                  <a:pt x="211" y="404"/>
                </a:cubicBezTo>
                <a:cubicBezTo>
                  <a:pt x="202" y="426"/>
                  <a:pt x="191" y="443"/>
                  <a:pt x="180" y="461"/>
                </a:cubicBezTo>
                <a:cubicBezTo>
                  <a:pt x="167" y="468"/>
                  <a:pt x="150" y="473"/>
                  <a:pt x="140" y="480"/>
                </a:cubicBezTo>
                <a:cubicBezTo>
                  <a:pt x="129" y="488"/>
                  <a:pt x="120" y="495"/>
                  <a:pt x="115" y="505"/>
                </a:cubicBezTo>
                <a:cubicBezTo>
                  <a:pt x="113" y="510"/>
                  <a:pt x="111" y="517"/>
                  <a:pt x="114" y="523"/>
                </a:cubicBezTo>
                <a:cubicBezTo>
                  <a:pt x="116" y="530"/>
                  <a:pt x="121" y="534"/>
                  <a:pt x="127" y="537"/>
                </a:cubicBezTo>
                <a:lnTo>
                  <a:pt x="127" y="537"/>
                </a:lnTo>
                <a:cubicBezTo>
                  <a:pt x="138" y="543"/>
                  <a:pt x="151" y="539"/>
                  <a:pt x="161" y="533"/>
                </a:cubicBezTo>
                <a:cubicBezTo>
                  <a:pt x="170" y="526"/>
                  <a:pt x="179" y="516"/>
                  <a:pt x="187" y="504"/>
                </a:cubicBezTo>
                <a:cubicBezTo>
                  <a:pt x="192" y="498"/>
                  <a:pt x="195" y="488"/>
                  <a:pt x="200" y="481"/>
                </a:cubicBezTo>
                <a:cubicBezTo>
                  <a:pt x="214" y="475"/>
                  <a:pt x="224" y="468"/>
                  <a:pt x="239" y="463"/>
                </a:cubicBezTo>
                <a:cubicBezTo>
                  <a:pt x="261" y="455"/>
                  <a:pt x="280" y="452"/>
                  <a:pt x="300" y="448"/>
                </a:cubicBezTo>
                <a:cubicBezTo>
                  <a:pt x="316" y="459"/>
                  <a:pt x="334" y="468"/>
                  <a:pt x="353" y="468"/>
                </a:cubicBezTo>
                <a:cubicBezTo>
                  <a:pt x="364" y="468"/>
                  <a:pt x="372" y="467"/>
                  <a:pt x="380" y="463"/>
                </a:cubicBezTo>
                <a:cubicBezTo>
                  <a:pt x="388" y="458"/>
                  <a:pt x="393" y="448"/>
                  <a:pt x="393" y="440"/>
                </a:cubicBezTo>
                <a:cubicBezTo>
                  <a:pt x="393" y="434"/>
                  <a:pt x="390" y="427"/>
                  <a:pt x="386" y="422"/>
                </a:cubicBezTo>
                <a:cubicBezTo>
                  <a:pt x="381" y="418"/>
                  <a:pt x="376" y="415"/>
                  <a:pt x="370" y="414"/>
                </a:cubicBezTo>
                <a:cubicBezTo>
                  <a:pt x="359" y="410"/>
                  <a:pt x="346" y="411"/>
                  <a:pt x="332" y="412"/>
                </a:cubicBezTo>
                <a:cubicBezTo>
                  <a:pt x="324" y="413"/>
                  <a:pt x="313" y="417"/>
                  <a:pt x="305" y="419"/>
                </a:cubicBezTo>
                <a:cubicBezTo>
                  <a:pt x="303" y="418"/>
                  <a:pt x="302" y="417"/>
                  <a:pt x="301" y="416"/>
                </a:cubicBezTo>
                <a:cubicBezTo>
                  <a:pt x="283" y="401"/>
                  <a:pt x="267" y="379"/>
                  <a:pt x="254" y="357"/>
                </a:cubicBezTo>
                <a:cubicBezTo>
                  <a:pt x="254" y="356"/>
                  <a:pt x="254" y="355"/>
                  <a:pt x="253" y="353"/>
                </a:cubicBezTo>
                <a:cubicBezTo>
                  <a:pt x="256" y="342"/>
                  <a:pt x="262" y="328"/>
                  <a:pt x="263" y="318"/>
                </a:cubicBezTo>
                <a:cubicBezTo>
                  <a:pt x="265" y="304"/>
                  <a:pt x="265" y="292"/>
                  <a:pt x="262" y="281"/>
                </a:cubicBezTo>
                <a:cubicBezTo>
                  <a:pt x="260" y="276"/>
                  <a:pt x="258" y="271"/>
                  <a:pt x="253" y="267"/>
                </a:cubicBezTo>
                <a:cubicBezTo>
                  <a:pt x="249" y="262"/>
                  <a:pt x="242" y="260"/>
                  <a:pt x="236" y="260"/>
                </a:cubicBezTo>
                <a:close/>
                <a:moveTo>
                  <a:pt x="234" y="287"/>
                </a:moveTo>
                <a:cubicBezTo>
                  <a:pt x="234" y="287"/>
                  <a:pt x="234" y="287"/>
                  <a:pt x="236" y="287"/>
                </a:cubicBezTo>
                <a:cubicBezTo>
                  <a:pt x="236" y="287"/>
                  <a:pt x="236" y="287"/>
                  <a:pt x="236" y="289"/>
                </a:cubicBezTo>
                <a:cubicBezTo>
                  <a:pt x="238" y="293"/>
                  <a:pt x="237" y="301"/>
                  <a:pt x="237" y="311"/>
                </a:cubicBezTo>
                <a:cubicBezTo>
                  <a:pt x="236" y="308"/>
                  <a:pt x="233" y="303"/>
                  <a:pt x="233" y="300"/>
                </a:cubicBezTo>
                <a:cubicBezTo>
                  <a:pt x="232" y="293"/>
                  <a:pt x="233" y="289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lose/>
                <a:moveTo>
                  <a:pt x="243" y="388"/>
                </a:moveTo>
                <a:cubicBezTo>
                  <a:pt x="252" y="402"/>
                  <a:pt x="262" y="415"/>
                  <a:pt x="274" y="427"/>
                </a:cubicBezTo>
                <a:cubicBezTo>
                  <a:pt x="259" y="431"/>
                  <a:pt x="246" y="432"/>
                  <a:pt x="230" y="438"/>
                </a:cubicBezTo>
                <a:cubicBezTo>
                  <a:pt x="226" y="439"/>
                  <a:pt x="224" y="441"/>
                  <a:pt x="220" y="442"/>
                </a:cubicBezTo>
                <a:cubicBezTo>
                  <a:pt x="225" y="432"/>
                  <a:pt x="231" y="425"/>
                  <a:pt x="235" y="414"/>
                </a:cubicBezTo>
                <a:cubicBezTo>
                  <a:pt x="239" y="405"/>
                  <a:pt x="240" y="397"/>
                  <a:pt x="243" y="388"/>
                </a:cubicBezTo>
                <a:close/>
                <a:moveTo>
                  <a:pt x="355" y="439"/>
                </a:moveTo>
                <a:cubicBezTo>
                  <a:pt x="358" y="439"/>
                  <a:pt x="361" y="439"/>
                  <a:pt x="363" y="439"/>
                </a:cubicBezTo>
                <a:cubicBezTo>
                  <a:pt x="365" y="440"/>
                  <a:pt x="364" y="440"/>
                  <a:pt x="365" y="440"/>
                </a:cubicBezTo>
                <a:cubicBezTo>
                  <a:pt x="364" y="440"/>
                  <a:pt x="361" y="441"/>
                  <a:pt x="353" y="441"/>
                </a:cubicBezTo>
                <a:cubicBezTo>
                  <a:pt x="350" y="441"/>
                  <a:pt x="347" y="440"/>
                  <a:pt x="343" y="439"/>
                </a:cubicBezTo>
                <a:cubicBezTo>
                  <a:pt x="347" y="439"/>
                  <a:pt x="351" y="439"/>
                  <a:pt x="355" y="439"/>
                </a:cubicBezTo>
                <a:close/>
                <a:moveTo>
                  <a:pt x="147" y="510"/>
                </a:moveTo>
                <a:cubicBezTo>
                  <a:pt x="146" y="510"/>
                  <a:pt x="146" y="511"/>
                  <a:pt x="146" y="511"/>
                </a:cubicBezTo>
                <a:cubicBezTo>
                  <a:pt x="145" y="511"/>
                  <a:pt x="145" y="511"/>
                  <a:pt x="145" y="511"/>
                </a:cubicBezTo>
                <a:cubicBezTo>
                  <a:pt x="146" y="511"/>
                  <a:pt x="146" y="510"/>
                  <a:pt x="147" y="5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637247" y="1458677"/>
            <a:ext cx="10612930" cy="3485766"/>
            <a:chOff x="595686" y="1261242"/>
            <a:chExt cx="3222246" cy="1507357"/>
          </a:xfrm>
        </p:grpSpPr>
        <p:sp>
          <p:nvSpPr>
            <p:cNvPr id="7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6" y="1364050"/>
              <a:ext cx="3222246" cy="14045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6" cy="1028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Approval Remark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753905" y="1292051"/>
              <a:ext cx="29882" cy="4118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9" name="Icons"/>
            <p:cNvGrpSpPr/>
            <p:nvPr/>
          </p:nvGrpSpPr>
          <p:grpSpPr>
            <a:xfrm>
              <a:off x="649683" y="1437877"/>
              <a:ext cx="138812" cy="171622"/>
              <a:chOff x="649683" y="1437877"/>
              <a:chExt cx="138812" cy="171622"/>
            </a:xfrm>
          </p:grpSpPr>
          <p:sp>
            <p:nvSpPr>
              <p:cNvPr id="80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9683" y="1438222"/>
                <a:ext cx="138812" cy="17093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8599" y="1438222"/>
                <a:ext cx="120979" cy="17093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8599" y="1437877"/>
                <a:ext cx="120979" cy="171622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755321" y="3919039"/>
            <a:ext cx="1850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Approval Remarks: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84" name="Text Box"/>
          <p:cNvSpPr/>
          <p:nvPr/>
        </p:nvSpPr>
        <p:spPr>
          <a:xfrm>
            <a:off x="3729004" y="3904400"/>
            <a:ext cx="6190924" cy="396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F5F5F"/>
                </a:solidFill>
                <a:cs typeface="Segoe UI" panose="020B0502040204020203" pitchFamily="34" charset="0"/>
              </a:rPr>
              <a:t>Remark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017538" y="4489211"/>
            <a:ext cx="871634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4979"/>
              </p:ext>
            </p:extLst>
          </p:nvPr>
        </p:nvGraphicFramePr>
        <p:xfrm>
          <a:off x="711487" y="1930798"/>
          <a:ext cx="10272199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1878"/>
                <a:gridCol w="997831"/>
                <a:gridCol w="1278819"/>
                <a:gridCol w="1048093"/>
                <a:gridCol w="630798"/>
                <a:gridCol w="1040536"/>
                <a:gridCol w="912152"/>
                <a:gridCol w="770244"/>
                <a:gridCol w="1205924"/>
                <a:gridCol w="1205924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 Date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Travel</a:t>
                      </a:r>
                      <a:r>
                        <a:rPr lang="en-US" sz="1200" u="none" baseline="0" noProof="1" smtClean="0"/>
                        <a:t> Time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From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To Location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Mode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FLT/Train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Ticket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06:45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Air123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Used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Xyz.pdf</a:t>
                      </a:r>
                      <a:endParaRPr lang="en-US" sz="1200" b="1" u="sng" noProof="1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9783"/>
              </p:ext>
            </p:extLst>
          </p:nvPr>
        </p:nvGraphicFramePr>
        <p:xfrm>
          <a:off x="1007362" y="2863486"/>
          <a:ext cx="9846564" cy="54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50981"/>
                <a:gridCol w="1728385"/>
                <a:gridCol w="1689104"/>
                <a:gridCol w="1492698"/>
                <a:gridCol w="1492698"/>
                <a:gridCol w="1492698"/>
              </a:tblGrid>
              <a:tr h="1890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City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/>
                        <a:t>Out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GSTIN 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No.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Amount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Invoice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7736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22-02-2023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abc43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Abc.pdf</a:t>
                      </a:r>
                      <a:endParaRPr lang="en-US" sz="1200" b="1" u="sng" noProof="1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4" name="Rectangle 63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Operation Head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Head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6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12688"/>
              </p:ext>
            </p:extLst>
          </p:nvPr>
        </p:nvGraphicFramePr>
        <p:xfrm>
          <a:off x="616248" y="3257163"/>
          <a:ext cx="1072251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5395"/>
                <a:gridCol w="1850149"/>
                <a:gridCol w="1640878"/>
                <a:gridCol w="1640878"/>
                <a:gridCol w="1764625"/>
                <a:gridCol w="1064417"/>
                <a:gridCol w="1896170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4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6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621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98019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9499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3998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096149"/>
            <a:ext cx="10888752" cy="1397000"/>
            <a:chOff x="595686" y="1261242"/>
            <a:chExt cx="3222246" cy="1507358"/>
          </a:xfrm>
        </p:grpSpPr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3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48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12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12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 Head</a:t>
              </a:r>
            </a:p>
          </p:txBody>
        </p:sp>
        <p:grpSp>
          <p:nvGrpSpPr>
            <p:cNvPr id="12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12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52616"/>
              </p:ext>
            </p:extLst>
          </p:nvPr>
        </p:nvGraphicFramePr>
        <p:xfrm>
          <a:off x="707688" y="3257163"/>
          <a:ext cx="1065347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2199"/>
                <a:gridCol w="1800559"/>
                <a:gridCol w="1596897"/>
                <a:gridCol w="1527566"/>
                <a:gridCol w="1017503"/>
                <a:gridCol w="1017503"/>
                <a:gridCol w="1051047"/>
                <a:gridCol w="1800198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Reference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Tenure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HR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Reco.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Approval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assist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5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77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grpSp>
        <p:nvGrpSpPr>
          <p:cNvPr id="7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841893" y="2493149"/>
            <a:ext cx="8211842" cy="2540414"/>
            <a:chOff x="595686" y="1261242"/>
            <a:chExt cx="3222246" cy="1507359"/>
          </a:xfrm>
        </p:grpSpPr>
        <p:sp>
          <p:nvSpPr>
            <p:cNvPr id="8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02308"/>
              <a:ext cx="3222246" cy="13662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1410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 History Log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35184" y="1303517"/>
              <a:ext cx="38620" cy="5651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solidFill>
              <a:srgbClr val="FFFFFF"/>
            </a:solidFill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3" name="Icons"/>
            <p:cNvGrpSpPr/>
            <p:nvPr/>
          </p:nvGrpSpPr>
          <p:grpSpPr>
            <a:xfrm>
              <a:off x="665471" y="1503610"/>
              <a:ext cx="179400" cy="235487"/>
              <a:chOff x="665471" y="1503610"/>
              <a:chExt cx="179400" cy="235487"/>
            </a:xfrm>
          </p:grpSpPr>
          <p:sp>
            <p:nvSpPr>
              <p:cNvPr id="8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5471" y="1504078"/>
                <a:ext cx="179400" cy="23454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6995" y="1504079"/>
                <a:ext cx="156353" cy="23454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76995" y="1503610"/>
                <a:ext cx="156353" cy="23548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7" name="Table 86"/>
          <p:cNvGraphicFramePr>
            <a:graphicFrameLocks noGrp="1"/>
          </p:cNvGraphicFramePr>
          <p:nvPr>
            <p:extLst/>
          </p:nvPr>
        </p:nvGraphicFramePr>
        <p:xfrm>
          <a:off x="2065054" y="3159192"/>
          <a:ext cx="7556165" cy="16470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93273"/>
                <a:gridCol w="1474187"/>
                <a:gridCol w="1937657"/>
                <a:gridCol w="1458027"/>
                <a:gridCol w="1893021"/>
              </a:tblGrid>
              <a:tr h="39105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SrNo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Level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Remark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Status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Status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Chage Time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HR 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 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Reco.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18681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Approval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01-01-2022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02:34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14506" y="645561"/>
            <a:ext cx="1650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Operation Head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2520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HRBP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HRBP (IF ACTAUL DAYS AND PLANED DAYS NOT MATCHED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7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77190"/>
              </p:ext>
            </p:extLst>
          </p:nvPr>
        </p:nvGraphicFramePr>
        <p:xfrm>
          <a:off x="689400" y="3257163"/>
          <a:ext cx="10653472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9823"/>
                <a:gridCol w="1838237"/>
                <a:gridCol w="1630312"/>
                <a:gridCol w="1630312"/>
                <a:gridCol w="1753264"/>
                <a:gridCol w="1057563"/>
                <a:gridCol w="1883961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88326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94422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76134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255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8873" y="19249"/>
            <a:ext cx="12118208" cy="6838752"/>
            <a:chOff x="595681" y="1261241"/>
            <a:chExt cx="6668463" cy="1290360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2" y="1362184"/>
              <a:ext cx="6668462" cy="11894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1" y="1261241"/>
              <a:ext cx="6668461" cy="10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133242" y="1319273"/>
              <a:ext cx="82116" cy="2126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48099" y="1274684"/>
              <a:ext cx="54161" cy="179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092542" y="1307477"/>
              <a:ext cx="5991913" cy="448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34432" y="1317325"/>
              <a:ext cx="51541" cy="251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64968" y="1313582"/>
              <a:ext cx="352926" cy="32649"/>
              <a:chOff x="664968" y="1313582"/>
              <a:chExt cx="352926" cy="32649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64968" y="1318524"/>
                <a:ext cx="83862" cy="2276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97754" y="1318524"/>
                <a:ext cx="83862" cy="2276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30536" y="1313582"/>
                <a:ext cx="87358" cy="32649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7" name="Rectangle 96"/>
          <p:cNvSpPr/>
          <p:nvPr/>
        </p:nvSpPr>
        <p:spPr>
          <a:xfrm>
            <a:off x="414506" y="659209"/>
            <a:ext cx="1779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cs typeface="Calibri" panose="020F0502020204030204" pitchFamily="34" charset="0"/>
              </a:rPr>
              <a:t>HRDH</a:t>
            </a:r>
            <a:endParaRPr lang="en-US" sz="1600" b="1" u="sng" dirty="0">
              <a:cs typeface="Calibri" panose="020F0502020204030204" pitchFamily="34" charset="0"/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128" y="1101087"/>
            <a:ext cx="10888752" cy="1397000"/>
            <a:chOff x="595686" y="1261242"/>
            <a:chExt cx="3222246" cy="1507358"/>
          </a:xfrm>
        </p:grpSpPr>
        <p:sp>
          <p:nvSpPr>
            <p:cNvPr id="4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Icons"/>
            <p:cNvGrpSpPr/>
            <p:nvPr/>
          </p:nvGrpSpPr>
          <p:grpSpPr>
            <a:xfrm>
              <a:off x="648315" y="1701981"/>
              <a:ext cx="135297" cy="428227"/>
              <a:chOff x="648315" y="1701981"/>
              <a:chExt cx="135297" cy="428227"/>
            </a:xfrm>
          </p:grpSpPr>
          <p:sp>
            <p:nvSpPr>
              <p:cNvPr id="5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48315" y="1702838"/>
                <a:ext cx="135297" cy="426514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7006" y="1702838"/>
                <a:ext cx="117915" cy="42651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57006" y="1701981"/>
                <a:ext cx="11791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784619" y="1551839"/>
            <a:ext cx="1273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From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7" name="Text Box"/>
          <p:cNvSpPr/>
          <p:nvPr/>
        </p:nvSpPr>
        <p:spPr>
          <a:xfrm>
            <a:off x="2194482" y="1554060"/>
            <a:ext cx="15393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01-01-2022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05943" y="1562721"/>
            <a:ext cx="9584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rgbClr val="5F5F5F"/>
                </a:solidFill>
                <a:cs typeface="Calibri" panose="020F0502020204030204" pitchFamily="34" charset="0"/>
              </a:rPr>
              <a:t>To Date:</a:t>
            </a:r>
            <a:endParaRPr lang="en-US" sz="1600" b="1" dirty="0">
              <a:solidFill>
                <a:srgbClr val="5F5F5F"/>
              </a:solidFill>
              <a:cs typeface="Calibri" panose="020F0502020204030204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5107491" y="1583092"/>
            <a:ext cx="1532791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31-01-2022</a:t>
            </a:r>
          </a:p>
        </p:txBody>
      </p:sp>
      <p:sp>
        <p:nvSpPr>
          <p:cNvPr id="60" name="Button"/>
          <p:cNvSpPr>
            <a:spLocks/>
          </p:cNvSpPr>
          <p:nvPr/>
        </p:nvSpPr>
        <p:spPr bwMode="auto">
          <a:xfrm>
            <a:off x="6916425" y="1617918"/>
            <a:ext cx="877745" cy="322659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pSp>
        <p:nvGrpSpPr>
          <p:cNvPr id="6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18128" y="2827719"/>
            <a:ext cx="10888752" cy="2615137"/>
            <a:chOff x="595686" y="1261242"/>
            <a:chExt cx="3222246" cy="1507358"/>
          </a:xfrm>
        </p:grpSpPr>
        <p:sp>
          <p:nvSpPr>
            <p:cNvPr id="6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398277"/>
              <a:ext cx="3222246" cy="13703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6" cy="1370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 Division </a:t>
              </a:r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Head (IF ACTAUL DAYS AND PLANED DAYS NOT MATCHED</a:t>
              </a:r>
              <a:r>
                <a:rPr lang="en-US" sz="14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Icons"/>
            <p:cNvGrpSpPr/>
            <p:nvPr/>
          </p:nvGrpSpPr>
          <p:grpSpPr>
            <a:xfrm>
              <a:off x="648315" y="1496684"/>
              <a:ext cx="135297" cy="228758"/>
              <a:chOff x="648315" y="1496684"/>
              <a:chExt cx="135297" cy="228758"/>
            </a:xfrm>
          </p:grpSpPr>
          <p:sp>
            <p:nvSpPr>
              <p:cNvPr id="6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8315" y="1497143"/>
                <a:ext cx="135297" cy="227842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06" y="1497141"/>
                <a:ext cx="117915" cy="227842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06" y="1496684"/>
                <a:ext cx="117915" cy="228758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73631"/>
              </p:ext>
            </p:extLst>
          </p:nvPr>
        </p:nvGraphicFramePr>
        <p:xfrm>
          <a:off x="643680" y="3257163"/>
          <a:ext cx="10694881" cy="16872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165"/>
                <a:gridCol w="1845381"/>
                <a:gridCol w="1636650"/>
                <a:gridCol w="1636650"/>
                <a:gridCol w="1760078"/>
                <a:gridCol w="922988"/>
                <a:gridCol w="2029969"/>
              </a:tblGrid>
              <a:tr h="40059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EmpCode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noProof="1" smtClean="0"/>
                        <a:t>Name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From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To Date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</a:t>
                      </a:r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.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Plan Days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Action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Xyz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4344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JKL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28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4644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</a:t>
                      </a:r>
                      <a:endParaRPr lang="en-US" sz="1200" b="1" u="none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01-02-2022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Edit"/>
          <p:cNvSpPr>
            <a:spLocks noChangeAspect="1" noEditPoints="1"/>
          </p:cNvSpPr>
          <p:nvPr/>
        </p:nvSpPr>
        <p:spPr bwMode="auto">
          <a:xfrm>
            <a:off x="9451746" y="379775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ile"/>
          <p:cNvSpPr>
            <a:spLocks noChangeAspect="1" noEditPoints="1"/>
          </p:cNvSpPr>
          <p:nvPr/>
        </p:nvSpPr>
        <p:spPr bwMode="auto">
          <a:xfrm>
            <a:off x="9739199" y="3805236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Edit"/>
          <p:cNvSpPr>
            <a:spLocks noChangeAspect="1" noEditPoints="1"/>
          </p:cNvSpPr>
          <p:nvPr/>
        </p:nvSpPr>
        <p:spPr bwMode="auto">
          <a:xfrm>
            <a:off x="9440863" y="4614180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ile"/>
          <p:cNvSpPr>
            <a:spLocks noChangeAspect="1" noEditPoints="1"/>
          </p:cNvSpPr>
          <p:nvPr/>
        </p:nvSpPr>
        <p:spPr bwMode="auto">
          <a:xfrm>
            <a:off x="9728316" y="4621664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Edit"/>
          <p:cNvSpPr>
            <a:spLocks noChangeAspect="1" noEditPoints="1"/>
          </p:cNvSpPr>
          <p:nvPr/>
        </p:nvSpPr>
        <p:spPr bwMode="auto">
          <a:xfrm>
            <a:off x="9473515" y="4200525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ile"/>
          <p:cNvSpPr>
            <a:spLocks noChangeAspect="1" noEditPoints="1"/>
          </p:cNvSpPr>
          <p:nvPr/>
        </p:nvSpPr>
        <p:spPr bwMode="auto">
          <a:xfrm>
            <a:off x="9760968" y="4208009"/>
            <a:ext cx="115888" cy="161925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9992505" y="373748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9981129" y="4176487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9981132" y="4585920"/>
            <a:ext cx="541184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</a:t>
            </a: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10579182" y="3753011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10585278" y="418887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  <p:sp>
        <p:nvSpPr>
          <p:cNvPr id="53" name="Button"/>
          <p:cNvSpPr>
            <a:spLocks/>
          </p:cNvSpPr>
          <p:nvPr/>
        </p:nvSpPr>
        <p:spPr bwMode="auto">
          <a:xfrm>
            <a:off x="10566990" y="4600355"/>
            <a:ext cx="714085" cy="241995"/>
          </a:xfrm>
          <a:prstGeom prst="roundRect">
            <a:avLst>
              <a:gd name="adj" fmla="val 8776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Back</a:t>
            </a:r>
          </a:p>
        </p:txBody>
      </p:sp>
    </p:spTree>
    <p:extLst>
      <p:ext uri="{BB962C8B-B14F-4D97-AF65-F5344CB8AC3E}">
        <p14:creationId xmlns:p14="http://schemas.microsoft.com/office/powerpoint/2010/main" val="19544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888</Words>
  <Application>Microsoft Office PowerPoint</Application>
  <PresentationFormat>Widescreen</PresentationFormat>
  <Paragraphs>630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219</cp:revision>
  <dcterms:created xsi:type="dcterms:W3CDTF">2022-09-28T10:31:29Z</dcterms:created>
  <dcterms:modified xsi:type="dcterms:W3CDTF">2022-12-14T18:05:04Z</dcterms:modified>
</cp:coreProperties>
</file>