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1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2.xml" ContentType="application/vnd.openxmlformats-officedocument.presentationml.notesSlid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3.xml" ContentType="application/vnd.openxmlformats-officedocument.presentationml.notesSlide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notesSlides/notesSlide4.xml" ContentType="application/vnd.openxmlformats-officedocument.presentationml.notesSlide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notesSlides/notesSlide5.xml" ContentType="application/vnd.openxmlformats-officedocument.presentationml.notesSlide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notesSlides/notesSlide6.xml" ContentType="application/vnd.openxmlformats-officedocument.presentationml.notesSlide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notesSlides/notesSlide7.xml" ContentType="application/vnd.openxmlformats-officedocument.presentationml.notesSlide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notesSlides/notesSlide8.xml" ContentType="application/vnd.openxmlformats-officedocument.presentationml.notesSlide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notesSlides/notesSlide9.xml" ContentType="application/vnd.openxmlformats-officedocument.presentationml.notesSlide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notesSlides/notesSlide10.xml" ContentType="application/vnd.openxmlformats-officedocument.presentationml.notesSlide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notesSlides/notesSlide11.xml" ContentType="application/vnd.openxmlformats-officedocument.presentationml.notesSlide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notesSlides/notesSlide12.xml" ContentType="application/vnd.openxmlformats-officedocument.presentationml.notesSlide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notesSlides/notesSlide13.xml" ContentType="application/vnd.openxmlformats-officedocument.presentationml.notesSlide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notesSlides/notesSlide14.xml" ContentType="application/vnd.openxmlformats-officedocument.presentationml.notesSlide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5" r:id="rId2"/>
    <p:sldId id="267" r:id="rId3"/>
    <p:sldId id="307" r:id="rId4"/>
    <p:sldId id="309" r:id="rId5"/>
    <p:sldId id="310" r:id="rId6"/>
    <p:sldId id="292" r:id="rId7"/>
    <p:sldId id="304" r:id="rId8"/>
    <p:sldId id="293" r:id="rId9"/>
    <p:sldId id="294" r:id="rId10"/>
    <p:sldId id="295" r:id="rId11"/>
    <p:sldId id="296" r:id="rId12"/>
    <p:sldId id="297" r:id="rId13"/>
    <p:sldId id="299" r:id="rId14"/>
    <p:sldId id="311" r:id="rId15"/>
    <p:sldId id="312" r:id="rId16"/>
    <p:sldId id="313" r:id="rId17"/>
    <p:sldId id="314" r:id="rId18"/>
    <p:sldId id="30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4F479-36EA-4CD9-B798-491CDF0E5042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30C8E-C622-4B71-9FCA-DEE1D6C9A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37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846D-AC5A-4EF0-93CC-4831DB0FC96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164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846D-AC5A-4EF0-93CC-4831DB0FC96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594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846D-AC5A-4EF0-93CC-4831DB0FC96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396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846D-AC5A-4EF0-93CC-4831DB0FC96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453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846D-AC5A-4EF0-93CC-4831DB0FC96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531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846D-AC5A-4EF0-93CC-4831DB0FC96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046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846D-AC5A-4EF0-93CC-4831DB0FC96E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624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846D-AC5A-4EF0-93CC-4831DB0FC96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93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846D-AC5A-4EF0-93CC-4831DB0FC96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025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846D-AC5A-4EF0-93CC-4831DB0FC96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249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846D-AC5A-4EF0-93CC-4831DB0FC96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845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846D-AC5A-4EF0-93CC-4831DB0FC96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919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846D-AC5A-4EF0-93CC-4831DB0FC96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034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846D-AC5A-4EF0-93CC-4831DB0FC96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652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846D-AC5A-4EF0-93CC-4831DB0FC96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362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70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56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12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219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94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46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83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13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64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84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72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6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70.xml"/><Relationship Id="rId13" Type="http://schemas.openxmlformats.org/officeDocument/2006/relationships/tags" Target="../tags/tag275.xml"/><Relationship Id="rId18" Type="http://schemas.openxmlformats.org/officeDocument/2006/relationships/tags" Target="../tags/tag280.xml"/><Relationship Id="rId26" Type="http://schemas.openxmlformats.org/officeDocument/2006/relationships/tags" Target="../tags/tag288.xml"/><Relationship Id="rId3" Type="http://schemas.openxmlformats.org/officeDocument/2006/relationships/tags" Target="../tags/tag265.xml"/><Relationship Id="rId21" Type="http://schemas.openxmlformats.org/officeDocument/2006/relationships/tags" Target="../tags/tag283.xml"/><Relationship Id="rId7" Type="http://schemas.openxmlformats.org/officeDocument/2006/relationships/tags" Target="../tags/tag269.xml"/><Relationship Id="rId12" Type="http://schemas.openxmlformats.org/officeDocument/2006/relationships/tags" Target="../tags/tag274.xml"/><Relationship Id="rId17" Type="http://schemas.openxmlformats.org/officeDocument/2006/relationships/tags" Target="../tags/tag279.xml"/><Relationship Id="rId25" Type="http://schemas.openxmlformats.org/officeDocument/2006/relationships/tags" Target="../tags/tag287.xml"/><Relationship Id="rId2" Type="http://schemas.openxmlformats.org/officeDocument/2006/relationships/tags" Target="../tags/tag264.xml"/><Relationship Id="rId16" Type="http://schemas.openxmlformats.org/officeDocument/2006/relationships/tags" Target="../tags/tag278.xml"/><Relationship Id="rId20" Type="http://schemas.openxmlformats.org/officeDocument/2006/relationships/tags" Target="../tags/tag282.xml"/><Relationship Id="rId29" Type="http://schemas.openxmlformats.org/officeDocument/2006/relationships/tags" Target="../tags/tag291.xml"/><Relationship Id="rId1" Type="http://schemas.openxmlformats.org/officeDocument/2006/relationships/tags" Target="../tags/tag263.xml"/><Relationship Id="rId6" Type="http://schemas.openxmlformats.org/officeDocument/2006/relationships/tags" Target="../tags/tag268.xml"/><Relationship Id="rId11" Type="http://schemas.openxmlformats.org/officeDocument/2006/relationships/tags" Target="../tags/tag273.xml"/><Relationship Id="rId24" Type="http://schemas.openxmlformats.org/officeDocument/2006/relationships/tags" Target="../tags/tag286.xml"/><Relationship Id="rId5" Type="http://schemas.openxmlformats.org/officeDocument/2006/relationships/tags" Target="../tags/tag267.xml"/><Relationship Id="rId15" Type="http://schemas.openxmlformats.org/officeDocument/2006/relationships/tags" Target="../tags/tag277.xml"/><Relationship Id="rId23" Type="http://schemas.openxmlformats.org/officeDocument/2006/relationships/tags" Target="../tags/tag285.xml"/><Relationship Id="rId28" Type="http://schemas.openxmlformats.org/officeDocument/2006/relationships/tags" Target="../tags/tag290.xml"/><Relationship Id="rId10" Type="http://schemas.openxmlformats.org/officeDocument/2006/relationships/tags" Target="../tags/tag272.xml"/><Relationship Id="rId19" Type="http://schemas.openxmlformats.org/officeDocument/2006/relationships/tags" Target="../tags/tag281.xml"/><Relationship Id="rId31" Type="http://schemas.openxmlformats.org/officeDocument/2006/relationships/notesSlide" Target="../notesSlides/notesSlide7.xml"/><Relationship Id="rId4" Type="http://schemas.openxmlformats.org/officeDocument/2006/relationships/tags" Target="../tags/tag266.xml"/><Relationship Id="rId9" Type="http://schemas.openxmlformats.org/officeDocument/2006/relationships/tags" Target="../tags/tag271.xml"/><Relationship Id="rId14" Type="http://schemas.openxmlformats.org/officeDocument/2006/relationships/tags" Target="../tags/tag276.xml"/><Relationship Id="rId22" Type="http://schemas.openxmlformats.org/officeDocument/2006/relationships/tags" Target="../tags/tag284.xml"/><Relationship Id="rId27" Type="http://schemas.openxmlformats.org/officeDocument/2006/relationships/tags" Target="../tags/tag289.xml"/><Relationship Id="rId30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99.xml"/><Relationship Id="rId13" Type="http://schemas.openxmlformats.org/officeDocument/2006/relationships/tags" Target="../tags/tag304.xml"/><Relationship Id="rId18" Type="http://schemas.openxmlformats.org/officeDocument/2006/relationships/tags" Target="../tags/tag309.xml"/><Relationship Id="rId3" Type="http://schemas.openxmlformats.org/officeDocument/2006/relationships/tags" Target="../tags/tag294.xml"/><Relationship Id="rId21" Type="http://schemas.openxmlformats.org/officeDocument/2006/relationships/tags" Target="../tags/tag312.xml"/><Relationship Id="rId7" Type="http://schemas.openxmlformats.org/officeDocument/2006/relationships/tags" Target="../tags/tag298.xml"/><Relationship Id="rId12" Type="http://schemas.openxmlformats.org/officeDocument/2006/relationships/tags" Target="../tags/tag303.xml"/><Relationship Id="rId17" Type="http://schemas.openxmlformats.org/officeDocument/2006/relationships/tags" Target="../tags/tag308.xml"/><Relationship Id="rId2" Type="http://schemas.openxmlformats.org/officeDocument/2006/relationships/tags" Target="../tags/tag293.xml"/><Relationship Id="rId16" Type="http://schemas.openxmlformats.org/officeDocument/2006/relationships/tags" Target="../tags/tag307.xml"/><Relationship Id="rId20" Type="http://schemas.openxmlformats.org/officeDocument/2006/relationships/tags" Target="../tags/tag311.xml"/><Relationship Id="rId1" Type="http://schemas.openxmlformats.org/officeDocument/2006/relationships/tags" Target="../tags/tag292.xml"/><Relationship Id="rId6" Type="http://schemas.openxmlformats.org/officeDocument/2006/relationships/tags" Target="../tags/tag297.xml"/><Relationship Id="rId11" Type="http://schemas.openxmlformats.org/officeDocument/2006/relationships/tags" Target="../tags/tag302.xml"/><Relationship Id="rId24" Type="http://schemas.openxmlformats.org/officeDocument/2006/relationships/notesSlide" Target="../notesSlides/notesSlide8.xml"/><Relationship Id="rId5" Type="http://schemas.openxmlformats.org/officeDocument/2006/relationships/tags" Target="../tags/tag296.xml"/><Relationship Id="rId15" Type="http://schemas.openxmlformats.org/officeDocument/2006/relationships/tags" Target="../tags/tag306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301.xml"/><Relationship Id="rId19" Type="http://schemas.openxmlformats.org/officeDocument/2006/relationships/tags" Target="../tags/tag310.xml"/><Relationship Id="rId4" Type="http://schemas.openxmlformats.org/officeDocument/2006/relationships/tags" Target="../tags/tag295.xml"/><Relationship Id="rId9" Type="http://schemas.openxmlformats.org/officeDocument/2006/relationships/tags" Target="../tags/tag300.xml"/><Relationship Id="rId14" Type="http://schemas.openxmlformats.org/officeDocument/2006/relationships/tags" Target="../tags/tag305.xml"/><Relationship Id="rId22" Type="http://schemas.openxmlformats.org/officeDocument/2006/relationships/tags" Target="../tags/tag3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21.xml"/><Relationship Id="rId13" Type="http://schemas.openxmlformats.org/officeDocument/2006/relationships/tags" Target="../tags/tag326.xml"/><Relationship Id="rId18" Type="http://schemas.openxmlformats.org/officeDocument/2006/relationships/tags" Target="../tags/tag331.xml"/><Relationship Id="rId3" Type="http://schemas.openxmlformats.org/officeDocument/2006/relationships/tags" Target="../tags/tag316.xml"/><Relationship Id="rId21" Type="http://schemas.openxmlformats.org/officeDocument/2006/relationships/tags" Target="../tags/tag334.xml"/><Relationship Id="rId7" Type="http://schemas.openxmlformats.org/officeDocument/2006/relationships/tags" Target="../tags/tag320.xml"/><Relationship Id="rId12" Type="http://schemas.openxmlformats.org/officeDocument/2006/relationships/tags" Target="../tags/tag325.xml"/><Relationship Id="rId17" Type="http://schemas.openxmlformats.org/officeDocument/2006/relationships/tags" Target="../tags/tag330.xml"/><Relationship Id="rId2" Type="http://schemas.openxmlformats.org/officeDocument/2006/relationships/tags" Target="../tags/tag315.xml"/><Relationship Id="rId16" Type="http://schemas.openxmlformats.org/officeDocument/2006/relationships/tags" Target="../tags/tag329.xml"/><Relationship Id="rId20" Type="http://schemas.openxmlformats.org/officeDocument/2006/relationships/tags" Target="../tags/tag333.xml"/><Relationship Id="rId1" Type="http://schemas.openxmlformats.org/officeDocument/2006/relationships/tags" Target="../tags/tag314.xml"/><Relationship Id="rId6" Type="http://schemas.openxmlformats.org/officeDocument/2006/relationships/tags" Target="../tags/tag319.xml"/><Relationship Id="rId11" Type="http://schemas.openxmlformats.org/officeDocument/2006/relationships/tags" Target="../tags/tag324.xml"/><Relationship Id="rId24" Type="http://schemas.openxmlformats.org/officeDocument/2006/relationships/notesSlide" Target="../notesSlides/notesSlide9.xml"/><Relationship Id="rId5" Type="http://schemas.openxmlformats.org/officeDocument/2006/relationships/tags" Target="../tags/tag318.xml"/><Relationship Id="rId15" Type="http://schemas.openxmlformats.org/officeDocument/2006/relationships/tags" Target="../tags/tag328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323.xml"/><Relationship Id="rId19" Type="http://schemas.openxmlformats.org/officeDocument/2006/relationships/tags" Target="../tags/tag332.xml"/><Relationship Id="rId4" Type="http://schemas.openxmlformats.org/officeDocument/2006/relationships/tags" Target="../tags/tag317.xml"/><Relationship Id="rId9" Type="http://schemas.openxmlformats.org/officeDocument/2006/relationships/tags" Target="../tags/tag322.xml"/><Relationship Id="rId14" Type="http://schemas.openxmlformats.org/officeDocument/2006/relationships/tags" Target="../tags/tag327.xml"/><Relationship Id="rId22" Type="http://schemas.openxmlformats.org/officeDocument/2006/relationships/tags" Target="../tags/tag33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43.xml"/><Relationship Id="rId13" Type="http://schemas.openxmlformats.org/officeDocument/2006/relationships/tags" Target="../tags/tag348.xml"/><Relationship Id="rId18" Type="http://schemas.openxmlformats.org/officeDocument/2006/relationships/tags" Target="../tags/tag353.xml"/><Relationship Id="rId3" Type="http://schemas.openxmlformats.org/officeDocument/2006/relationships/tags" Target="../tags/tag338.xml"/><Relationship Id="rId21" Type="http://schemas.openxmlformats.org/officeDocument/2006/relationships/tags" Target="../tags/tag356.xml"/><Relationship Id="rId7" Type="http://schemas.openxmlformats.org/officeDocument/2006/relationships/tags" Target="../tags/tag342.xml"/><Relationship Id="rId12" Type="http://schemas.openxmlformats.org/officeDocument/2006/relationships/tags" Target="../tags/tag347.xml"/><Relationship Id="rId17" Type="http://schemas.openxmlformats.org/officeDocument/2006/relationships/tags" Target="../tags/tag352.xml"/><Relationship Id="rId2" Type="http://schemas.openxmlformats.org/officeDocument/2006/relationships/tags" Target="../tags/tag337.xml"/><Relationship Id="rId16" Type="http://schemas.openxmlformats.org/officeDocument/2006/relationships/tags" Target="../tags/tag351.xml"/><Relationship Id="rId20" Type="http://schemas.openxmlformats.org/officeDocument/2006/relationships/tags" Target="../tags/tag355.xml"/><Relationship Id="rId1" Type="http://schemas.openxmlformats.org/officeDocument/2006/relationships/tags" Target="../tags/tag336.xml"/><Relationship Id="rId6" Type="http://schemas.openxmlformats.org/officeDocument/2006/relationships/tags" Target="../tags/tag341.xml"/><Relationship Id="rId11" Type="http://schemas.openxmlformats.org/officeDocument/2006/relationships/tags" Target="../tags/tag346.xml"/><Relationship Id="rId24" Type="http://schemas.openxmlformats.org/officeDocument/2006/relationships/notesSlide" Target="../notesSlides/notesSlide10.xml"/><Relationship Id="rId5" Type="http://schemas.openxmlformats.org/officeDocument/2006/relationships/tags" Target="../tags/tag340.xml"/><Relationship Id="rId15" Type="http://schemas.openxmlformats.org/officeDocument/2006/relationships/tags" Target="../tags/tag350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345.xml"/><Relationship Id="rId19" Type="http://schemas.openxmlformats.org/officeDocument/2006/relationships/tags" Target="../tags/tag354.xml"/><Relationship Id="rId4" Type="http://schemas.openxmlformats.org/officeDocument/2006/relationships/tags" Target="../tags/tag339.xml"/><Relationship Id="rId9" Type="http://schemas.openxmlformats.org/officeDocument/2006/relationships/tags" Target="../tags/tag344.xml"/><Relationship Id="rId14" Type="http://schemas.openxmlformats.org/officeDocument/2006/relationships/tags" Target="../tags/tag349.xml"/><Relationship Id="rId22" Type="http://schemas.openxmlformats.org/officeDocument/2006/relationships/tags" Target="../tags/tag35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65.xml"/><Relationship Id="rId13" Type="http://schemas.openxmlformats.org/officeDocument/2006/relationships/tags" Target="../tags/tag370.xml"/><Relationship Id="rId18" Type="http://schemas.openxmlformats.org/officeDocument/2006/relationships/tags" Target="../tags/tag375.xml"/><Relationship Id="rId3" Type="http://schemas.openxmlformats.org/officeDocument/2006/relationships/tags" Target="../tags/tag360.xml"/><Relationship Id="rId21" Type="http://schemas.openxmlformats.org/officeDocument/2006/relationships/tags" Target="../tags/tag378.xml"/><Relationship Id="rId7" Type="http://schemas.openxmlformats.org/officeDocument/2006/relationships/tags" Target="../tags/tag364.xml"/><Relationship Id="rId12" Type="http://schemas.openxmlformats.org/officeDocument/2006/relationships/tags" Target="../tags/tag369.xml"/><Relationship Id="rId17" Type="http://schemas.openxmlformats.org/officeDocument/2006/relationships/tags" Target="../tags/tag374.xml"/><Relationship Id="rId2" Type="http://schemas.openxmlformats.org/officeDocument/2006/relationships/tags" Target="../tags/tag359.xml"/><Relationship Id="rId16" Type="http://schemas.openxmlformats.org/officeDocument/2006/relationships/tags" Target="../tags/tag373.xml"/><Relationship Id="rId20" Type="http://schemas.openxmlformats.org/officeDocument/2006/relationships/tags" Target="../tags/tag377.xml"/><Relationship Id="rId1" Type="http://schemas.openxmlformats.org/officeDocument/2006/relationships/tags" Target="../tags/tag358.xml"/><Relationship Id="rId6" Type="http://schemas.openxmlformats.org/officeDocument/2006/relationships/tags" Target="../tags/tag363.xml"/><Relationship Id="rId11" Type="http://schemas.openxmlformats.org/officeDocument/2006/relationships/tags" Target="../tags/tag368.xml"/><Relationship Id="rId24" Type="http://schemas.openxmlformats.org/officeDocument/2006/relationships/notesSlide" Target="../notesSlides/notesSlide11.xml"/><Relationship Id="rId5" Type="http://schemas.openxmlformats.org/officeDocument/2006/relationships/tags" Target="../tags/tag362.xml"/><Relationship Id="rId15" Type="http://schemas.openxmlformats.org/officeDocument/2006/relationships/tags" Target="../tags/tag372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367.xml"/><Relationship Id="rId19" Type="http://schemas.openxmlformats.org/officeDocument/2006/relationships/tags" Target="../tags/tag376.xml"/><Relationship Id="rId4" Type="http://schemas.openxmlformats.org/officeDocument/2006/relationships/tags" Target="../tags/tag361.xml"/><Relationship Id="rId9" Type="http://schemas.openxmlformats.org/officeDocument/2006/relationships/tags" Target="../tags/tag366.xml"/><Relationship Id="rId14" Type="http://schemas.openxmlformats.org/officeDocument/2006/relationships/tags" Target="../tags/tag371.xml"/><Relationship Id="rId22" Type="http://schemas.openxmlformats.org/officeDocument/2006/relationships/tags" Target="../tags/tag37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387.xml"/><Relationship Id="rId13" Type="http://schemas.openxmlformats.org/officeDocument/2006/relationships/tags" Target="../tags/tag392.xml"/><Relationship Id="rId18" Type="http://schemas.openxmlformats.org/officeDocument/2006/relationships/tags" Target="../tags/tag397.xml"/><Relationship Id="rId26" Type="http://schemas.openxmlformats.org/officeDocument/2006/relationships/tags" Target="../tags/tag405.xml"/><Relationship Id="rId3" Type="http://schemas.openxmlformats.org/officeDocument/2006/relationships/tags" Target="../tags/tag382.xml"/><Relationship Id="rId21" Type="http://schemas.openxmlformats.org/officeDocument/2006/relationships/tags" Target="../tags/tag400.xml"/><Relationship Id="rId7" Type="http://schemas.openxmlformats.org/officeDocument/2006/relationships/tags" Target="../tags/tag386.xml"/><Relationship Id="rId12" Type="http://schemas.openxmlformats.org/officeDocument/2006/relationships/tags" Target="../tags/tag391.xml"/><Relationship Id="rId17" Type="http://schemas.openxmlformats.org/officeDocument/2006/relationships/tags" Target="../tags/tag396.xml"/><Relationship Id="rId25" Type="http://schemas.openxmlformats.org/officeDocument/2006/relationships/tags" Target="../tags/tag404.xml"/><Relationship Id="rId2" Type="http://schemas.openxmlformats.org/officeDocument/2006/relationships/tags" Target="../tags/tag381.xml"/><Relationship Id="rId16" Type="http://schemas.openxmlformats.org/officeDocument/2006/relationships/tags" Target="../tags/tag395.xml"/><Relationship Id="rId20" Type="http://schemas.openxmlformats.org/officeDocument/2006/relationships/tags" Target="../tags/tag399.xml"/><Relationship Id="rId29" Type="http://schemas.openxmlformats.org/officeDocument/2006/relationships/tags" Target="../tags/tag408.xml"/><Relationship Id="rId1" Type="http://schemas.openxmlformats.org/officeDocument/2006/relationships/tags" Target="../tags/tag380.xml"/><Relationship Id="rId6" Type="http://schemas.openxmlformats.org/officeDocument/2006/relationships/tags" Target="../tags/tag385.xml"/><Relationship Id="rId11" Type="http://schemas.openxmlformats.org/officeDocument/2006/relationships/tags" Target="../tags/tag390.xml"/><Relationship Id="rId24" Type="http://schemas.openxmlformats.org/officeDocument/2006/relationships/tags" Target="../tags/tag403.xml"/><Relationship Id="rId5" Type="http://schemas.openxmlformats.org/officeDocument/2006/relationships/tags" Target="../tags/tag384.xml"/><Relationship Id="rId15" Type="http://schemas.openxmlformats.org/officeDocument/2006/relationships/tags" Target="../tags/tag394.xml"/><Relationship Id="rId23" Type="http://schemas.openxmlformats.org/officeDocument/2006/relationships/tags" Target="../tags/tag402.xml"/><Relationship Id="rId28" Type="http://schemas.openxmlformats.org/officeDocument/2006/relationships/tags" Target="../tags/tag407.xml"/><Relationship Id="rId10" Type="http://schemas.openxmlformats.org/officeDocument/2006/relationships/tags" Target="../tags/tag389.xml"/><Relationship Id="rId19" Type="http://schemas.openxmlformats.org/officeDocument/2006/relationships/tags" Target="../tags/tag398.xml"/><Relationship Id="rId31" Type="http://schemas.openxmlformats.org/officeDocument/2006/relationships/notesSlide" Target="../notesSlides/notesSlide12.xml"/><Relationship Id="rId4" Type="http://schemas.openxmlformats.org/officeDocument/2006/relationships/tags" Target="../tags/tag383.xml"/><Relationship Id="rId9" Type="http://schemas.openxmlformats.org/officeDocument/2006/relationships/tags" Target="../tags/tag388.xml"/><Relationship Id="rId14" Type="http://schemas.openxmlformats.org/officeDocument/2006/relationships/tags" Target="../tags/tag393.xml"/><Relationship Id="rId22" Type="http://schemas.openxmlformats.org/officeDocument/2006/relationships/tags" Target="../tags/tag401.xml"/><Relationship Id="rId27" Type="http://schemas.openxmlformats.org/officeDocument/2006/relationships/tags" Target="../tags/tag406.xml"/><Relationship Id="rId30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416.xml"/><Relationship Id="rId13" Type="http://schemas.openxmlformats.org/officeDocument/2006/relationships/tags" Target="../tags/tag421.xml"/><Relationship Id="rId18" Type="http://schemas.openxmlformats.org/officeDocument/2006/relationships/tags" Target="../tags/tag426.xml"/><Relationship Id="rId3" Type="http://schemas.openxmlformats.org/officeDocument/2006/relationships/tags" Target="../tags/tag411.xml"/><Relationship Id="rId21" Type="http://schemas.openxmlformats.org/officeDocument/2006/relationships/tags" Target="../tags/tag429.xml"/><Relationship Id="rId7" Type="http://schemas.openxmlformats.org/officeDocument/2006/relationships/tags" Target="../tags/tag415.xml"/><Relationship Id="rId12" Type="http://schemas.openxmlformats.org/officeDocument/2006/relationships/tags" Target="../tags/tag420.xml"/><Relationship Id="rId17" Type="http://schemas.openxmlformats.org/officeDocument/2006/relationships/tags" Target="../tags/tag425.xml"/><Relationship Id="rId2" Type="http://schemas.openxmlformats.org/officeDocument/2006/relationships/tags" Target="../tags/tag410.xml"/><Relationship Id="rId16" Type="http://schemas.openxmlformats.org/officeDocument/2006/relationships/tags" Target="../tags/tag424.xml"/><Relationship Id="rId20" Type="http://schemas.openxmlformats.org/officeDocument/2006/relationships/tags" Target="../tags/tag428.xml"/><Relationship Id="rId1" Type="http://schemas.openxmlformats.org/officeDocument/2006/relationships/tags" Target="../tags/tag409.xml"/><Relationship Id="rId6" Type="http://schemas.openxmlformats.org/officeDocument/2006/relationships/tags" Target="../tags/tag414.xml"/><Relationship Id="rId11" Type="http://schemas.openxmlformats.org/officeDocument/2006/relationships/tags" Target="../tags/tag419.xml"/><Relationship Id="rId24" Type="http://schemas.openxmlformats.org/officeDocument/2006/relationships/notesSlide" Target="../notesSlides/notesSlide13.xml"/><Relationship Id="rId5" Type="http://schemas.openxmlformats.org/officeDocument/2006/relationships/tags" Target="../tags/tag413.xml"/><Relationship Id="rId15" Type="http://schemas.openxmlformats.org/officeDocument/2006/relationships/tags" Target="../tags/tag423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418.xml"/><Relationship Id="rId19" Type="http://schemas.openxmlformats.org/officeDocument/2006/relationships/tags" Target="../tags/tag427.xml"/><Relationship Id="rId4" Type="http://schemas.openxmlformats.org/officeDocument/2006/relationships/tags" Target="../tags/tag412.xml"/><Relationship Id="rId9" Type="http://schemas.openxmlformats.org/officeDocument/2006/relationships/tags" Target="../tags/tag417.xml"/><Relationship Id="rId14" Type="http://schemas.openxmlformats.org/officeDocument/2006/relationships/tags" Target="../tags/tag422.xml"/><Relationship Id="rId22" Type="http://schemas.openxmlformats.org/officeDocument/2006/relationships/tags" Target="../tags/tag430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443.xml"/><Relationship Id="rId18" Type="http://schemas.openxmlformats.org/officeDocument/2006/relationships/tags" Target="../tags/tag448.xml"/><Relationship Id="rId26" Type="http://schemas.openxmlformats.org/officeDocument/2006/relationships/tags" Target="../tags/tag456.xml"/><Relationship Id="rId3" Type="http://schemas.openxmlformats.org/officeDocument/2006/relationships/tags" Target="../tags/tag433.xml"/><Relationship Id="rId21" Type="http://schemas.openxmlformats.org/officeDocument/2006/relationships/tags" Target="../tags/tag451.xml"/><Relationship Id="rId34" Type="http://schemas.openxmlformats.org/officeDocument/2006/relationships/notesSlide" Target="../notesSlides/notesSlide14.xml"/><Relationship Id="rId7" Type="http://schemas.openxmlformats.org/officeDocument/2006/relationships/tags" Target="../tags/tag437.xml"/><Relationship Id="rId12" Type="http://schemas.openxmlformats.org/officeDocument/2006/relationships/tags" Target="../tags/tag442.xml"/><Relationship Id="rId17" Type="http://schemas.openxmlformats.org/officeDocument/2006/relationships/tags" Target="../tags/tag447.xml"/><Relationship Id="rId25" Type="http://schemas.openxmlformats.org/officeDocument/2006/relationships/tags" Target="../tags/tag455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432.xml"/><Relationship Id="rId16" Type="http://schemas.openxmlformats.org/officeDocument/2006/relationships/tags" Target="../tags/tag446.xml"/><Relationship Id="rId20" Type="http://schemas.openxmlformats.org/officeDocument/2006/relationships/tags" Target="../tags/tag450.xml"/><Relationship Id="rId29" Type="http://schemas.openxmlformats.org/officeDocument/2006/relationships/tags" Target="../tags/tag459.xml"/><Relationship Id="rId1" Type="http://schemas.openxmlformats.org/officeDocument/2006/relationships/tags" Target="../tags/tag431.xml"/><Relationship Id="rId6" Type="http://schemas.openxmlformats.org/officeDocument/2006/relationships/tags" Target="../tags/tag436.xml"/><Relationship Id="rId11" Type="http://schemas.openxmlformats.org/officeDocument/2006/relationships/tags" Target="../tags/tag441.xml"/><Relationship Id="rId24" Type="http://schemas.openxmlformats.org/officeDocument/2006/relationships/tags" Target="../tags/tag454.xml"/><Relationship Id="rId32" Type="http://schemas.openxmlformats.org/officeDocument/2006/relationships/tags" Target="../tags/tag462.xml"/><Relationship Id="rId5" Type="http://schemas.openxmlformats.org/officeDocument/2006/relationships/tags" Target="../tags/tag435.xml"/><Relationship Id="rId15" Type="http://schemas.openxmlformats.org/officeDocument/2006/relationships/tags" Target="../tags/tag445.xml"/><Relationship Id="rId23" Type="http://schemas.openxmlformats.org/officeDocument/2006/relationships/tags" Target="../tags/tag453.xml"/><Relationship Id="rId28" Type="http://schemas.openxmlformats.org/officeDocument/2006/relationships/tags" Target="../tags/tag458.xml"/><Relationship Id="rId10" Type="http://schemas.openxmlformats.org/officeDocument/2006/relationships/tags" Target="../tags/tag440.xml"/><Relationship Id="rId19" Type="http://schemas.openxmlformats.org/officeDocument/2006/relationships/tags" Target="../tags/tag449.xml"/><Relationship Id="rId31" Type="http://schemas.openxmlformats.org/officeDocument/2006/relationships/tags" Target="../tags/tag461.xml"/><Relationship Id="rId4" Type="http://schemas.openxmlformats.org/officeDocument/2006/relationships/tags" Target="../tags/tag434.xml"/><Relationship Id="rId9" Type="http://schemas.openxmlformats.org/officeDocument/2006/relationships/tags" Target="../tags/tag439.xml"/><Relationship Id="rId14" Type="http://schemas.openxmlformats.org/officeDocument/2006/relationships/tags" Target="../tags/tag444.xml"/><Relationship Id="rId22" Type="http://schemas.openxmlformats.org/officeDocument/2006/relationships/tags" Target="../tags/tag452.xml"/><Relationship Id="rId27" Type="http://schemas.openxmlformats.org/officeDocument/2006/relationships/tags" Target="../tags/tag457.xml"/><Relationship Id="rId30" Type="http://schemas.openxmlformats.org/officeDocument/2006/relationships/tags" Target="../tags/tag460.xml"/><Relationship Id="rId8" Type="http://schemas.openxmlformats.org/officeDocument/2006/relationships/tags" Target="../tags/tag43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470.xml"/><Relationship Id="rId13" Type="http://schemas.openxmlformats.org/officeDocument/2006/relationships/tags" Target="../tags/tag475.xml"/><Relationship Id="rId18" Type="http://schemas.openxmlformats.org/officeDocument/2006/relationships/tags" Target="../tags/tag480.xml"/><Relationship Id="rId3" Type="http://schemas.openxmlformats.org/officeDocument/2006/relationships/tags" Target="../tags/tag465.xml"/><Relationship Id="rId21" Type="http://schemas.openxmlformats.org/officeDocument/2006/relationships/tags" Target="../tags/tag483.xml"/><Relationship Id="rId7" Type="http://schemas.openxmlformats.org/officeDocument/2006/relationships/tags" Target="../tags/tag469.xml"/><Relationship Id="rId12" Type="http://schemas.openxmlformats.org/officeDocument/2006/relationships/tags" Target="../tags/tag474.xml"/><Relationship Id="rId17" Type="http://schemas.openxmlformats.org/officeDocument/2006/relationships/tags" Target="../tags/tag479.xml"/><Relationship Id="rId2" Type="http://schemas.openxmlformats.org/officeDocument/2006/relationships/tags" Target="../tags/tag464.xml"/><Relationship Id="rId16" Type="http://schemas.openxmlformats.org/officeDocument/2006/relationships/tags" Target="../tags/tag478.xml"/><Relationship Id="rId20" Type="http://schemas.openxmlformats.org/officeDocument/2006/relationships/tags" Target="../tags/tag482.xml"/><Relationship Id="rId1" Type="http://schemas.openxmlformats.org/officeDocument/2006/relationships/tags" Target="../tags/tag463.xml"/><Relationship Id="rId6" Type="http://schemas.openxmlformats.org/officeDocument/2006/relationships/tags" Target="../tags/tag468.xml"/><Relationship Id="rId11" Type="http://schemas.openxmlformats.org/officeDocument/2006/relationships/tags" Target="../tags/tag473.xml"/><Relationship Id="rId24" Type="http://schemas.openxmlformats.org/officeDocument/2006/relationships/notesSlide" Target="../notesSlides/notesSlide15.xml"/><Relationship Id="rId5" Type="http://schemas.openxmlformats.org/officeDocument/2006/relationships/tags" Target="../tags/tag467.xml"/><Relationship Id="rId15" Type="http://schemas.openxmlformats.org/officeDocument/2006/relationships/tags" Target="../tags/tag477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472.xml"/><Relationship Id="rId19" Type="http://schemas.openxmlformats.org/officeDocument/2006/relationships/tags" Target="../tags/tag481.xml"/><Relationship Id="rId4" Type="http://schemas.openxmlformats.org/officeDocument/2006/relationships/tags" Target="../tags/tag466.xml"/><Relationship Id="rId9" Type="http://schemas.openxmlformats.org/officeDocument/2006/relationships/tags" Target="../tags/tag471.xml"/><Relationship Id="rId14" Type="http://schemas.openxmlformats.org/officeDocument/2006/relationships/tags" Target="../tags/tag476.xml"/><Relationship Id="rId22" Type="http://schemas.openxmlformats.org/officeDocument/2006/relationships/tags" Target="../tags/tag48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tags" Target="../tags/tag34.xml"/><Relationship Id="rId26" Type="http://schemas.openxmlformats.org/officeDocument/2006/relationships/tags" Target="../tags/tag42.xml"/><Relationship Id="rId3" Type="http://schemas.openxmlformats.org/officeDocument/2006/relationships/tags" Target="../tags/tag19.xml"/><Relationship Id="rId21" Type="http://schemas.openxmlformats.org/officeDocument/2006/relationships/tags" Target="../tags/tag37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tags" Target="../tags/tag33.xml"/><Relationship Id="rId25" Type="http://schemas.openxmlformats.org/officeDocument/2006/relationships/tags" Target="../tags/tag41.xml"/><Relationship Id="rId2" Type="http://schemas.openxmlformats.org/officeDocument/2006/relationships/tags" Target="../tags/tag18.xml"/><Relationship Id="rId16" Type="http://schemas.openxmlformats.org/officeDocument/2006/relationships/tags" Target="../tags/tag32.xml"/><Relationship Id="rId20" Type="http://schemas.openxmlformats.org/officeDocument/2006/relationships/tags" Target="../tags/tag36.xml"/><Relationship Id="rId29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24" Type="http://schemas.openxmlformats.org/officeDocument/2006/relationships/tags" Target="../tags/tag40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23" Type="http://schemas.openxmlformats.org/officeDocument/2006/relationships/tags" Target="../tags/tag39.xml"/><Relationship Id="rId28" Type="http://schemas.openxmlformats.org/officeDocument/2006/relationships/tags" Target="../tags/tag44.xml"/><Relationship Id="rId10" Type="http://schemas.openxmlformats.org/officeDocument/2006/relationships/tags" Target="../tags/tag26.xml"/><Relationship Id="rId19" Type="http://schemas.openxmlformats.org/officeDocument/2006/relationships/tags" Target="../tags/tag35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Relationship Id="rId22" Type="http://schemas.openxmlformats.org/officeDocument/2006/relationships/tags" Target="../tags/tag38.xml"/><Relationship Id="rId27" Type="http://schemas.openxmlformats.org/officeDocument/2006/relationships/tags" Target="../tags/tag43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57.xml"/><Relationship Id="rId18" Type="http://schemas.openxmlformats.org/officeDocument/2006/relationships/tags" Target="../tags/tag62.xml"/><Relationship Id="rId26" Type="http://schemas.openxmlformats.org/officeDocument/2006/relationships/tags" Target="../tags/tag70.xml"/><Relationship Id="rId39" Type="http://schemas.openxmlformats.org/officeDocument/2006/relationships/tags" Target="../tags/tag83.xml"/><Relationship Id="rId21" Type="http://schemas.openxmlformats.org/officeDocument/2006/relationships/tags" Target="../tags/tag65.xml"/><Relationship Id="rId34" Type="http://schemas.openxmlformats.org/officeDocument/2006/relationships/tags" Target="../tags/tag78.xml"/><Relationship Id="rId42" Type="http://schemas.openxmlformats.org/officeDocument/2006/relationships/tags" Target="../tags/tag86.xml"/><Relationship Id="rId47" Type="http://schemas.openxmlformats.org/officeDocument/2006/relationships/tags" Target="../tags/tag91.xml"/><Relationship Id="rId7" Type="http://schemas.openxmlformats.org/officeDocument/2006/relationships/tags" Target="../tags/tag51.xml"/><Relationship Id="rId2" Type="http://schemas.openxmlformats.org/officeDocument/2006/relationships/tags" Target="../tags/tag46.xml"/><Relationship Id="rId16" Type="http://schemas.openxmlformats.org/officeDocument/2006/relationships/tags" Target="../tags/tag60.xml"/><Relationship Id="rId29" Type="http://schemas.openxmlformats.org/officeDocument/2006/relationships/tags" Target="../tags/tag73.xml"/><Relationship Id="rId11" Type="http://schemas.openxmlformats.org/officeDocument/2006/relationships/tags" Target="../tags/tag55.xml"/><Relationship Id="rId24" Type="http://schemas.openxmlformats.org/officeDocument/2006/relationships/tags" Target="../tags/tag68.xml"/><Relationship Id="rId32" Type="http://schemas.openxmlformats.org/officeDocument/2006/relationships/tags" Target="../tags/tag76.xml"/><Relationship Id="rId37" Type="http://schemas.openxmlformats.org/officeDocument/2006/relationships/tags" Target="../tags/tag81.xml"/><Relationship Id="rId40" Type="http://schemas.openxmlformats.org/officeDocument/2006/relationships/tags" Target="../tags/tag84.xml"/><Relationship Id="rId45" Type="http://schemas.openxmlformats.org/officeDocument/2006/relationships/tags" Target="../tags/tag89.xml"/><Relationship Id="rId5" Type="http://schemas.openxmlformats.org/officeDocument/2006/relationships/tags" Target="../tags/tag49.xml"/><Relationship Id="rId15" Type="http://schemas.openxmlformats.org/officeDocument/2006/relationships/tags" Target="../tags/tag59.xml"/><Relationship Id="rId23" Type="http://schemas.openxmlformats.org/officeDocument/2006/relationships/tags" Target="../tags/tag67.xml"/><Relationship Id="rId28" Type="http://schemas.openxmlformats.org/officeDocument/2006/relationships/tags" Target="../tags/tag72.xml"/><Relationship Id="rId36" Type="http://schemas.openxmlformats.org/officeDocument/2006/relationships/tags" Target="../tags/tag80.xml"/><Relationship Id="rId49" Type="http://schemas.openxmlformats.org/officeDocument/2006/relationships/slideLayout" Target="../slideLayouts/slideLayout2.xml"/><Relationship Id="rId10" Type="http://schemas.openxmlformats.org/officeDocument/2006/relationships/tags" Target="../tags/tag54.xml"/><Relationship Id="rId19" Type="http://schemas.openxmlformats.org/officeDocument/2006/relationships/tags" Target="../tags/tag63.xml"/><Relationship Id="rId31" Type="http://schemas.openxmlformats.org/officeDocument/2006/relationships/tags" Target="../tags/tag75.xml"/><Relationship Id="rId44" Type="http://schemas.openxmlformats.org/officeDocument/2006/relationships/tags" Target="../tags/tag88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tags" Target="../tags/tag58.xml"/><Relationship Id="rId22" Type="http://schemas.openxmlformats.org/officeDocument/2006/relationships/tags" Target="../tags/tag66.xml"/><Relationship Id="rId27" Type="http://schemas.openxmlformats.org/officeDocument/2006/relationships/tags" Target="../tags/tag71.xml"/><Relationship Id="rId30" Type="http://schemas.openxmlformats.org/officeDocument/2006/relationships/tags" Target="../tags/tag74.xml"/><Relationship Id="rId35" Type="http://schemas.openxmlformats.org/officeDocument/2006/relationships/tags" Target="../tags/tag79.xml"/><Relationship Id="rId43" Type="http://schemas.openxmlformats.org/officeDocument/2006/relationships/tags" Target="../tags/tag87.xml"/><Relationship Id="rId48" Type="http://schemas.openxmlformats.org/officeDocument/2006/relationships/tags" Target="../tags/tag92.xml"/><Relationship Id="rId8" Type="http://schemas.openxmlformats.org/officeDocument/2006/relationships/tags" Target="../tags/tag52.xml"/><Relationship Id="rId3" Type="http://schemas.openxmlformats.org/officeDocument/2006/relationships/tags" Target="../tags/tag47.xml"/><Relationship Id="rId12" Type="http://schemas.openxmlformats.org/officeDocument/2006/relationships/tags" Target="../tags/tag56.xml"/><Relationship Id="rId17" Type="http://schemas.openxmlformats.org/officeDocument/2006/relationships/tags" Target="../tags/tag61.xml"/><Relationship Id="rId25" Type="http://schemas.openxmlformats.org/officeDocument/2006/relationships/tags" Target="../tags/tag69.xml"/><Relationship Id="rId33" Type="http://schemas.openxmlformats.org/officeDocument/2006/relationships/tags" Target="../tags/tag77.xml"/><Relationship Id="rId38" Type="http://schemas.openxmlformats.org/officeDocument/2006/relationships/tags" Target="../tags/tag82.xml"/><Relationship Id="rId46" Type="http://schemas.openxmlformats.org/officeDocument/2006/relationships/tags" Target="../tags/tag90.xml"/><Relationship Id="rId20" Type="http://schemas.openxmlformats.org/officeDocument/2006/relationships/tags" Target="../tags/tag64.xml"/><Relationship Id="rId41" Type="http://schemas.openxmlformats.org/officeDocument/2006/relationships/tags" Target="../tags/tag85.xml"/><Relationship Id="rId1" Type="http://schemas.openxmlformats.org/officeDocument/2006/relationships/tags" Target="../tags/tag45.xml"/><Relationship Id="rId6" Type="http://schemas.openxmlformats.org/officeDocument/2006/relationships/tags" Target="../tags/tag5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13" Type="http://schemas.openxmlformats.org/officeDocument/2006/relationships/tags" Target="../tags/tag105.xml"/><Relationship Id="rId18" Type="http://schemas.openxmlformats.org/officeDocument/2006/relationships/tags" Target="../tags/tag110.xml"/><Relationship Id="rId3" Type="http://schemas.openxmlformats.org/officeDocument/2006/relationships/tags" Target="../tags/tag95.xml"/><Relationship Id="rId21" Type="http://schemas.openxmlformats.org/officeDocument/2006/relationships/tags" Target="../tags/tag113.xml"/><Relationship Id="rId7" Type="http://schemas.openxmlformats.org/officeDocument/2006/relationships/tags" Target="../tags/tag99.xml"/><Relationship Id="rId12" Type="http://schemas.openxmlformats.org/officeDocument/2006/relationships/tags" Target="../tags/tag104.xml"/><Relationship Id="rId17" Type="http://schemas.openxmlformats.org/officeDocument/2006/relationships/tags" Target="../tags/tag109.xml"/><Relationship Id="rId2" Type="http://schemas.openxmlformats.org/officeDocument/2006/relationships/tags" Target="../tags/tag94.xml"/><Relationship Id="rId16" Type="http://schemas.openxmlformats.org/officeDocument/2006/relationships/tags" Target="../tags/tag108.xml"/><Relationship Id="rId20" Type="http://schemas.openxmlformats.org/officeDocument/2006/relationships/tags" Target="../tags/tag112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tags" Target="../tags/tag103.xml"/><Relationship Id="rId24" Type="http://schemas.openxmlformats.org/officeDocument/2006/relationships/notesSlide" Target="../notesSlides/notesSlide1.xml"/><Relationship Id="rId5" Type="http://schemas.openxmlformats.org/officeDocument/2006/relationships/tags" Target="../tags/tag97.xml"/><Relationship Id="rId15" Type="http://schemas.openxmlformats.org/officeDocument/2006/relationships/tags" Target="../tags/tag107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102.xml"/><Relationship Id="rId19" Type="http://schemas.openxmlformats.org/officeDocument/2006/relationships/tags" Target="../tags/tag111.xml"/><Relationship Id="rId4" Type="http://schemas.openxmlformats.org/officeDocument/2006/relationships/tags" Target="../tags/tag96.xml"/><Relationship Id="rId9" Type="http://schemas.openxmlformats.org/officeDocument/2006/relationships/tags" Target="../tags/tag101.xml"/><Relationship Id="rId14" Type="http://schemas.openxmlformats.org/officeDocument/2006/relationships/tags" Target="../tags/tag106.xml"/><Relationship Id="rId22" Type="http://schemas.openxmlformats.org/officeDocument/2006/relationships/tags" Target="../tags/tag114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27.xml"/><Relationship Id="rId18" Type="http://schemas.openxmlformats.org/officeDocument/2006/relationships/tags" Target="../tags/tag132.xml"/><Relationship Id="rId26" Type="http://schemas.openxmlformats.org/officeDocument/2006/relationships/tags" Target="../tags/tag140.xml"/><Relationship Id="rId3" Type="http://schemas.openxmlformats.org/officeDocument/2006/relationships/tags" Target="../tags/tag117.xml"/><Relationship Id="rId21" Type="http://schemas.openxmlformats.org/officeDocument/2006/relationships/tags" Target="../tags/tag135.xml"/><Relationship Id="rId34" Type="http://schemas.openxmlformats.org/officeDocument/2006/relationships/notesSlide" Target="../notesSlides/notesSlide2.xml"/><Relationship Id="rId7" Type="http://schemas.openxmlformats.org/officeDocument/2006/relationships/tags" Target="../tags/tag121.xml"/><Relationship Id="rId12" Type="http://schemas.openxmlformats.org/officeDocument/2006/relationships/tags" Target="../tags/tag126.xml"/><Relationship Id="rId17" Type="http://schemas.openxmlformats.org/officeDocument/2006/relationships/tags" Target="../tags/tag131.xml"/><Relationship Id="rId25" Type="http://schemas.openxmlformats.org/officeDocument/2006/relationships/tags" Target="../tags/tag139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116.xml"/><Relationship Id="rId16" Type="http://schemas.openxmlformats.org/officeDocument/2006/relationships/tags" Target="../tags/tag130.xml"/><Relationship Id="rId20" Type="http://schemas.openxmlformats.org/officeDocument/2006/relationships/tags" Target="../tags/tag134.xml"/><Relationship Id="rId29" Type="http://schemas.openxmlformats.org/officeDocument/2006/relationships/tags" Target="../tags/tag143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tags" Target="../tags/tag125.xml"/><Relationship Id="rId24" Type="http://schemas.openxmlformats.org/officeDocument/2006/relationships/tags" Target="../tags/tag138.xml"/><Relationship Id="rId32" Type="http://schemas.openxmlformats.org/officeDocument/2006/relationships/tags" Target="../tags/tag146.xml"/><Relationship Id="rId5" Type="http://schemas.openxmlformats.org/officeDocument/2006/relationships/tags" Target="../tags/tag119.xml"/><Relationship Id="rId15" Type="http://schemas.openxmlformats.org/officeDocument/2006/relationships/tags" Target="../tags/tag129.xml"/><Relationship Id="rId23" Type="http://schemas.openxmlformats.org/officeDocument/2006/relationships/tags" Target="../tags/tag137.xml"/><Relationship Id="rId28" Type="http://schemas.openxmlformats.org/officeDocument/2006/relationships/tags" Target="../tags/tag142.xml"/><Relationship Id="rId10" Type="http://schemas.openxmlformats.org/officeDocument/2006/relationships/tags" Target="../tags/tag124.xml"/><Relationship Id="rId19" Type="http://schemas.openxmlformats.org/officeDocument/2006/relationships/tags" Target="../tags/tag133.xml"/><Relationship Id="rId31" Type="http://schemas.openxmlformats.org/officeDocument/2006/relationships/tags" Target="../tags/tag145.xml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tags" Target="../tags/tag128.xml"/><Relationship Id="rId22" Type="http://schemas.openxmlformats.org/officeDocument/2006/relationships/tags" Target="../tags/tag136.xml"/><Relationship Id="rId27" Type="http://schemas.openxmlformats.org/officeDocument/2006/relationships/tags" Target="../tags/tag141.xml"/><Relationship Id="rId30" Type="http://schemas.openxmlformats.org/officeDocument/2006/relationships/tags" Target="../tags/tag144.xml"/><Relationship Id="rId8" Type="http://schemas.openxmlformats.org/officeDocument/2006/relationships/tags" Target="../tags/tag12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tags" Target="../tags/tag159.xml"/><Relationship Id="rId18" Type="http://schemas.openxmlformats.org/officeDocument/2006/relationships/tags" Target="../tags/tag164.xml"/><Relationship Id="rId3" Type="http://schemas.openxmlformats.org/officeDocument/2006/relationships/tags" Target="../tags/tag149.xml"/><Relationship Id="rId21" Type="http://schemas.openxmlformats.org/officeDocument/2006/relationships/tags" Target="../tags/tag167.xml"/><Relationship Id="rId7" Type="http://schemas.openxmlformats.org/officeDocument/2006/relationships/tags" Target="../tags/tag153.xml"/><Relationship Id="rId12" Type="http://schemas.openxmlformats.org/officeDocument/2006/relationships/tags" Target="../tags/tag158.xml"/><Relationship Id="rId17" Type="http://schemas.openxmlformats.org/officeDocument/2006/relationships/tags" Target="../tags/tag163.xml"/><Relationship Id="rId2" Type="http://schemas.openxmlformats.org/officeDocument/2006/relationships/tags" Target="../tags/tag148.xml"/><Relationship Id="rId16" Type="http://schemas.openxmlformats.org/officeDocument/2006/relationships/tags" Target="../tags/tag162.xml"/><Relationship Id="rId20" Type="http://schemas.openxmlformats.org/officeDocument/2006/relationships/tags" Target="../tags/tag166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tags" Target="../tags/tag157.xml"/><Relationship Id="rId24" Type="http://schemas.openxmlformats.org/officeDocument/2006/relationships/notesSlide" Target="../notesSlides/notesSlide3.xml"/><Relationship Id="rId5" Type="http://schemas.openxmlformats.org/officeDocument/2006/relationships/tags" Target="../tags/tag151.xml"/><Relationship Id="rId15" Type="http://schemas.openxmlformats.org/officeDocument/2006/relationships/tags" Target="../tags/tag161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156.xml"/><Relationship Id="rId19" Type="http://schemas.openxmlformats.org/officeDocument/2006/relationships/tags" Target="../tags/tag165.xml"/><Relationship Id="rId4" Type="http://schemas.openxmlformats.org/officeDocument/2006/relationships/tags" Target="../tags/tag150.xml"/><Relationship Id="rId9" Type="http://schemas.openxmlformats.org/officeDocument/2006/relationships/tags" Target="../tags/tag155.xml"/><Relationship Id="rId14" Type="http://schemas.openxmlformats.org/officeDocument/2006/relationships/tags" Target="../tags/tag160.xml"/><Relationship Id="rId22" Type="http://schemas.openxmlformats.org/officeDocument/2006/relationships/tags" Target="../tags/tag16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76.xml"/><Relationship Id="rId13" Type="http://schemas.openxmlformats.org/officeDocument/2006/relationships/tags" Target="../tags/tag181.xml"/><Relationship Id="rId18" Type="http://schemas.openxmlformats.org/officeDocument/2006/relationships/tags" Target="../tags/tag186.xml"/><Relationship Id="rId3" Type="http://schemas.openxmlformats.org/officeDocument/2006/relationships/tags" Target="../tags/tag171.xml"/><Relationship Id="rId21" Type="http://schemas.openxmlformats.org/officeDocument/2006/relationships/tags" Target="../tags/tag189.xml"/><Relationship Id="rId7" Type="http://schemas.openxmlformats.org/officeDocument/2006/relationships/tags" Target="../tags/tag175.xml"/><Relationship Id="rId12" Type="http://schemas.openxmlformats.org/officeDocument/2006/relationships/tags" Target="../tags/tag180.xml"/><Relationship Id="rId17" Type="http://schemas.openxmlformats.org/officeDocument/2006/relationships/tags" Target="../tags/tag185.xml"/><Relationship Id="rId2" Type="http://schemas.openxmlformats.org/officeDocument/2006/relationships/tags" Target="../tags/tag170.xml"/><Relationship Id="rId16" Type="http://schemas.openxmlformats.org/officeDocument/2006/relationships/tags" Target="../tags/tag184.xml"/><Relationship Id="rId20" Type="http://schemas.openxmlformats.org/officeDocument/2006/relationships/tags" Target="../tags/tag188.xml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11" Type="http://schemas.openxmlformats.org/officeDocument/2006/relationships/tags" Target="../tags/tag179.xml"/><Relationship Id="rId24" Type="http://schemas.openxmlformats.org/officeDocument/2006/relationships/notesSlide" Target="../notesSlides/notesSlide4.xml"/><Relationship Id="rId5" Type="http://schemas.openxmlformats.org/officeDocument/2006/relationships/tags" Target="../tags/tag173.xml"/><Relationship Id="rId15" Type="http://schemas.openxmlformats.org/officeDocument/2006/relationships/tags" Target="../tags/tag183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178.xml"/><Relationship Id="rId19" Type="http://schemas.openxmlformats.org/officeDocument/2006/relationships/tags" Target="../tags/tag187.xml"/><Relationship Id="rId4" Type="http://schemas.openxmlformats.org/officeDocument/2006/relationships/tags" Target="../tags/tag172.xml"/><Relationship Id="rId9" Type="http://schemas.openxmlformats.org/officeDocument/2006/relationships/tags" Target="../tags/tag177.xml"/><Relationship Id="rId14" Type="http://schemas.openxmlformats.org/officeDocument/2006/relationships/tags" Target="../tags/tag182.xml"/><Relationship Id="rId22" Type="http://schemas.openxmlformats.org/officeDocument/2006/relationships/tags" Target="../tags/tag190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203.xml"/><Relationship Id="rId18" Type="http://schemas.openxmlformats.org/officeDocument/2006/relationships/tags" Target="../tags/tag208.xml"/><Relationship Id="rId26" Type="http://schemas.openxmlformats.org/officeDocument/2006/relationships/tags" Target="../tags/tag216.xml"/><Relationship Id="rId39" Type="http://schemas.openxmlformats.org/officeDocument/2006/relationships/tags" Target="../tags/tag229.xml"/><Relationship Id="rId21" Type="http://schemas.openxmlformats.org/officeDocument/2006/relationships/tags" Target="../tags/tag211.xml"/><Relationship Id="rId34" Type="http://schemas.openxmlformats.org/officeDocument/2006/relationships/tags" Target="../tags/tag224.xml"/><Relationship Id="rId42" Type="http://schemas.openxmlformats.org/officeDocument/2006/relationships/tags" Target="../tags/tag232.xml"/><Relationship Id="rId47" Type="http://schemas.openxmlformats.org/officeDocument/2006/relationships/tags" Target="../tags/tag237.xml"/><Relationship Id="rId50" Type="http://schemas.openxmlformats.org/officeDocument/2006/relationships/tags" Target="../tags/tag240.xml"/><Relationship Id="rId7" Type="http://schemas.openxmlformats.org/officeDocument/2006/relationships/tags" Target="../tags/tag197.xml"/><Relationship Id="rId2" Type="http://schemas.openxmlformats.org/officeDocument/2006/relationships/tags" Target="../tags/tag192.xml"/><Relationship Id="rId16" Type="http://schemas.openxmlformats.org/officeDocument/2006/relationships/tags" Target="../tags/tag206.xml"/><Relationship Id="rId29" Type="http://schemas.openxmlformats.org/officeDocument/2006/relationships/tags" Target="../tags/tag219.xml"/><Relationship Id="rId11" Type="http://schemas.openxmlformats.org/officeDocument/2006/relationships/tags" Target="../tags/tag201.xml"/><Relationship Id="rId24" Type="http://schemas.openxmlformats.org/officeDocument/2006/relationships/tags" Target="../tags/tag214.xml"/><Relationship Id="rId32" Type="http://schemas.openxmlformats.org/officeDocument/2006/relationships/tags" Target="../tags/tag222.xml"/><Relationship Id="rId37" Type="http://schemas.openxmlformats.org/officeDocument/2006/relationships/tags" Target="../tags/tag227.xml"/><Relationship Id="rId40" Type="http://schemas.openxmlformats.org/officeDocument/2006/relationships/tags" Target="../tags/tag230.xml"/><Relationship Id="rId45" Type="http://schemas.openxmlformats.org/officeDocument/2006/relationships/tags" Target="../tags/tag235.xml"/><Relationship Id="rId5" Type="http://schemas.openxmlformats.org/officeDocument/2006/relationships/tags" Target="../tags/tag195.xml"/><Relationship Id="rId15" Type="http://schemas.openxmlformats.org/officeDocument/2006/relationships/tags" Target="../tags/tag205.xml"/><Relationship Id="rId23" Type="http://schemas.openxmlformats.org/officeDocument/2006/relationships/tags" Target="../tags/tag213.xml"/><Relationship Id="rId28" Type="http://schemas.openxmlformats.org/officeDocument/2006/relationships/tags" Target="../tags/tag218.xml"/><Relationship Id="rId36" Type="http://schemas.openxmlformats.org/officeDocument/2006/relationships/tags" Target="../tags/tag226.xml"/><Relationship Id="rId49" Type="http://schemas.openxmlformats.org/officeDocument/2006/relationships/tags" Target="../tags/tag239.xml"/><Relationship Id="rId10" Type="http://schemas.openxmlformats.org/officeDocument/2006/relationships/tags" Target="../tags/tag200.xml"/><Relationship Id="rId19" Type="http://schemas.openxmlformats.org/officeDocument/2006/relationships/tags" Target="../tags/tag209.xml"/><Relationship Id="rId31" Type="http://schemas.openxmlformats.org/officeDocument/2006/relationships/tags" Target="../tags/tag221.xml"/><Relationship Id="rId44" Type="http://schemas.openxmlformats.org/officeDocument/2006/relationships/tags" Target="../tags/tag234.xml"/><Relationship Id="rId52" Type="http://schemas.openxmlformats.org/officeDocument/2006/relationships/notesSlide" Target="../notesSlides/notesSlide5.xml"/><Relationship Id="rId4" Type="http://schemas.openxmlformats.org/officeDocument/2006/relationships/tags" Target="../tags/tag194.xml"/><Relationship Id="rId9" Type="http://schemas.openxmlformats.org/officeDocument/2006/relationships/tags" Target="../tags/tag199.xml"/><Relationship Id="rId14" Type="http://schemas.openxmlformats.org/officeDocument/2006/relationships/tags" Target="../tags/tag204.xml"/><Relationship Id="rId22" Type="http://schemas.openxmlformats.org/officeDocument/2006/relationships/tags" Target="../tags/tag212.xml"/><Relationship Id="rId27" Type="http://schemas.openxmlformats.org/officeDocument/2006/relationships/tags" Target="../tags/tag217.xml"/><Relationship Id="rId30" Type="http://schemas.openxmlformats.org/officeDocument/2006/relationships/tags" Target="../tags/tag220.xml"/><Relationship Id="rId35" Type="http://schemas.openxmlformats.org/officeDocument/2006/relationships/tags" Target="../tags/tag225.xml"/><Relationship Id="rId43" Type="http://schemas.openxmlformats.org/officeDocument/2006/relationships/tags" Target="../tags/tag233.xml"/><Relationship Id="rId48" Type="http://schemas.openxmlformats.org/officeDocument/2006/relationships/tags" Target="../tags/tag238.xml"/><Relationship Id="rId8" Type="http://schemas.openxmlformats.org/officeDocument/2006/relationships/tags" Target="../tags/tag198.xml"/><Relationship Id="rId51" Type="http://schemas.openxmlformats.org/officeDocument/2006/relationships/slideLayout" Target="../slideLayouts/slideLayout2.xml"/><Relationship Id="rId3" Type="http://schemas.openxmlformats.org/officeDocument/2006/relationships/tags" Target="../tags/tag193.xml"/><Relationship Id="rId12" Type="http://schemas.openxmlformats.org/officeDocument/2006/relationships/tags" Target="../tags/tag202.xml"/><Relationship Id="rId17" Type="http://schemas.openxmlformats.org/officeDocument/2006/relationships/tags" Target="../tags/tag207.xml"/><Relationship Id="rId25" Type="http://schemas.openxmlformats.org/officeDocument/2006/relationships/tags" Target="../tags/tag215.xml"/><Relationship Id="rId33" Type="http://schemas.openxmlformats.org/officeDocument/2006/relationships/tags" Target="../tags/tag223.xml"/><Relationship Id="rId38" Type="http://schemas.openxmlformats.org/officeDocument/2006/relationships/tags" Target="../tags/tag228.xml"/><Relationship Id="rId46" Type="http://schemas.openxmlformats.org/officeDocument/2006/relationships/tags" Target="../tags/tag236.xml"/><Relationship Id="rId20" Type="http://schemas.openxmlformats.org/officeDocument/2006/relationships/tags" Target="../tags/tag210.xml"/><Relationship Id="rId41" Type="http://schemas.openxmlformats.org/officeDocument/2006/relationships/tags" Target="../tags/tag231.xml"/><Relationship Id="rId1" Type="http://schemas.openxmlformats.org/officeDocument/2006/relationships/tags" Target="../tags/tag191.xml"/><Relationship Id="rId6" Type="http://schemas.openxmlformats.org/officeDocument/2006/relationships/tags" Target="../tags/tag19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48.xml"/><Relationship Id="rId13" Type="http://schemas.openxmlformats.org/officeDocument/2006/relationships/tags" Target="../tags/tag253.xml"/><Relationship Id="rId18" Type="http://schemas.openxmlformats.org/officeDocument/2006/relationships/tags" Target="../tags/tag258.xml"/><Relationship Id="rId3" Type="http://schemas.openxmlformats.org/officeDocument/2006/relationships/tags" Target="../tags/tag243.xml"/><Relationship Id="rId21" Type="http://schemas.openxmlformats.org/officeDocument/2006/relationships/tags" Target="../tags/tag261.xml"/><Relationship Id="rId7" Type="http://schemas.openxmlformats.org/officeDocument/2006/relationships/tags" Target="../tags/tag247.xml"/><Relationship Id="rId12" Type="http://schemas.openxmlformats.org/officeDocument/2006/relationships/tags" Target="../tags/tag252.xml"/><Relationship Id="rId17" Type="http://schemas.openxmlformats.org/officeDocument/2006/relationships/tags" Target="../tags/tag257.xml"/><Relationship Id="rId2" Type="http://schemas.openxmlformats.org/officeDocument/2006/relationships/tags" Target="../tags/tag242.xml"/><Relationship Id="rId16" Type="http://schemas.openxmlformats.org/officeDocument/2006/relationships/tags" Target="../tags/tag256.xml"/><Relationship Id="rId20" Type="http://schemas.openxmlformats.org/officeDocument/2006/relationships/tags" Target="../tags/tag260.xml"/><Relationship Id="rId1" Type="http://schemas.openxmlformats.org/officeDocument/2006/relationships/tags" Target="../tags/tag241.xml"/><Relationship Id="rId6" Type="http://schemas.openxmlformats.org/officeDocument/2006/relationships/tags" Target="../tags/tag246.xml"/><Relationship Id="rId11" Type="http://schemas.openxmlformats.org/officeDocument/2006/relationships/tags" Target="../tags/tag251.xml"/><Relationship Id="rId24" Type="http://schemas.openxmlformats.org/officeDocument/2006/relationships/notesSlide" Target="../notesSlides/notesSlide6.xml"/><Relationship Id="rId5" Type="http://schemas.openxmlformats.org/officeDocument/2006/relationships/tags" Target="../tags/tag245.xml"/><Relationship Id="rId15" Type="http://schemas.openxmlformats.org/officeDocument/2006/relationships/tags" Target="../tags/tag255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250.xml"/><Relationship Id="rId19" Type="http://schemas.openxmlformats.org/officeDocument/2006/relationships/tags" Target="../tags/tag259.xml"/><Relationship Id="rId4" Type="http://schemas.openxmlformats.org/officeDocument/2006/relationships/tags" Target="../tags/tag244.xml"/><Relationship Id="rId9" Type="http://schemas.openxmlformats.org/officeDocument/2006/relationships/tags" Target="../tags/tag249.xml"/><Relationship Id="rId14" Type="http://schemas.openxmlformats.org/officeDocument/2006/relationships/tags" Target="../tags/tag254.xml"/><Relationship Id="rId22" Type="http://schemas.openxmlformats.org/officeDocument/2006/relationships/tags" Target="../tags/tag2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76206" y="32656"/>
            <a:ext cx="11759181" cy="6845845"/>
            <a:chOff x="595683" y="1261243"/>
            <a:chExt cx="6669942" cy="3154695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97163" y="1507189"/>
              <a:ext cx="6668462" cy="290874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3" y="1261243"/>
              <a:ext cx="6668462" cy="2474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7129218" y="1402974"/>
              <a:ext cx="84642" cy="5194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7144531" y="1294074"/>
              <a:ext cx="55828" cy="43893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1107828" y="1374165"/>
              <a:ext cx="5971104" cy="109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1151005" y="1398217"/>
              <a:ext cx="53126" cy="6145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7103" y="1389072"/>
              <a:ext cx="363781" cy="79740"/>
              <a:chOff x="667103" y="1389072"/>
              <a:chExt cx="363781" cy="79740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67103" y="1401142"/>
                <a:ext cx="86443" cy="5559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803972" y="1401142"/>
                <a:ext cx="86443" cy="5559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940839" y="1389072"/>
                <a:ext cx="90045" cy="7974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15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422434" y="924482"/>
            <a:ext cx="10888752" cy="1961995"/>
            <a:chOff x="595686" y="1261241"/>
            <a:chExt cx="3222246" cy="1507359"/>
          </a:xfrm>
        </p:grpSpPr>
        <p:sp>
          <p:nvSpPr>
            <p:cNvPr id="11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6" y="1443896"/>
              <a:ext cx="3222246" cy="13247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261241"/>
              <a:ext cx="3222246" cy="2699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Transfer Request 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8" name="Icons"/>
            <p:cNvGrpSpPr/>
            <p:nvPr/>
          </p:nvGrpSpPr>
          <p:grpSpPr>
            <a:xfrm>
              <a:off x="648315" y="1575062"/>
              <a:ext cx="135297" cy="304911"/>
              <a:chOff x="648315" y="1575062"/>
              <a:chExt cx="135297" cy="304911"/>
            </a:xfrm>
          </p:grpSpPr>
          <p:sp>
            <p:nvSpPr>
              <p:cNvPr id="119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48315" y="1575672"/>
                <a:ext cx="135297" cy="303690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0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57006" y="1575671"/>
                <a:ext cx="117915" cy="303690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1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57006" y="1575062"/>
                <a:ext cx="117915" cy="304911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245468"/>
              </p:ext>
            </p:extLst>
          </p:nvPr>
        </p:nvGraphicFramePr>
        <p:xfrm>
          <a:off x="788440" y="1460257"/>
          <a:ext cx="9936268" cy="82949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2627"/>
                <a:gridCol w="1325727"/>
                <a:gridCol w="3111262"/>
                <a:gridCol w="1622385"/>
                <a:gridCol w="1622385"/>
                <a:gridCol w="1391882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SrNo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Status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Level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Initiate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Associate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4" name="File"/>
          <p:cNvSpPr>
            <a:spLocks noChangeAspect="1" noEditPoints="1"/>
          </p:cNvSpPr>
          <p:nvPr/>
        </p:nvSpPr>
        <p:spPr bwMode="auto">
          <a:xfrm>
            <a:off x="10046509" y="2024352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Edit"/>
          <p:cNvSpPr>
            <a:spLocks noChangeAspect="1" noEditPoints="1"/>
          </p:cNvSpPr>
          <p:nvPr/>
        </p:nvSpPr>
        <p:spPr bwMode="auto">
          <a:xfrm>
            <a:off x="9776165" y="202633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94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838752"/>
            <a:chOff x="595681" y="1261241"/>
            <a:chExt cx="6668463" cy="1290360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1"/>
              </p:custDataLst>
            </p:nvPr>
          </p:nvSpPr>
          <p:spPr>
            <a:xfrm>
              <a:off x="595682" y="1362184"/>
              <a:ext cx="6668462" cy="11894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2"/>
              </p:custDataLst>
            </p:nvPr>
          </p:nvSpPr>
          <p:spPr>
            <a:xfrm>
              <a:off x="595681" y="1261241"/>
              <a:ext cx="6668461" cy="10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7133242" y="1319273"/>
              <a:ext cx="82116" cy="2126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7148099" y="1274684"/>
              <a:ext cx="54161" cy="179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5"/>
              </p:custDataLst>
            </p:nvPr>
          </p:nvSpPr>
          <p:spPr>
            <a:xfrm>
              <a:off x="1092542" y="1307477"/>
              <a:ext cx="5991913" cy="448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1134432" y="1317325"/>
              <a:ext cx="51541" cy="2516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313582"/>
              <a:ext cx="352926" cy="32649"/>
              <a:chOff x="664968" y="1313582"/>
              <a:chExt cx="352926" cy="32649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664968" y="1318524"/>
                <a:ext cx="83862" cy="2276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797754" y="1318524"/>
                <a:ext cx="83862" cy="2276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930536" y="1313582"/>
                <a:ext cx="87358" cy="32649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2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3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5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8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6916425" y="1617918"/>
            <a:ext cx="877745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14506" y="645561"/>
            <a:ext cx="16505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cs typeface="Calibri" panose="020F0502020204030204" pitchFamily="34" charset="0"/>
              </a:rPr>
              <a:t>Special Approval</a:t>
            </a:r>
            <a:endParaRPr lang="en-US" sz="1600" b="1" u="sng" dirty="0">
              <a:cs typeface="Calibri" panose="020F0502020204030204" pitchFamily="34" charset="0"/>
            </a:endParaRPr>
          </a:p>
        </p:txBody>
      </p:sp>
      <p:grpSp>
        <p:nvGrpSpPr>
          <p:cNvPr id="12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27719"/>
            <a:ext cx="10888752" cy="2615137"/>
            <a:chOff x="595686" y="1261242"/>
            <a:chExt cx="3222246" cy="1507358"/>
          </a:xfrm>
        </p:grpSpPr>
        <p:sp>
          <p:nvSpPr>
            <p:cNvPr id="12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Special Approval (For IMMEDIATE TRAVEL – TRAVEL START WITHIN 3 DAYS</a:t>
              </a:r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4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125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808952"/>
              </p:ext>
            </p:extLst>
          </p:nvPr>
        </p:nvGraphicFramePr>
        <p:xfrm>
          <a:off x="753408" y="3257163"/>
          <a:ext cx="10585152" cy="1687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36798"/>
                <a:gridCol w="1789012"/>
                <a:gridCol w="1586656"/>
                <a:gridCol w="1517770"/>
                <a:gridCol w="1010978"/>
                <a:gridCol w="1010978"/>
                <a:gridCol w="1044307"/>
                <a:gridCol w="1788653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Reference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Tenure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HR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 Reco.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Reco.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Approval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assist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assist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assist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Edit"/>
          <p:cNvSpPr>
            <a:spLocks noChangeAspect="1" noEditPoints="1"/>
          </p:cNvSpPr>
          <p:nvPr/>
        </p:nvSpPr>
        <p:spPr bwMode="auto">
          <a:xfrm>
            <a:off x="9451746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File"/>
          <p:cNvSpPr>
            <a:spLocks noChangeAspect="1" noEditPoints="1"/>
          </p:cNvSpPr>
          <p:nvPr/>
        </p:nvSpPr>
        <p:spPr bwMode="auto">
          <a:xfrm>
            <a:off x="9739199" y="380523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Edit"/>
          <p:cNvSpPr>
            <a:spLocks noChangeAspect="1" noEditPoints="1"/>
          </p:cNvSpPr>
          <p:nvPr/>
        </p:nvSpPr>
        <p:spPr bwMode="auto">
          <a:xfrm>
            <a:off x="9440863" y="461418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File"/>
          <p:cNvSpPr>
            <a:spLocks noChangeAspect="1" noEditPoints="1"/>
          </p:cNvSpPr>
          <p:nvPr/>
        </p:nvSpPr>
        <p:spPr bwMode="auto">
          <a:xfrm>
            <a:off x="9728316" y="4621664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Edit"/>
          <p:cNvSpPr>
            <a:spLocks noChangeAspect="1" noEditPoints="1"/>
          </p:cNvSpPr>
          <p:nvPr/>
        </p:nvSpPr>
        <p:spPr bwMode="auto">
          <a:xfrm>
            <a:off x="9473515" y="4200525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ile"/>
          <p:cNvSpPr>
            <a:spLocks noChangeAspect="1" noEditPoints="1"/>
          </p:cNvSpPr>
          <p:nvPr/>
        </p:nvSpPr>
        <p:spPr bwMode="auto">
          <a:xfrm>
            <a:off x="9760968" y="42080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Button"/>
          <p:cNvSpPr>
            <a:spLocks/>
          </p:cNvSpPr>
          <p:nvPr/>
        </p:nvSpPr>
        <p:spPr bwMode="auto">
          <a:xfrm>
            <a:off x="9992505" y="373748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75" name="Button"/>
          <p:cNvSpPr>
            <a:spLocks/>
          </p:cNvSpPr>
          <p:nvPr/>
        </p:nvSpPr>
        <p:spPr bwMode="auto">
          <a:xfrm>
            <a:off x="9981129" y="4176487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77" name="Button"/>
          <p:cNvSpPr>
            <a:spLocks/>
          </p:cNvSpPr>
          <p:nvPr/>
        </p:nvSpPr>
        <p:spPr bwMode="auto">
          <a:xfrm>
            <a:off x="9981132" y="458592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grpSp>
        <p:nvGrpSpPr>
          <p:cNvPr id="79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1841893" y="2493149"/>
            <a:ext cx="8211842" cy="2540414"/>
            <a:chOff x="595686" y="1261242"/>
            <a:chExt cx="3222246" cy="1507359"/>
          </a:xfrm>
        </p:grpSpPr>
        <p:sp>
          <p:nvSpPr>
            <p:cNvPr id="80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402308"/>
              <a:ext cx="3222246" cy="136629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95686" y="1261242"/>
              <a:ext cx="3222246" cy="1410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Status History Log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3735184" y="1303517"/>
              <a:ext cx="38620" cy="56515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solidFill>
              <a:srgbClr val="FFFFFF"/>
            </a:solidFill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3" name="Icons"/>
            <p:cNvGrpSpPr/>
            <p:nvPr/>
          </p:nvGrpSpPr>
          <p:grpSpPr>
            <a:xfrm>
              <a:off x="665471" y="1503610"/>
              <a:ext cx="179400" cy="235487"/>
              <a:chOff x="665471" y="1503610"/>
              <a:chExt cx="179400" cy="235487"/>
            </a:xfrm>
          </p:grpSpPr>
          <p:sp>
            <p:nvSpPr>
              <p:cNvPr id="84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65471" y="1504078"/>
                <a:ext cx="179400" cy="23454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76995" y="1504079"/>
                <a:ext cx="156353" cy="23454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6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676995" y="1503610"/>
                <a:ext cx="156353" cy="23548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235291"/>
              </p:ext>
            </p:extLst>
          </p:nvPr>
        </p:nvGraphicFramePr>
        <p:xfrm>
          <a:off x="2065054" y="3159192"/>
          <a:ext cx="7556165" cy="164709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93273"/>
                <a:gridCol w="1474187"/>
                <a:gridCol w="1937657"/>
                <a:gridCol w="1458027"/>
                <a:gridCol w="1893021"/>
              </a:tblGrid>
              <a:tr h="39105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SrNo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Level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Remark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Status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Status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 Chage Time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18681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HR Reco.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Ok 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01-01-2022</a:t>
                      </a:r>
                      <a:r>
                        <a:rPr lang="en-US" sz="1200" b="1" baseline="0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02:34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18681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Reco.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ok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01-01-2022</a:t>
                      </a:r>
                      <a:r>
                        <a:rPr lang="en-US" sz="1200" b="1" baseline="0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02:34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18681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Approval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ok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01-01-2022</a:t>
                      </a:r>
                      <a:r>
                        <a:rPr lang="en-US" sz="1200" b="1" baseline="0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02:34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Button"/>
          <p:cNvSpPr>
            <a:spLocks/>
          </p:cNvSpPr>
          <p:nvPr/>
        </p:nvSpPr>
        <p:spPr bwMode="auto">
          <a:xfrm>
            <a:off x="10557488" y="3750638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56" name="Button"/>
          <p:cNvSpPr>
            <a:spLocks/>
          </p:cNvSpPr>
          <p:nvPr/>
        </p:nvSpPr>
        <p:spPr bwMode="auto">
          <a:xfrm>
            <a:off x="10563584" y="418650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57" name="Button"/>
          <p:cNvSpPr>
            <a:spLocks/>
          </p:cNvSpPr>
          <p:nvPr/>
        </p:nvSpPr>
        <p:spPr bwMode="auto">
          <a:xfrm>
            <a:off x="10545296" y="459798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</p:spTree>
    <p:extLst>
      <p:ext uri="{BB962C8B-B14F-4D97-AF65-F5344CB8AC3E}">
        <p14:creationId xmlns:p14="http://schemas.microsoft.com/office/powerpoint/2010/main" val="383579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838752"/>
            <a:chOff x="595681" y="1261241"/>
            <a:chExt cx="6668463" cy="1290360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2" y="1362184"/>
              <a:ext cx="6668462" cy="11894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1" y="1261241"/>
              <a:ext cx="6668461" cy="10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7133242" y="1319273"/>
              <a:ext cx="82116" cy="2126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7148099" y="1274684"/>
              <a:ext cx="54161" cy="179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1092542" y="1307477"/>
              <a:ext cx="5991913" cy="448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134432" y="1317325"/>
              <a:ext cx="51541" cy="2516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313582"/>
              <a:ext cx="352926" cy="32649"/>
              <a:chOff x="664968" y="1313582"/>
              <a:chExt cx="352926" cy="32649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64968" y="1318524"/>
                <a:ext cx="83862" cy="2276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797754" y="1318524"/>
                <a:ext cx="83862" cy="2276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30536" y="1313582"/>
                <a:ext cx="87358" cy="32649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2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3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5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8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6916425" y="1617918"/>
            <a:ext cx="877745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14506" y="659209"/>
            <a:ext cx="1779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cs typeface="Calibri" panose="020F0502020204030204" pitchFamily="34" charset="0"/>
              </a:rPr>
              <a:t>HRBP</a:t>
            </a:r>
            <a:endParaRPr lang="en-US" sz="1600" b="1" u="sng" dirty="0">
              <a:cs typeface="Calibri" panose="020F0502020204030204" pitchFamily="34" charset="0"/>
            </a:endParaRPr>
          </a:p>
        </p:txBody>
      </p:sp>
      <p:grpSp>
        <p:nvGrpSpPr>
          <p:cNvPr id="12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27719"/>
            <a:ext cx="10888752" cy="2615137"/>
            <a:chOff x="595686" y="1261242"/>
            <a:chExt cx="3222246" cy="1507358"/>
          </a:xfrm>
        </p:grpSpPr>
        <p:sp>
          <p:nvSpPr>
            <p:cNvPr id="12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HRBP (For MORE THAN </a:t>
              </a:r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</a:t>
              </a:r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DAYS TRAVEL)</a:t>
              </a:r>
            </a:p>
          </p:txBody>
        </p:sp>
        <p:grpSp>
          <p:nvGrpSpPr>
            <p:cNvPr id="124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125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715868"/>
              </p:ext>
            </p:extLst>
          </p:nvPr>
        </p:nvGraphicFramePr>
        <p:xfrm>
          <a:off x="753408" y="3257163"/>
          <a:ext cx="10585152" cy="1687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21683"/>
                <a:gridCol w="1997917"/>
                <a:gridCol w="1749738"/>
                <a:gridCol w="1749738"/>
                <a:gridCol w="1473796"/>
                <a:gridCol w="2592280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From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To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Amount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1000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2000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2000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Edit"/>
          <p:cNvSpPr>
            <a:spLocks noChangeAspect="1" noEditPoints="1"/>
          </p:cNvSpPr>
          <p:nvPr/>
        </p:nvSpPr>
        <p:spPr bwMode="auto">
          <a:xfrm>
            <a:off x="9451746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File"/>
          <p:cNvSpPr>
            <a:spLocks noChangeAspect="1" noEditPoints="1"/>
          </p:cNvSpPr>
          <p:nvPr/>
        </p:nvSpPr>
        <p:spPr bwMode="auto">
          <a:xfrm>
            <a:off x="9739199" y="380523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Edit"/>
          <p:cNvSpPr>
            <a:spLocks noChangeAspect="1" noEditPoints="1"/>
          </p:cNvSpPr>
          <p:nvPr/>
        </p:nvSpPr>
        <p:spPr bwMode="auto">
          <a:xfrm>
            <a:off x="9440863" y="461418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File"/>
          <p:cNvSpPr>
            <a:spLocks noChangeAspect="1" noEditPoints="1"/>
          </p:cNvSpPr>
          <p:nvPr/>
        </p:nvSpPr>
        <p:spPr bwMode="auto">
          <a:xfrm>
            <a:off x="9728316" y="4621664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Edit"/>
          <p:cNvSpPr>
            <a:spLocks noChangeAspect="1" noEditPoints="1"/>
          </p:cNvSpPr>
          <p:nvPr/>
        </p:nvSpPr>
        <p:spPr bwMode="auto">
          <a:xfrm>
            <a:off x="9473515" y="4200525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ile"/>
          <p:cNvSpPr>
            <a:spLocks noChangeAspect="1" noEditPoints="1"/>
          </p:cNvSpPr>
          <p:nvPr/>
        </p:nvSpPr>
        <p:spPr bwMode="auto">
          <a:xfrm>
            <a:off x="9760968" y="42080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Button"/>
          <p:cNvSpPr>
            <a:spLocks/>
          </p:cNvSpPr>
          <p:nvPr/>
        </p:nvSpPr>
        <p:spPr bwMode="auto">
          <a:xfrm>
            <a:off x="9992505" y="373748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66" name="Button"/>
          <p:cNvSpPr>
            <a:spLocks/>
          </p:cNvSpPr>
          <p:nvPr/>
        </p:nvSpPr>
        <p:spPr bwMode="auto">
          <a:xfrm>
            <a:off x="9981129" y="4176487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9981132" y="458592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10575776" y="3750638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49" name="Button"/>
          <p:cNvSpPr>
            <a:spLocks/>
          </p:cNvSpPr>
          <p:nvPr/>
        </p:nvSpPr>
        <p:spPr bwMode="auto">
          <a:xfrm>
            <a:off x="10581872" y="418650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50" name="Button"/>
          <p:cNvSpPr>
            <a:spLocks/>
          </p:cNvSpPr>
          <p:nvPr/>
        </p:nvSpPr>
        <p:spPr bwMode="auto">
          <a:xfrm>
            <a:off x="10563584" y="459798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</p:spTree>
    <p:extLst>
      <p:ext uri="{BB962C8B-B14F-4D97-AF65-F5344CB8AC3E}">
        <p14:creationId xmlns:p14="http://schemas.microsoft.com/office/powerpoint/2010/main" val="329797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838752"/>
            <a:chOff x="595681" y="1261241"/>
            <a:chExt cx="6668463" cy="1290360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2" y="1362184"/>
              <a:ext cx="6668462" cy="11894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1" y="1261241"/>
              <a:ext cx="6668461" cy="10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7133242" y="1319273"/>
              <a:ext cx="82116" cy="2126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7148099" y="1274684"/>
              <a:ext cx="54161" cy="179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1092542" y="1307477"/>
              <a:ext cx="5991913" cy="448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134432" y="1317325"/>
              <a:ext cx="51541" cy="2516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313582"/>
              <a:ext cx="352926" cy="32649"/>
              <a:chOff x="664968" y="1313582"/>
              <a:chExt cx="352926" cy="32649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64968" y="1318524"/>
                <a:ext cx="83862" cy="2276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797754" y="1318524"/>
                <a:ext cx="83862" cy="2276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30536" y="1313582"/>
                <a:ext cx="87358" cy="32649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2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3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5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8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6916425" y="1617918"/>
            <a:ext cx="877745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14506" y="659209"/>
            <a:ext cx="1779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cs typeface="Calibri" panose="020F0502020204030204" pitchFamily="34" charset="0"/>
              </a:rPr>
              <a:t>HRDH</a:t>
            </a:r>
            <a:endParaRPr lang="en-US" sz="1600" b="1" u="sng" dirty="0">
              <a:cs typeface="Calibri" panose="020F0502020204030204" pitchFamily="34" charset="0"/>
            </a:endParaRPr>
          </a:p>
        </p:txBody>
      </p:sp>
      <p:grpSp>
        <p:nvGrpSpPr>
          <p:cNvPr id="12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27719"/>
            <a:ext cx="10888752" cy="2615137"/>
            <a:chOff x="595686" y="1261242"/>
            <a:chExt cx="3222246" cy="1507358"/>
          </a:xfrm>
        </p:grpSpPr>
        <p:sp>
          <p:nvSpPr>
            <p:cNvPr id="12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HR Division </a:t>
              </a:r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Head (For MORE THAN </a:t>
              </a:r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 </a:t>
              </a:r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DAYS TRAVEL)</a:t>
              </a:r>
            </a:p>
          </p:txBody>
        </p:sp>
        <p:grpSp>
          <p:nvGrpSpPr>
            <p:cNvPr id="124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125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018599"/>
              </p:ext>
            </p:extLst>
          </p:nvPr>
        </p:nvGraphicFramePr>
        <p:xfrm>
          <a:off x="753408" y="3257163"/>
          <a:ext cx="10566863" cy="1687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51817"/>
                <a:gridCol w="2423393"/>
                <a:gridCol w="1448139"/>
                <a:gridCol w="1563259"/>
                <a:gridCol w="1775762"/>
                <a:gridCol w="2204493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From 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To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Amount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1000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2000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2000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Edit"/>
          <p:cNvSpPr>
            <a:spLocks noChangeAspect="1" noEditPoints="1"/>
          </p:cNvSpPr>
          <p:nvPr/>
        </p:nvSpPr>
        <p:spPr bwMode="auto">
          <a:xfrm>
            <a:off x="9451746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File"/>
          <p:cNvSpPr>
            <a:spLocks noChangeAspect="1" noEditPoints="1"/>
          </p:cNvSpPr>
          <p:nvPr/>
        </p:nvSpPr>
        <p:spPr bwMode="auto">
          <a:xfrm>
            <a:off x="9739199" y="380523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Edit"/>
          <p:cNvSpPr>
            <a:spLocks noChangeAspect="1" noEditPoints="1"/>
          </p:cNvSpPr>
          <p:nvPr/>
        </p:nvSpPr>
        <p:spPr bwMode="auto">
          <a:xfrm>
            <a:off x="9440863" y="461418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File"/>
          <p:cNvSpPr>
            <a:spLocks noChangeAspect="1" noEditPoints="1"/>
          </p:cNvSpPr>
          <p:nvPr/>
        </p:nvSpPr>
        <p:spPr bwMode="auto">
          <a:xfrm>
            <a:off x="9728316" y="4621664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Edit"/>
          <p:cNvSpPr>
            <a:spLocks noChangeAspect="1" noEditPoints="1"/>
          </p:cNvSpPr>
          <p:nvPr/>
        </p:nvSpPr>
        <p:spPr bwMode="auto">
          <a:xfrm>
            <a:off x="9473515" y="4200525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ile"/>
          <p:cNvSpPr>
            <a:spLocks noChangeAspect="1" noEditPoints="1"/>
          </p:cNvSpPr>
          <p:nvPr/>
        </p:nvSpPr>
        <p:spPr bwMode="auto">
          <a:xfrm>
            <a:off x="9760968" y="42080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Button"/>
          <p:cNvSpPr>
            <a:spLocks/>
          </p:cNvSpPr>
          <p:nvPr/>
        </p:nvSpPr>
        <p:spPr bwMode="auto">
          <a:xfrm>
            <a:off x="9992505" y="373748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72" name="Button"/>
          <p:cNvSpPr>
            <a:spLocks/>
          </p:cNvSpPr>
          <p:nvPr/>
        </p:nvSpPr>
        <p:spPr bwMode="auto">
          <a:xfrm>
            <a:off x="9981129" y="4176487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74" name="Button"/>
          <p:cNvSpPr>
            <a:spLocks/>
          </p:cNvSpPr>
          <p:nvPr/>
        </p:nvSpPr>
        <p:spPr bwMode="auto">
          <a:xfrm>
            <a:off x="9981132" y="458592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63" name="Button"/>
          <p:cNvSpPr>
            <a:spLocks/>
          </p:cNvSpPr>
          <p:nvPr/>
        </p:nvSpPr>
        <p:spPr bwMode="auto">
          <a:xfrm>
            <a:off x="10584920" y="3750638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64" name="Button"/>
          <p:cNvSpPr>
            <a:spLocks/>
          </p:cNvSpPr>
          <p:nvPr/>
        </p:nvSpPr>
        <p:spPr bwMode="auto">
          <a:xfrm>
            <a:off x="10591016" y="418650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65" name="Button"/>
          <p:cNvSpPr>
            <a:spLocks/>
          </p:cNvSpPr>
          <p:nvPr/>
        </p:nvSpPr>
        <p:spPr bwMode="auto">
          <a:xfrm>
            <a:off x="10572728" y="459798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</p:spTree>
    <p:extLst>
      <p:ext uri="{BB962C8B-B14F-4D97-AF65-F5344CB8AC3E}">
        <p14:creationId xmlns:p14="http://schemas.microsoft.com/office/powerpoint/2010/main" val="424884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838752"/>
            <a:chOff x="595681" y="1261241"/>
            <a:chExt cx="6668463" cy="1290360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2" y="1362184"/>
              <a:ext cx="6668462" cy="11894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1" y="1261241"/>
              <a:ext cx="6668461" cy="10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7133242" y="1319273"/>
              <a:ext cx="82116" cy="2126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7148099" y="1274684"/>
              <a:ext cx="54161" cy="179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1092542" y="1307477"/>
              <a:ext cx="5991913" cy="448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134432" y="1317325"/>
              <a:ext cx="51541" cy="2516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313582"/>
              <a:ext cx="352926" cy="32649"/>
              <a:chOff x="664968" y="1313582"/>
              <a:chExt cx="352926" cy="32649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64968" y="1318524"/>
                <a:ext cx="83862" cy="2276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797754" y="1318524"/>
                <a:ext cx="83862" cy="2276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30536" y="1313582"/>
                <a:ext cx="87358" cy="32649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2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3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5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8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6916425" y="1617918"/>
            <a:ext cx="877745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14506" y="659209"/>
            <a:ext cx="1779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cs typeface="Calibri" panose="020F0502020204030204" pitchFamily="34" charset="0"/>
              </a:rPr>
              <a:t>HROH</a:t>
            </a:r>
            <a:endParaRPr lang="en-US" sz="1600" b="1" u="sng" dirty="0">
              <a:cs typeface="Calibri" panose="020F0502020204030204" pitchFamily="34" charset="0"/>
            </a:endParaRPr>
          </a:p>
        </p:txBody>
      </p:sp>
      <p:grpSp>
        <p:nvGrpSpPr>
          <p:cNvPr id="12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27719"/>
            <a:ext cx="10888752" cy="2615137"/>
            <a:chOff x="595686" y="1261242"/>
            <a:chExt cx="3222246" cy="1507358"/>
          </a:xfrm>
        </p:grpSpPr>
        <p:sp>
          <p:nvSpPr>
            <p:cNvPr id="12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HR Operation </a:t>
              </a:r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Head (For MORE THAN </a:t>
              </a:r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 </a:t>
              </a:r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DAYS TRAVEL)</a:t>
              </a:r>
            </a:p>
          </p:txBody>
        </p:sp>
        <p:grpSp>
          <p:nvGrpSpPr>
            <p:cNvPr id="124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125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030218"/>
              </p:ext>
            </p:extLst>
          </p:nvPr>
        </p:nvGraphicFramePr>
        <p:xfrm>
          <a:off x="603008" y="3257163"/>
          <a:ext cx="10749008" cy="1687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47311"/>
                <a:gridCol w="2732782"/>
                <a:gridCol w="1592716"/>
                <a:gridCol w="1313292"/>
                <a:gridCol w="1117695"/>
                <a:gridCol w="2645212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From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To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Amount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1000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2000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2000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Edit"/>
          <p:cNvSpPr>
            <a:spLocks noChangeAspect="1" noEditPoints="1"/>
          </p:cNvSpPr>
          <p:nvPr/>
        </p:nvSpPr>
        <p:spPr bwMode="auto">
          <a:xfrm>
            <a:off x="9451746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File"/>
          <p:cNvSpPr>
            <a:spLocks noChangeAspect="1" noEditPoints="1"/>
          </p:cNvSpPr>
          <p:nvPr/>
        </p:nvSpPr>
        <p:spPr bwMode="auto">
          <a:xfrm>
            <a:off x="9739199" y="380523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Edit"/>
          <p:cNvSpPr>
            <a:spLocks noChangeAspect="1" noEditPoints="1"/>
          </p:cNvSpPr>
          <p:nvPr/>
        </p:nvSpPr>
        <p:spPr bwMode="auto">
          <a:xfrm>
            <a:off x="9440863" y="461418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File"/>
          <p:cNvSpPr>
            <a:spLocks noChangeAspect="1" noEditPoints="1"/>
          </p:cNvSpPr>
          <p:nvPr/>
        </p:nvSpPr>
        <p:spPr bwMode="auto">
          <a:xfrm>
            <a:off x="9728316" y="4621664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Edit"/>
          <p:cNvSpPr>
            <a:spLocks noChangeAspect="1" noEditPoints="1"/>
          </p:cNvSpPr>
          <p:nvPr/>
        </p:nvSpPr>
        <p:spPr bwMode="auto">
          <a:xfrm>
            <a:off x="9473515" y="4200525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ile"/>
          <p:cNvSpPr>
            <a:spLocks noChangeAspect="1" noEditPoints="1"/>
          </p:cNvSpPr>
          <p:nvPr/>
        </p:nvSpPr>
        <p:spPr bwMode="auto">
          <a:xfrm>
            <a:off x="9760968" y="42080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Button"/>
          <p:cNvSpPr>
            <a:spLocks/>
          </p:cNvSpPr>
          <p:nvPr/>
        </p:nvSpPr>
        <p:spPr bwMode="auto">
          <a:xfrm>
            <a:off x="10025163" y="373748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66" name="Button"/>
          <p:cNvSpPr>
            <a:spLocks/>
          </p:cNvSpPr>
          <p:nvPr/>
        </p:nvSpPr>
        <p:spPr bwMode="auto">
          <a:xfrm>
            <a:off x="10013787" y="4176487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10013790" y="458592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10584920" y="3750638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49" name="Button"/>
          <p:cNvSpPr>
            <a:spLocks/>
          </p:cNvSpPr>
          <p:nvPr/>
        </p:nvSpPr>
        <p:spPr bwMode="auto">
          <a:xfrm>
            <a:off x="10591016" y="418650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50" name="Button"/>
          <p:cNvSpPr>
            <a:spLocks/>
          </p:cNvSpPr>
          <p:nvPr/>
        </p:nvSpPr>
        <p:spPr bwMode="auto">
          <a:xfrm>
            <a:off x="10572728" y="459798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</p:spTree>
    <p:extLst>
      <p:ext uri="{BB962C8B-B14F-4D97-AF65-F5344CB8AC3E}">
        <p14:creationId xmlns:p14="http://schemas.microsoft.com/office/powerpoint/2010/main" val="340257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838752"/>
            <a:chOff x="595681" y="1261241"/>
            <a:chExt cx="6668463" cy="1290360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2" y="1362184"/>
              <a:ext cx="6668462" cy="11894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1" y="1261241"/>
              <a:ext cx="6668461" cy="10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7133242" y="1319273"/>
              <a:ext cx="82116" cy="2126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7148099" y="1274684"/>
              <a:ext cx="54161" cy="179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1092542" y="1307477"/>
              <a:ext cx="5991913" cy="448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134432" y="1317325"/>
              <a:ext cx="51541" cy="2516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313582"/>
              <a:ext cx="352926" cy="32649"/>
              <a:chOff x="664968" y="1313582"/>
              <a:chExt cx="352926" cy="32649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64968" y="1318524"/>
                <a:ext cx="83862" cy="2276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797754" y="1318524"/>
                <a:ext cx="83862" cy="2276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30536" y="1313582"/>
                <a:ext cx="87358" cy="32649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2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3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5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8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6916425" y="1617918"/>
            <a:ext cx="877745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14506" y="659209"/>
            <a:ext cx="22524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>
                <a:cs typeface="Calibri" panose="020F0502020204030204" pitchFamily="34" charset="0"/>
              </a:rPr>
              <a:t>Admin (Ticket Booking)</a:t>
            </a:r>
          </a:p>
        </p:txBody>
      </p:sp>
      <p:grpSp>
        <p:nvGrpSpPr>
          <p:cNvPr id="12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27719"/>
            <a:ext cx="10888752" cy="2615137"/>
            <a:chOff x="595686" y="1261242"/>
            <a:chExt cx="3222246" cy="1507358"/>
          </a:xfrm>
        </p:grpSpPr>
        <p:sp>
          <p:nvSpPr>
            <p:cNvPr id="12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</a:t>
              </a:r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dmin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4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125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28" name="Table 127"/>
          <p:cNvGraphicFramePr>
            <a:graphicFrameLocks noGrp="1"/>
          </p:cNvGraphicFramePr>
          <p:nvPr>
            <p:extLst/>
          </p:nvPr>
        </p:nvGraphicFramePr>
        <p:xfrm>
          <a:off x="639584" y="3257163"/>
          <a:ext cx="10698975" cy="1687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41040"/>
                <a:gridCol w="2720062"/>
                <a:gridCol w="1585302"/>
                <a:gridCol w="1307179"/>
                <a:gridCol w="1112493"/>
                <a:gridCol w="2632899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From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To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Amount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1000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2000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2000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Edit"/>
          <p:cNvSpPr>
            <a:spLocks noChangeAspect="1" noEditPoints="1"/>
          </p:cNvSpPr>
          <p:nvPr/>
        </p:nvSpPr>
        <p:spPr bwMode="auto">
          <a:xfrm>
            <a:off x="9451746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File"/>
          <p:cNvSpPr>
            <a:spLocks noChangeAspect="1" noEditPoints="1"/>
          </p:cNvSpPr>
          <p:nvPr/>
        </p:nvSpPr>
        <p:spPr bwMode="auto">
          <a:xfrm>
            <a:off x="9739199" y="380523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Edit"/>
          <p:cNvSpPr>
            <a:spLocks noChangeAspect="1" noEditPoints="1"/>
          </p:cNvSpPr>
          <p:nvPr/>
        </p:nvSpPr>
        <p:spPr bwMode="auto">
          <a:xfrm>
            <a:off x="9440863" y="461418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File"/>
          <p:cNvSpPr>
            <a:spLocks noChangeAspect="1" noEditPoints="1"/>
          </p:cNvSpPr>
          <p:nvPr/>
        </p:nvSpPr>
        <p:spPr bwMode="auto">
          <a:xfrm>
            <a:off x="9728316" y="4621664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Edit"/>
          <p:cNvSpPr>
            <a:spLocks noChangeAspect="1" noEditPoints="1"/>
          </p:cNvSpPr>
          <p:nvPr/>
        </p:nvSpPr>
        <p:spPr bwMode="auto">
          <a:xfrm>
            <a:off x="9473515" y="4200525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ile"/>
          <p:cNvSpPr>
            <a:spLocks noChangeAspect="1" noEditPoints="1"/>
          </p:cNvSpPr>
          <p:nvPr/>
        </p:nvSpPr>
        <p:spPr bwMode="auto">
          <a:xfrm>
            <a:off x="9760968" y="42080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Button"/>
          <p:cNvSpPr>
            <a:spLocks/>
          </p:cNvSpPr>
          <p:nvPr/>
        </p:nvSpPr>
        <p:spPr bwMode="auto">
          <a:xfrm>
            <a:off x="10025163" y="373748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66" name="Button"/>
          <p:cNvSpPr>
            <a:spLocks/>
          </p:cNvSpPr>
          <p:nvPr/>
        </p:nvSpPr>
        <p:spPr bwMode="auto">
          <a:xfrm>
            <a:off x="10013787" y="4176487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10013790" y="458592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10594064" y="3750638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49" name="Button"/>
          <p:cNvSpPr>
            <a:spLocks/>
          </p:cNvSpPr>
          <p:nvPr/>
        </p:nvSpPr>
        <p:spPr bwMode="auto">
          <a:xfrm>
            <a:off x="10600160" y="418650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50" name="Button"/>
          <p:cNvSpPr>
            <a:spLocks/>
          </p:cNvSpPr>
          <p:nvPr/>
        </p:nvSpPr>
        <p:spPr bwMode="auto">
          <a:xfrm>
            <a:off x="10581872" y="459798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</p:spTree>
    <p:extLst>
      <p:ext uri="{BB962C8B-B14F-4D97-AF65-F5344CB8AC3E}">
        <p14:creationId xmlns:p14="http://schemas.microsoft.com/office/powerpoint/2010/main" val="351259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838752"/>
            <a:chOff x="595681" y="1261241"/>
            <a:chExt cx="6668463" cy="1290360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1"/>
              </p:custDataLst>
            </p:nvPr>
          </p:nvSpPr>
          <p:spPr>
            <a:xfrm>
              <a:off x="595682" y="1362184"/>
              <a:ext cx="6668462" cy="11894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2"/>
              </p:custDataLst>
            </p:nvPr>
          </p:nvSpPr>
          <p:spPr>
            <a:xfrm>
              <a:off x="595681" y="1261241"/>
              <a:ext cx="6668461" cy="10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7133242" y="1319273"/>
              <a:ext cx="82116" cy="2126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7148099" y="1274684"/>
              <a:ext cx="54161" cy="179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5"/>
              </p:custDataLst>
            </p:nvPr>
          </p:nvSpPr>
          <p:spPr>
            <a:xfrm>
              <a:off x="1092542" y="1307477"/>
              <a:ext cx="5991913" cy="448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1134432" y="1317325"/>
              <a:ext cx="51541" cy="2516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313582"/>
              <a:ext cx="352926" cy="32649"/>
              <a:chOff x="664968" y="1313582"/>
              <a:chExt cx="352926" cy="32649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664968" y="1318524"/>
                <a:ext cx="83862" cy="2276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797754" y="1318524"/>
                <a:ext cx="83862" cy="2276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930536" y="1313582"/>
                <a:ext cx="87358" cy="32649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2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3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5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8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6916425" y="1617918"/>
            <a:ext cx="877745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14505" y="659209"/>
            <a:ext cx="23069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cs typeface="Calibri" panose="020F0502020204030204" pitchFamily="34" charset="0"/>
              </a:rPr>
              <a:t>Admin (Ticket Booking) </a:t>
            </a:r>
            <a:endParaRPr lang="en-US" sz="1600" b="1" u="sng" dirty="0">
              <a:cs typeface="Calibri" panose="020F0502020204030204" pitchFamily="34" charset="0"/>
            </a:endParaRPr>
          </a:p>
        </p:txBody>
      </p:sp>
      <p:grpSp>
        <p:nvGrpSpPr>
          <p:cNvPr id="12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27719"/>
            <a:ext cx="10888752" cy="2615137"/>
            <a:chOff x="595686" y="1261242"/>
            <a:chExt cx="3222246" cy="1507358"/>
          </a:xfrm>
        </p:grpSpPr>
        <p:sp>
          <p:nvSpPr>
            <p:cNvPr id="12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</a:t>
              </a:r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dmin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4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125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28" name="Table 127"/>
          <p:cNvGraphicFramePr>
            <a:graphicFrameLocks noGrp="1"/>
          </p:cNvGraphicFramePr>
          <p:nvPr>
            <p:extLst/>
          </p:nvPr>
        </p:nvGraphicFramePr>
        <p:xfrm>
          <a:off x="639584" y="3257163"/>
          <a:ext cx="10689832" cy="1687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39894"/>
                <a:gridCol w="2717737"/>
                <a:gridCol w="1583948"/>
                <a:gridCol w="1306062"/>
                <a:gridCol w="1111542"/>
                <a:gridCol w="2630649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From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To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Amount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1000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2000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2000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Edit"/>
          <p:cNvSpPr>
            <a:spLocks noChangeAspect="1" noEditPoints="1"/>
          </p:cNvSpPr>
          <p:nvPr/>
        </p:nvSpPr>
        <p:spPr bwMode="auto">
          <a:xfrm>
            <a:off x="9451746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File"/>
          <p:cNvSpPr>
            <a:spLocks noChangeAspect="1" noEditPoints="1"/>
          </p:cNvSpPr>
          <p:nvPr/>
        </p:nvSpPr>
        <p:spPr bwMode="auto">
          <a:xfrm>
            <a:off x="9739199" y="380523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Edit"/>
          <p:cNvSpPr>
            <a:spLocks noChangeAspect="1" noEditPoints="1"/>
          </p:cNvSpPr>
          <p:nvPr/>
        </p:nvSpPr>
        <p:spPr bwMode="auto">
          <a:xfrm>
            <a:off x="9440863" y="461418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File"/>
          <p:cNvSpPr>
            <a:spLocks noChangeAspect="1" noEditPoints="1"/>
          </p:cNvSpPr>
          <p:nvPr/>
        </p:nvSpPr>
        <p:spPr bwMode="auto">
          <a:xfrm>
            <a:off x="9728316" y="4621664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Edit"/>
          <p:cNvSpPr>
            <a:spLocks noChangeAspect="1" noEditPoints="1"/>
          </p:cNvSpPr>
          <p:nvPr/>
        </p:nvSpPr>
        <p:spPr bwMode="auto">
          <a:xfrm>
            <a:off x="9473515" y="4200525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ile"/>
          <p:cNvSpPr>
            <a:spLocks noChangeAspect="1" noEditPoints="1"/>
          </p:cNvSpPr>
          <p:nvPr/>
        </p:nvSpPr>
        <p:spPr bwMode="auto">
          <a:xfrm>
            <a:off x="9760968" y="42080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Button"/>
          <p:cNvSpPr>
            <a:spLocks/>
          </p:cNvSpPr>
          <p:nvPr/>
        </p:nvSpPr>
        <p:spPr bwMode="auto">
          <a:xfrm>
            <a:off x="10025163" y="373748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66" name="Button"/>
          <p:cNvSpPr>
            <a:spLocks/>
          </p:cNvSpPr>
          <p:nvPr/>
        </p:nvSpPr>
        <p:spPr bwMode="auto">
          <a:xfrm>
            <a:off x="10013787" y="4176487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10013790" y="458592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grpSp>
        <p:nvGrpSpPr>
          <p:cNvPr id="4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1133901" y="2629110"/>
            <a:ext cx="9274275" cy="1956810"/>
            <a:chOff x="595686" y="1261242"/>
            <a:chExt cx="3222246" cy="1507359"/>
          </a:xfrm>
        </p:grpSpPr>
        <p:sp>
          <p:nvSpPr>
            <p:cNvPr id="49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444380"/>
              <a:ext cx="3222246" cy="13242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95686" y="1261242"/>
              <a:ext cx="3222246" cy="1831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Ticket Booking Detail Edit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3744663" y="1316124"/>
              <a:ext cx="34196" cy="73368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solidFill>
              <a:srgbClr val="FFFFFF"/>
            </a:solidFill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2" name="Icons"/>
            <p:cNvGrpSpPr/>
            <p:nvPr/>
          </p:nvGrpSpPr>
          <p:grpSpPr>
            <a:xfrm>
              <a:off x="657477" y="1575891"/>
              <a:ext cx="158849" cy="305722"/>
              <a:chOff x="657477" y="1575891"/>
              <a:chExt cx="158849" cy="305722"/>
            </a:xfrm>
          </p:grpSpPr>
          <p:sp>
            <p:nvSpPr>
              <p:cNvPr id="54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57477" y="1576506"/>
                <a:ext cx="158849" cy="30449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67681" y="1576506"/>
                <a:ext cx="138441" cy="30449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667681" y="1575891"/>
                <a:ext cx="138441" cy="305722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3" name="Button"/>
          <p:cNvSpPr>
            <a:spLocks/>
          </p:cNvSpPr>
          <p:nvPr/>
        </p:nvSpPr>
        <p:spPr bwMode="auto">
          <a:xfrm>
            <a:off x="5214658" y="4152287"/>
            <a:ext cx="769842" cy="290393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</a:p>
        </p:txBody>
      </p:sp>
      <p:sp>
        <p:nvSpPr>
          <p:cNvPr id="63" name="Button"/>
          <p:cNvSpPr>
            <a:spLocks/>
          </p:cNvSpPr>
          <p:nvPr/>
        </p:nvSpPr>
        <p:spPr bwMode="auto">
          <a:xfrm>
            <a:off x="10584920" y="3750638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70" name="Button"/>
          <p:cNvSpPr>
            <a:spLocks/>
          </p:cNvSpPr>
          <p:nvPr/>
        </p:nvSpPr>
        <p:spPr bwMode="auto">
          <a:xfrm>
            <a:off x="10591016" y="418650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74" name="Button"/>
          <p:cNvSpPr>
            <a:spLocks/>
          </p:cNvSpPr>
          <p:nvPr/>
        </p:nvSpPr>
        <p:spPr bwMode="auto">
          <a:xfrm>
            <a:off x="10572728" y="459798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1292779" y="3052029"/>
          <a:ext cx="8784773" cy="57926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45181"/>
                <a:gridCol w="966849"/>
                <a:gridCol w="1239112"/>
                <a:gridCol w="1015550"/>
                <a:gridCol w="611212"/>
                <a:gridCol w="1008228"/>
                <a:gridCol w="883831"/>
                <a:gridCol w="746328"/>
                <a:gridCol w="1168482"/>
              </a:tblGrid>
              <a:tr h="289632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Travel Date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Travel</a:t>
                      </a:r>
                      <a:r>
                        <a:rPr lang="en-US" sz="1200" u="none" baseline="0" noProof="1" smtClean="0"/>
                        <a:t> Time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From Location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To Location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1" smtClean="0"/>
                        <a:t>Mode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1" smtClean="0"/>
                        <a:t>FLT/Train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PNR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 No.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Amount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Ticket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289632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22-02-2023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06:45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Pune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Goa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Air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Air123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3" name="Text Box"/>
          <p:cNvSpPr/>
          <p:nvPr/>
        </p:nvSpPr>
        <p:spPr>
          <a:xfrm>
            <a:off x="8179416" y="3337442"/>
            <a:ext cx="718893" cy="28725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1000</a:t>
            </a:r>
          </a:p>
        </p:txBody>
      </p:sp>
      <p:sp>
        <p:nvSpPr>
          <p:cNvPr id="84" name="Text Box"/>
          <p:cNvSpPr/>
          <p:nvPr/>
        </p:nvSpPr>
        <p:spPr>
          <a:xfrm>
            <a:off x="7357437" y="3343722"/>
            <a:ext cx="618309" cy="28725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Abc</a:t>
            </a:r>
            <a:endParaRPr lang="en-US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PDF File"/>
          <p:cNvSpPr>
            <a:spLocks noChangeAspect="1" noEditPoints="1"/>
          </p:cNvSpPr>
          <p:nvPr/>
        </p:nvSpPr>
        <p:spPr bwMode="auto">
          <a:xfrm>
            <a:off x="9311482" y="3413351"/>
            <a:ext cx="122238" cy="161925"/>
          </a:xfrm>
          <a:custGeom>
            <a:avLst/>
            <a:gdLst>
              <a:gd name="T0" fmla="*/ 0 w 506"/>
              <a:gd name="T1" fmla="*/ 667 h 667"/>
              <a:gd name="T2" fmla="*/ 506 w 506"/>
              <a:gd name="T3" fmla="*/ 195 h 667"/>
              <a:gd name="T4" fmla="*/ 0 w 506"/>
              <a:gd name="T5" fmla="*/ 0 h 667"/>
              <a:gd name="T6" fmla="*/ 293 w 506"/>
              <a:gd name="T7" fmla="*/ 27 h 667"/>
              <a:gd name="T8" fmla="*/ 480 w 506"/>
              <a:gd name="T9" fmla="*/ 213 h 667"/>
              <a:gd name="T10" fmla="*/ 26 w 506"/>
              <a:gd name="T11" fmla="*/ 640 h 667"/>
              <a:gd name="T12" fmla="*/ 320 w 506"/>
              <a:gd name="T13" fmla="*/ 46 h 667"/>
              <a:gd name="T14" fmla="*/ 320 w 506"/>
              <a:gd name="T15" fmla="*/ 187 h 667"/>
              <a:gd name="T16" fmla="*/ 236 w 506"/>
              <a:gd name="T17" fmla="*/ 260 h 667"/>
              <a:gd name="T18" fmla="*/ 206 w 506"/>
              <a:gd name="T19" fmla="*/ 303 h 667"/>
              <a:gd name="T20" fmla="*/ 211 w 506"/>
              <a:gd name="T21" fmla="*/ 404 h 667"/>
              <a:gd name="T22" fmla="*/ 140 w 506"/>
              <a:gd name="T23" fmla="*/ 480 h 667"/>
              <a:gd name="T24" fmla="*/ 114 w 506"/>
              <a:gd name="T25" fmla="*/ 523 h 667"/>
              <a:gd name="T26" fmla="*/ 127 w 506"/>
              <a:gd name="T27" fmla="*/ 537 h 667"/>
              <a:gd name="T28" fmla="*/ 187 w 506"/>
              <a:gd name="T29" fmla="*/ 504 h 667"/>
              <a:gd name="T30" fmla="*/ 239 w 506"/>
              <a:gd name="T31" fmla="*/ 463 h 667"/>
              <a:gd name="T32" fmla="*/ 353 w 506"/>
              <a:gd name="T33" fmla="*/ 468 h 667"/>
              <a:gd name="T34" fmla="*/ 393 w 506"/>
              <a:gd name="T35" fmla="*/ 440 h 667"/>
              <a:gd name="T36" fmla="*/ 370 w 506"/>
              <a:gd name="T37" fmla="*/ 414 h 667"/>
              <a:gd name="T38" fmla="*/ 305 w 506"/>
              <a:gd name="T39" fmla="*/ 419 h 667"/>
              <a:gd name="T40" fmla="*/ 254 w 506"/>
              <a:gd name="T41" fmla="*/ 357 h 667"/>
              <a:gd name="T42" fmla="*/ 263 w 506"/>
              <a:gd name="T43" fmla="*/ 318 h 667"/>
              <a:gd name="T44" fmla="*/ 253 w 506"/>
              <a:gd name="T45" fmla="*/ 267 h 667"/>
              <a:gd name="T46" fmla="*/ 234 w 506"/>
              <a:gd name="T47" fmla="*/ 287 h 667"/>
              <a:gd name="T48" fmla="*/ 236 w 506"/>
              <a:gd name="T49" fmla="*/ 289 h 667"/>
              <a:gd name="T50" fmla="*/ 233 w 506"/>
              <a:gd name="T51" fmla="*/ 300 h 667"/>
              <a:gd name="T52" fmla="*/ 234 w 506"/>
              <a:gd name="T53" fmla="*/ 287 h 667"/>
              <a:gd name="T54" fmla="*/ 274 w 506"/>
              <a:gd name="T55" fmla="*/ 427 h 667"/>
              <a:gd name="T56" fmla="*/ 220 w 506"/>
              <a:gd name="T57" fmla="*/ 442 h 667"/>
              <a:gd name="T58" fmla="*/ 243 w 506"/>
              <a:gd name="T59" fmla="*/ 388 h 667"/>
              <a:gd name="T60" fmla="*/ 363 w 506"/>
              <a:gd name="T61" fmla="*/ 439 h 667"/>
              <a:gd name="T62" fmla="*/ 353 w 506"/>
              <a:gd name="T63" fmla="*/ 441 h 667"/>
              <a:gd name="T64" fmla="*/ 355 w 506"/>
              <a:gd name="T65" fmla="*/ 439 h 667"/>
              <a:gd name="T66" fmla="*/ 146 w 506"/>
              <a:gd name="T67" fmla="*/ 511 h 667"/>
              <a:gd name="T68" fmla="*/ 147 w 506"/>
              <a:gd name="T69" fmla="*/ 51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06" h="667">
                <a:moveTo>
                  <a:pt x="0" y="0"/>
                </a:moveTo>
                <a:lnTo>
                  <a:pt x="0" y="667"/>
                </a:lnTo>
                <a:lnTo>
                  <a:pt x="506" y="667"/>
                </a:lnTo>
                <a:lnTo>
                  <a:pt x="506" y="195"/>
                </a:lnTo>
                <a:lnTo>
                  <a:pt x="312" y="0"/>
                </a:lnTo>
                <a:lnTo>
                  <a:pt x="0" y="0"/>
                </a:lnTo>
                <a:close/>
                <a:moveTo>
                  <a:pt x="26" y="27"/>
                </a:moveTo>
                <a:lnTo>
                  <a:pt x="293" y="27"/>
                </a:lnTo>
                <a:lnTo>
                  <a:pt x="293" y="213"/>
                </a:lnTo>
                <a:lnTo>
                  <a:pt x="480" y="213"/>
                </a:lnTo>
                <a:lnTo>
                  <a:pt x="480" y="640"/>
                </a:lnTo>
                <a:lnTo>
                  <a:pt x="26" y="640"/>
                </a:lnTo>
                <a:lnTo>
                  <a:pt x="26" y="27"/>
                </a:lnTo>
                <a:close/>
                <a:moveTo>
                  <a:pt x="320" y="46"/>
                </a:moveTo>
                <a:lnTo>
                  <a:pt x="461" y="187"/>
                </a:lnTo>
                <a:lnTo>
                  <a:pt x="320" y="187"/>
                </a:lnTo>
                <a:lnTo>
                  <a:pt x="320" y="46"/>
                </a:lnTo>
                <a:close/>
                <a:moveTo>
                  <a:pt x="236" y="260"/>
                </a:moveTo>
                <a:cubicBezTo>
                  <a:pt x="225" y="260"/>
                  <a:pt x="215" y="266"/>
                  <a:pt x="210" y="275"/>
                </a:cubicBezTo>
                <a:cubicBezTo>
                  <a:pt x="205" y="284"/>
                  <a:pt x="205" y="293"/>
                  <a:pt x="206" y="303"/>
                </a:cubicBezTo>
                <a:cubicBezTo>
                  <a:pt x="208" y="319"/>
                  <a:pt x="215" y="338"/>
                  <a:pt x="224" y="356"/>
                </a:cubicBezTo>
                <a:cubicBezTo>
                  <a:pt x="220" y="372"/>
                  <a:pt x="217" y="387"/>
                  <a:pt x="211" y="404"/>
                </a:cubicBezTo>
                <a:cubicBezTo>
                  <a:pt x="202" y="426"/>
                  <a:pt x="191" y="443"/>
                  <a:pt x="180" y="461"/>
                </a:cubicBezTo>
                <a:cubicBezTo>
                  <a:pt x="167" y="468"/>
                  <a:pt x="150" y="473"/>
                  <a:pt x="140" y="480"/>
                </a:cubicBezTo>
                <a:cubicBezTo>
                  <a:pt x="129" y="488"/>
                  <a:pt x="120" y="495"/>
                  <a:pt x="115" y="505"/>
                </a:cubicBezTo>
                <a:cubicBezTo>
                  <a:pt x="113" y="510"/>
                  <a:pt x="111" y="517"/>
                  <a:pt x="114" y="523"/>
                </a:cubicBezTo>
                <a:cubicBezTo>
                  <a:pt x="116" y="530"/>
                  <a:pt x="121" y="534"/>
                  <a:pt x="127" y="537"/>
                </a:cubicBezTo>
                <a:lnTo>
                  <a:pt x="127" y="537"/>
                </a:lnTo>
                <a:cubicBezTo>
                  <a:pt x="138" y="543"/>
                  <a:pt x="151" y="539"/>
                  <a:pt x="161" y="533"/>
                </a:cubicBezTo>
                <a:cubicBezTo>
                  <a:pt x="170" y="526"/>
                  <a:pt x="179" y="516"/>
                  <a:pt x="187" y="504"/>
                </a:cubicBezTo>
                <a:cubicBezTo>
                  <a:pt x="192" y="498"/>
                  <a:pt x="195" y="488"/>
                  <a:pt x="200" y="481"/>
                </a:cubicBezTo>
                <a:cubicBezTo>
                  <a:pt x="214" y="475"/>
                  <a:pt x="224" y="468"/>
                  <a:pt x="239" y="463"/>
                </a:cubicBezTo>
                <a:cubicBezTo>
                  <a:pt x="261" y="455"/>
                  <a:pt x="280" y="452"/>
                  <a:pt x="300" y="448"/>
                </a:cubicBezTo>
                <a:cubicBezTo>
                  <a:pt x="316" y="459"/>
                  <a:pt x="334" y="468"/>
                  <a:pt x="353" y="468"/>
                </a:cubicBezTo>
                <a:cubicBezTo>
                  <a:pt x="364" y="468"/>
                  <a:pt x="372" y="467"/>
                  <a:pt x="380" y="463"/>
                </a:cubicBezTo>
                <a:cubicBezTo>
                  <a:pt x="388" y="458"/>
                  <a:pt x="393" y="448"/>
                  <a:pt x="393" y="440"/>
                </a:cubicBezTo>
                <a:cubicBezTo>
                  <a:pt x="393" y="434"/>
                  <a:pt x="390" y="427"/>
                  <a:pt x="386" y="422"/>
                </a:cubicBezTo>
                <a:cubicBezTo>
                  <a:pt x="381" y="418"/>
                  <a:pt x="376" y="415"/>
                  <a:pt x="370" y="414"/>
                </a:cubicBezTo>
                <a:cubicBezTo>
                  <a:pt x="359" y="410"/>
                  <a:pt x="346" y="411"/>
                  <a:pt x="332" y="412"/>
                </a:cubicBezTo>
                <a:cubicBezTo>
                  <a:pt x="324" y="413"/>
                  <a:pt x="313" y="417"/>
                  <a:pt x="305" y="419"/>
                </a:cubicBezTo>
                <a:cubicBezTo>
                  <a:pt x="303" y="418"/>
                  <a:pt x="302" y="417"/>
                  <a:pt x="301" y="416"/>
                </a:cubicBezTo>
                <a:cubicBezTo>
                  <a:pt x="283" y="401"/>
                  <a:pt x="267" y="379"/>
                  <a:pt x="254" y="357"/>
                </a:cubicBezTo>
                <a:cubicBezTo>
                  <a:pt x="254" y="356"/>
                  <a:pt x="254" y="355"/>
                  <a:pt x="253" y="353"/>
                </a:cubicBezTo>
                <a:cubicBezTo>
                  <a:pt x="256" y="342"/>
                  <a:pt x="262" y="328"/>
                  <a:pt x="263" y="318"/>
                </a:cubicBezTo>
                <a:cubicBezTo>
                  <a:pt x="265" y="304"/>
                  <a:pt x="265" y="292"/>
                  <a:pt x="262" y="281"/>
                </a:cubicBezTo>
                <a:cubicBezTo>
                  <a:pt x="260" y="276"/>
                  <a:pt x="258" y="271"/>
                  <a:pt x="253" y="267"/>
                </a:cubicBezTo>
                <a:cubicBezTo>
                  <a:pt x="249" y="262"/>
                  <a:pt x="242" y="260"/>
                  <a:pt x="236" y="260"/>
                </a:cubicBezTo>
                <a:close/>
                <a:moveTo>
                  <a:pt x="234" y="287"/>
                </a:moveTo>
                <a:cubicBezTo>
                  <a:pt x="234" y="287"/>
                  <a:pt x="234" y="287"/>
                  <a:pt x="236" y="287"/>
                </a:cubicBezTo>
                <a:cubicBezTo>
                  <a:pt x="236" y="287"/>
                  <a:pt x="236" y="287"/>
                  <a:pt x="236" y="289"/>
                </a:cubicBezTo>
                <a:cubicBezTo>
                  <a:pt x="238" y="293"/>
                  <a:pt x="237" y="301"/>
                  <a:pt x="237" y="311"/>
                </a:cubicBezTo>
                <a:cubicBezTo>
                  <a:pt x="236" y="308"/>
                  <a:pt x="233" y="303"/>
                  <a:pt x="233" y="300"/>
                </a:cubicBezTo>
                <a:cubicBezTo>
                  <a:pt x="232" y="293"/>
                  <a:pt x="233" y="289"/>
                  <a:pt x="233" y="287"/>
                </a:cubicBezTo>
                <a:cubicBezTo>
                  <a:pt x="234" y="287"/>
                  <a:pt x="234" y="287"/>
                  <a:pt x="234" y="287"/>
                </a:cubicBezTo>
                <a:close/>
                <a:moveTo>
                  <a:pt x="243" y="388"/>
                </a:moveTo>
                <a:cubicBezTo>
                  <a:pt x="252" y="402"/>
                  <a:pt x="262" y="415"/>
                  <a:pt x="274" y="427"/>
                </a:cubicBezTo>
                <a:cubicBezTo>
                  <a:pt x="259" y="431"/>
                  <a:pt x="246" y="432"/>
                  <a:pt x="230" y="438"/>
                </a:cubicBezTo>
                <a:cubicBezTo>
                  <a:pt x="226" y="439"/>
                  <a:pt x="224" y="441"/>
                  <a:pt x="220" y="442"/>
                </a:cubicBezTo>
                <a:cubicBezTo>
                  <a:pt x="225" y="432"/>
                  <a:pt x="231" y="425"/>
                  <a:pt x="235" y="414"/>
                </a:cubicBezTo>
                <a:cubicBezTo>
                  <a:pt x="239" y="405"/>
                  <a:pt x="240" y="397"/>
                  <a:pt x="243" y="388"/>
                </a:cubicBezTo>
                <a:close/>
                <a:moveTo>
                  <a:pt x="355" y="439"/>
                </a:moveTo>
                <a:cubicBezTo>
                  <a:pt x="358" y="439"/>
                  <a:pt x="361" y="439"/>
                  <a:pt x="363" y="439"/>
                </a:cubicBezTo>
                <a:cubicBezTo>
                  <a:pt x="365" y="440"/>
                  <a:pt x="364" y="440"/>
                  <a:pt x="365" y="440"/>
                </a:cubicBezTo>
                <a:cubicBezTo>
                  <a:pt x="364" y="440"/>
                  <a:pt x="361" y="441"/>
                  <a:pt x="353" y="441"/>
                </a:cubicBezTo>
                <a:cubicBezTo>
                  <a:pt x="350" y="441"/>
                  <a:pt x="347" y="440"/>
                  <a:pt x="343" y="439"/>
                </a:cubicBezTo>
                <a:cubicBezTo>
                  <a:pt x="347" y="439"/>
                  <a:pt x="351" y="439"/>
                  <a:pt x="355" y="439"/>
                </a:cubicBezTo>
                <a:close/>
                <a:moveTo>
                  <a:pt x="147" y="510"/>
                </a:moveTo>
                <a:cubicBezTo>
                  <a:pt x="146" y="510"/>
                  <a:pt x="146" y="511"/>
                  <a:pt x="146" y="511"/>
                </a:cubicBezTo>
                <a:cubicBezTo>
                  <a:pt x="145" y="511"/>
                  <a:pt x="145" y="511"/>
                  <a:pt x="145" y="511"/>
                </a:cubicBezTo>
                <a:cubicBezTo>
                  <a:pt x="146" y="511"/>
                  <a:pt x="146" y="510"/>
                  <a:pt x="147" y="51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25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838752"/>
            <a:chOff x="595681" y="1261241"/>
            <a:chExt cx="6668463" cy="1290360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2" y="1362184"/>
              <a:ext cx="6668462" cy="11894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1" y="1261241"/>
              <a:ext cx="6668461" cy="10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7133242" y="1319273"/>
              <a:ext cx="82116" cy="2126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7148099" y="1274684"/>
              <a:ext cx="54161" cy="179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1092542" y="1307477"/>
              <a:ext cx="5991913" cy="448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134432" y="1317325"/>
              <a:ext cx="51541" cy="2516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313582"/>
              <a:ext cx="352926" cy="32649"/>
              <a:chOff x="664968" y="1313582"/>
              <a:chExt cx="352926" cy="32649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64968" y="1318524"/>
                <a:ext cx="83862" cy="2276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797754" y="1318524"/>
                <a:ext cx="83862" cy="2276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30536" y="1313582"/>
                <a:ext cx="87358" cy="32649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2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3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5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8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6916425" y="1617918"/>
            <a:ext cx="877745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14506" y="659209"/>
            <a:ext cx="22524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>
                <a:cs typeface="Calibri" panose="020F0502020204030204" pitchFamily="34" charset="0"/>
              </a:rPr>
              <a:t>Admin </a:t>
            </a:r>
            <a:r>
              <a:rPr lang="en-US" sz="1600" b="1" u="sng" dirty="0" smtClean="0">
                <a:cs typeface="Calibri" panose="020F0502020204030204" pitchFamily="34" charset="0"/>
              </a:rPr>
              <a:t>(Hotel Booking</a:t>
            </a:r>
            <a:r>
              <a:rPr lang="en-US" sz="1600" b="1" u="sng" dirty="0">
                <a:cs typeface="Calibri" panose="020F0502020204030204" pitchFamily="34" charset="0"/>
              </a:rPr>
              <a:t>)</a:t>
            </a:r>
          </a:p>
        </p:txBody>
      </p:sp>
      <p:grpSp>
        <p:nvGrpSpPr>
          <p:cNvPr id="12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27719"/>
            <a:ext cx="10888752" cy="2615137"/>
            <a:chOff x="595686" y="1261242"/>
            <a:chExt cx="3222246" cy="1507358"/>
          </a:xfrm>
        </p:grpSpPr>
        <p:sp>
          <p:nvSpPr>
            <p:cNvPr id="12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</a:t>
              </a:r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dmin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4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125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28" name="Table 127"/>
          <p:cNvGraphicFramePr>
            <a:graphicFrameLocks noGrp="1"/>
          </p:cNvGraphicFramePr>
          <p:nvPr>
            <p:extLst/>
          </p:nvPr>
        </p:nvGraphicFramePr>
        <p:xfrm>
          <a:off x="639584" y="3257163"/>
          <a:ext cx="10698975" cy="1687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41040"/>
                <a:gridCol w="2720062"/>
                <a:gridCol w="1585302"/>
                <a:gridCol w="1307179"/>
                <a:gridCol w="1112493"/>
                <a:gridCol w="2632899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From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To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Amount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1000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2000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2000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Edit"/>
          <p:cNvSpPr>
            <a:spLocks noChangeAspect="1" noEditPoints="1"/>
          </p:cNvSpPr>
          <p:nvPr/>
        </p:nvSpPr>
        <p:spPr bwMode="auto">
          <a:xfrm>
            <a:off x="9451746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File"/>
          <p:cNvSpPr>
            <a:spLocks noChangeAspect="1" noEditPoints="1"/>
          </p:cNvSpPr>
          <p:nvPr/>
        </p:nvSpPr>
        <p:spPr bwMode="auto">
          <a:xfrm>
            <a:off x="9739199" y="380523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Edit"/>
          <p:cNvSpPr>
            <a:spLocks noChangeAspect="1" noEditPoints="1"/>
          </p:cNvSpPr>
          <p:nvPr/>
        </p:nvSpPr>
        <p:spPr bwMode="auto">
          <a:xfrm>
            <a:off x="9440863" y="461418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File"/>
          <p:cNvSpPr>
            <a:spLocks noChangeAspect="1" noEditPoints="1"/>
          </p:cNvSpPr>
          <p:nvPr/>
        </p:nvSpPr>
        <p:spPr bwMode="auto">
          <a:xfrm>
            <a:off x="9728316" y="4621664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Edit"/>
          <p:cNvSpPr>
            <a:spLocks noChangeAspect="1" noEditPoints="1"/>
          </p:cNvSpPr>
          <p:nvPr/>
        </p:nvSpPr>
        <p:spPr bwMode="auto">
          <a:xfrm>
            <a:off x="9473515" y="4200525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ile"/>
          <p:cNvSpPr>
            <a:spLocks noChangeAspect="1" noEditPoints="1"/>
          </p:cNvSpPr>
          <p:nvPr/>
        </p:nvSpPr>
        <p:spPr bwMode="auto">
          <a:xfrm>
            <a:off x="9760968" y="42080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Button"/>
          <p:cNvSpPr>
            <a:spLocks/>
          </p:cNvSpPr>
          <p:nvPr/>
        </p:nvSpPr>
        <p:spPr bwMode="auto">
          <a:xfrm>
            <a:off x="10025163" y="373748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66" name="Button"/>
          <p:cNvSpPr>
            <a:spLocks/>
          </p:cNvSpPr>
          <p:nvPr/>
        </p:nvSpPr>
        <p:spPr bwMode="auto">
          <a:xfrm>
            <a:off x="10013787" y="4176487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10013790" y="458592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10594064" y="3750638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49" name="Button"/>
          <p:cNvSpPr>
            <a:spLocks/>
          </p:cNvSpPr>
          <p:nvPr/>
        </p:nvSpPr>
        <p:spPr bwMode="auto">
          <a:xfrm>
            <a:off x="10600160" y="418650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50" name="Button"/>
          <p:cNvSpPr>
            <a:spLocks/>
          </p:cNvSpPr>
          <p:nvPr/>
        </p:nvSpPr>
        <p:spPr bwMode="auto">
          <a:xfrm>
            <a:off x="10581872" y="459798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</p:spTree>
    <p:extLst>
      <p:ext uri="{BB962C8B-B14F-4D97-AF65-F5344CB8AC3E}">
        <p14:creationId xmlns:p14="http://schemas.microsoft.com/office/powerpoint/2010/main" val="66110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838752"/>
            <a:chOff x="595681" y="1261241"/>
            <a:chExt cx="6668463" cy="1290360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4"/>
              </p:custDataLst>
            </p:nvPr>
          </p:nvSpPr>
          <p:spPr>
            <a:xfrm>
              <a:off x="595682" y="1362184"/>
              <a:ext cx="6668462" cy="11894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5"/>
              </p:custDataLst>
            </p:nvPr>
          </p:nvSpPr>
          <p:spPr>
            <a:xfrm>
              <a:off x="595681" y="1261241"/>
              <a:ext cx="6668461" cy="10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7133242" y="1319273"/>
              <a:ext cx="82116" cy="2126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7148099" y="1274684"/>
              <a:ext cx="54161" cy="179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8"/>
              </p:custDataLst>
            </p:nvPr>
          </p:nvSpPr>
          <p:spPr>
            <a:xfrm>
              <a:off x="1092542" y="1307477"/>
              <a:ext cx="5991913" cy="448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1134432" y="1317325"/>
              <a:ext cx="51541" cy="2516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313582"/>
              <a:ext cx="352926" cy="32649"/>
              <a:chOff x="664968" y="1313582"/>
              <a:chExt cx="352926" cy="32649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664968" y="1318524"/>
                <a:ext cx="83862" cy="2276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797754" y="1318524"/>
                <a:ext cx="83862" cy="2276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930536" y="1313582"/>
                <a:ext cx="87358" cy="32649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2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9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0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3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5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8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6916425" y="1617918"/>
            <a:ext cx="877745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14505" y="659209"/>
            <a:ext cx="31451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cs typeface="Calibri" panose="020F0502020204030204" pitchFamily="34" charset="0"/>
              </a:rPr>
              <a:t>Admin (Hotel Booking)</a:t>
            </a:r>
            <a:endParaRPr lang="en-US" sz="1600" b="1" u="sng" dirty="0">
              <a:cs typeface="Calibri" panose="020F0502020204030204" pitchFamily="34" charset="0"/>
            </a:endParaRPr>
          </a:p>
        </p:txBody>
      </p:sp>
      <p:grpSp>
        <p:nvGrpSpPr>
          <p:cNvPr id="12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27719"/>
            <a:ext cx="10888752" cy="2615137"/>
            <a:chOff x="595686" y="1261242"/>
            <a:chExt cx="3222246" cy="1507358"/>
          </a:xfrm>
        </p:grpSpPr>
        <p:sp>
          <p:nvSpPr>
            <p:cNvPr id="12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</a:t>
              </a:r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dmin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4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125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28" name="Table 127"/>
          <p:cNvGraphicFramePr>
            <a:graphicFrameLocks noGrp="1"/>
          </p:cNvGraphicFramePr>
          <p:nvPr>
            <p:extLst/>
          </p:nvPr>
        </p:nvGraphicFramePr>
        <p:xfrm>
          <a:off x="639584" y="3257163"/>
          <a:ext cx="10689832" cy="1687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39894"/>
                <a:gridCol w="2717737"/>
                <a:gridCol w="1583948"/>
                <a:gridCol w="1306062"/>
                <a:gridCol w="1111542"/>
                <a:gridCol w="2630649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From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To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Amount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1000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2000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2000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Edit"/>
          <p:cNvSpPr>
            <a:spLocks noChangeAspect="1" noEditPoints="1"/>
          </p:cNvSpPr>
          <p:nvPr/>
        </p:nvSpPr>
        <p:spPr bwMode="auto">
          <a:xfrm>
            <a:off x="9451746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File"/>
          <p:cNvSpPr>
            <a:spLocks noChangeAspect="1" noEditPoints="1"/>
          </p:cNvSpPr>
          <p:nvPr/>
        </p:nvSpPr>
        <p:spPr bwMode="auto">
          <a:xfrm>
            <a:off x="9739199" y="380523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Edit"/>
          <p:cNvSpPr>
            <a:spLocks noChangeAspect="1" noEditPoints="1"/>
          </p:cNvSpPr>
          <p:nvPr/>
        </p:nvSpPr>
        <p:spPr bwMode="auto">
          <a:xfrm>
            <a:off x="9440863" y="461418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File"/>
          <p:cNvSpPr>
            <a:spLocks noChangeAspect="1" noEditPoints="1"/>
          </p:cNvSpPr>
          <p:nvPr/>
        </p:nvSpPr>
        <p:spPr bwMode="auto">
          <a:xfrm>
            <a:off x="9728316" y="4621664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Edit"/>
          <p:cNvSpPr>
            <a:spLocks noChangeAspect="1" noEditPoints="1"/>
          </p:cNvSpPr>
          <p:nvPr/>
        </p:nvSpPr>
        <p:spPr bwMode="auto">
          <a:xfrm>
            <a:off x="9473515" y="4200525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ile"/>
          <p:cNvSpPr>
            <a:spLocks noChangeAspect="1" noEditPoints="1"/>
          </p:cNvSpPr>
          <p:nvPr/>
        </p:nvSpPr>
        <p:spPr bwMode="auto">
          <a:xfrm>
            <a:off x="9760968" y="42080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Button"/>
          <p:cNvSpPr>
            <a:spLocks/>
          </p:cNvSpPr>
          <p:nvPr/>
        </p:nvSpPr>
        <p:spPr bwMode="auto">
          <a:xfrm>
            <a:off x="10025163" y="373748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66" name="Button"/>
          <p:cNvSpPr>
            <a:spLocks/>
          </p:cNvSpPr>
          <p:nvPr/>
        </p:nvSpPr>
        <p:spPr bwMode="auto">
          <a:xfrm>
            <a:off x="10013787" y="4176487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10013790" y="458592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grpSp>
        <p:nvGrpSpPr>
          <p:cNvPr id="4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1220989" y="2629110"/>
            <a:ext cx="9274275" cy="1824214"/>
            <a:chOff x="595686" y="1261242"/>
            <a:chExt cx="3222246" cy="1507358"/>
          </a:xfrm>
        </p:grpSpPr>
        <p:sp>
          <p:nvSpPr>
            <p:cNvPr id="49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95686" y="1457691"/>
              <a:ext cx="3222246" cy="131090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1261242"/>
              <a:ext cx="3222246" cy="1964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Hotel Booking Detail Edit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3744663" y="1320113"/>
              <a:ext cx="34196" cy="7870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solidFill>
              <a:srgbClr val="FFFFFF"/>
            </a:solidFill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2" name="Icons"/>
            <p:cNvGrpSpPr/>
            <p:nvPr/>
          </p:nvGrpSpPr>
          <p:grpSpPr>
            <a:xfrm>
              <a:off x="657477" y="1598760"/>
              <a:ext cx="158849" cy="327943"/>
              <a:chOff x="657477" y="1598760"/>
              <a:chExt cx="158849" cy="327943"/>
            </a:xfrm>
          </p:grpSpPr>
          <p:sp>
            <p:nvSpPr>
              <p:cNvPr id="54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57477" y="1599421"/>
                <a:ext cx="158849" cy="326631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67681" y="1599420"/>
                <a:ext cx="138441" cy="326631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67681" y="1598760"/>
                <a:ext cx="138441" cy="327943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3" name="Button"/>
          <p:cNvSpPr>
            <a:spLocks/>
          </p:cNvSpPr>
          <p:nvPr/>
        </p:nvSpPr>
        <p:spPr bwMode="auto">
          <a:xfrm>
            <a:off x="4964427" y="3886983"/>
            <a:ext cx="769842" cy="290393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</a:p>
        </p:txBody>
      </p:sp>
      <p:sp>
        <p:nvSpPr>
          <p:cNvPr id="63" name="Button"/>
          <p:cNvSpPr>
            <a:spLocks/>
          </p:cNvSpPr>
          <p:nvPr/>
        </p:nvSpPr>
        <p:spPr bwMode="auto">
          <a:xfrm>
            <a:off x="10584920" y="3750638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70" name="Button"/>
          <p:cNvSpPr>
            <a:spLocks/>
          </p:cNvSpPr>
          <p:nvPr/>
        </p:nvSpPr>
        <p:spPr bwMode="auto">
          <a:xfrm>
            <a:off x="10591016" y="418650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74" name="Button"/>
          <p:cNvSpPr>
            <a:spLocks/>
          </p:cNvSpPr>
          <p:nvPr/>
        </p:nvSpPr>
        <p:spPr bwMode="auto">
          <a:xfrm>
            <a:off x="10572728" y="459798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grpSp>
        <p:nvGrpSpPr>
          <p:cNvPr id="89" name="Icons"/>
          <p:cNvGrpSpPr/>
          <p:nvPr/>
        </p:nvGrpSpPr>
        <p:grpSpPr>
          <a:xfrm>
            <a:off x="1503274" y="4571172"/>
            <a:ext cx="457201" cy="396875"/>
            <a:chOff x="660657" y="1437478"/>
            <a:chExt cx="167030" cy="171233"/>
          </a:xfrm>
        </p:grpSpPr>
        <p:sp>
          <p:nvSpPr>
            <p:cNvPr id="90" name="Warning Icon" descr="&lt;SmartSettings&gt;&lt;SmartResize anchorLeft=&quot;Absolute&quot; anchorTop=&quot;Absolute&quot; anchorRight=&quot;None&quot; anchorBottom=&quot;None&quot; /&gt;&lt;/SmartSettings&gt;" hidden="1"/>
            <p:cNvSpPr>
              <a:spLocks noChangeAspect="1"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660657" y="1437820"/>
              <a:ext cx="167030" cy="170547"/>
            </a:xfrm>
            <a:custGeom>
              <a:avLst/>
              <a:gdLst>
                <a:gd name="T0" fmla="*/ 1270 w 1270"/>
                <a:gd name="T1" fmla="*/ 1101 h 1101"/>
                <a:gd name="T2" fmla="*/ 0 w 1270"/>
                <a:gd name="T3" fmla="*/ 1101 h 1101"/>
                <a:gd name="T4" fmla="*/ 635 w 1270"/>
                <a:gd name="T5" fmla="*/ 0 h 1101"/>
                <a:gd name="T6" fmla="*/ 1270 w 1270"/>
                <a:gd name="T7" fmla="*/ 1101 h 1101"/>
                <a:gd name="T8" fmla="*/ 579 w 1270"/>
                <a:gd name="T9" fmla="*/ 320 h 1101"/>
                <a:gd name="T10" fmla="*/ 579 w 1270"/>
                <a:gd name="T11" fmla="*/ 716 h 1101"/>
                <a:gd name="T12" fmla="*/ 691 w 1270"/>
                <a:gd name="T13" fmla="*/ 716 h 1101"/>
                <a:gd name="T14" fmla="*/ 691 w 1270"/>
                <a:gd name="T15" fmla="*/ 320 h 1101"/>
                <a:gd name="T16" fmla="*/ 579 w 1270"/>
                <a:gd name="T17" fmla="*/ 320 h 1101"/>
                <a:gd name="T18" fmla="*/ 635 w 1270"/>
                <a:gd name="T19" fmla="*/ 799 h 1101"/>
                <a:gd name="T20" fmla="*/ 564 w 1270"/>
                <a:gd name="T21" fmla="*/ 870 h 1101"/>
                <a:gd name="T22" fmla="*/ 635 w 1270"/>
                <a:gd name="T23" fmla="*/ 940 h 1101"/>
                <a:gd name="T24" fmla="*/ 706 w 1270"/>
                <a:gd name="T25" fmla="*/ 870 h 1101"/>
                <a:gd name="T26" fmla="*/ 635 w 1270"/>
                <a:gd name="T27" fmla="*/ 799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0" h="1101">
                  <a:moveTo>
                    <a:pt x="1270" y="1101"/>
                  </a:moveTo>
                  <a:lnTo>
                    <a:pt x="0" y="1101"/>
                  </a:lnTo>
                  <a:lnTo>
                    <a:pt x="635" y="0"/>
                  </a:lnTo>
                  <a:lnTo>
                    <a:pt x="1270" y="1101"/>
                  </a:lnTo>
                  <a:close/>
                  <a:moveTo>
                    <a:pt x="579" y="320"/>
                  </a:moveTo>
                  <a:lnTo>
                    <a:pt x="579" y="716"/>
                  </a:lnTo>
                  <a:lnTo>
                    <a:pt x="691" y="716"/>
                  </a:lnTo>
                  <a:lnTo>
                    <a:pt x="691" y="320"/>
                  </a:lnTo>
                  <a:lnTo>
                    <a:pt x="579" y="320"/>
                  </a:lnTo>
                  <a:close/>
                  <a:moveTo>
                    <a:pt x="635" y="799"/>
                  </a:moveTo>
                  <a:cubicBezTo>
                    <a:pt x="596" y="799"/>
                    <a:pt x="564" y="831"/>
                    <a:pt x="564" y="870"/>
                  </a:cubicBezTo>
                  <a:cubicBezTo>
                    <a:pt x="564" y="909"/>
                    <a:pt x="596" y="940"/>
                    <a:pt x="635" y="940"/>
                  </a:cubicBezTo>
                  <a:cubicBezTo>
                    <a:pt x="674" y="940"/>
                    <a:pt x="706" y="909"/>
                    <a:pt x="706" y="870"/>
                  </a:cubicBezTo>
                  <a:cubicBezTo>
                    <a:pt x="706" y="831"/>
                    <a:pt x="674" y="799"/>
                    <a:pt x="635" y="799"/>
                  </a:cubicBezTo>
                  <a:close/>
                </a:path>
              </a:pathLst>
            </a:custGeom>
            <a:noFill/>
            <a:ln w="6350" cap="rnd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Error Icon" descr="&lt;SmartSettings&gt;&lt;SmartResize anchorLeft=&quot;Absolute&quot; anchorTop=&quot;Absolute&quot; anchorRight=&quot;None&quot; anchorBottom=&quot;None&quot; /&gt;&lt;/SmartSettings&gt;" hidden="1"/>
            <p:cNvSpPr>
              <a:spLocks noChangeAspect="1"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671388" y="1437820"/>
              <a:ext cx="145570" cy="170547"/>
            </a:xfrm>
            <a:custGeom>
              <a:avLst/>
              <a:gdLst>
                <a:gd name="T0" fmla="*/ 1101 w 1101"/>
                <a:gd name="T1" fmla="*/ 778 h 1100"/>
                <a:gd name="T2" fmla="*/ 778 w 1101"/>
                <a:gd name="T3" fmla="*/ 1100 h 1100"/>
                <a:gd name="T4" fmla="*/ 322 w 1101"/>
                <a:gd name="T5" fmla="*/ 1100 h 1100"/>
                <a:gd name="T6" fmla="*/ 0 w 1101"/>
                <a:gd name="T7" fmla="*/ 778 h 1100"/>
                <a:gd name="T8" fmla="*/ 0 w 1101"/>
                <a:gd name="T9" fmla="*/ 322 h 1100"/>
                <a:gd name="T10" fmla="*/ 322 w 1101"/>
                <a:gd name="T11" fmla="*/ 0 h 1100"/>
                <a:gd name="T12" fmla="*/ 778 w 1101"/>
                <a:gd name="T13" fmla="*/ 0 h 1100"/>
                <a:gd name="T14" fmla="*/ 1101 w 1101"/>
                <a:gd name="T15" fmla="*/ 322 h 1100"/>
                <a:gd name="T16" fmla="*/ 1101 w 1101"/>
                <a:gd name="T17" fmla="*/ 778 h 1100"/>
                <a:gd name="T18" fmla="*/ 380 w 1101"/>
                <a:gd name="T19" fmla="*/ 300 h 1100"/>
                <a:gd name="T20" fmla="*/ 301 w 1101"/>
                <a:gd name="T21" fmla="*/ 380 h 1100"/>
                <a:gd name="T22" fmla="*/ 470 w 1101"/>
                <a:gd name="T23" fmla="*/ 550 h 1100"/>
                <a:gd name="T24" fmla="*/ 301 w 1101"/>
                <a:gd name="T25" fmla="*/ 719 h 1100"/>
                <a:gd name="T26" fmla="*/ 380 w 1101"/>
                <a:gd name="T27" fmla="*/ 799 h 1100"/>
                <a:gd name="T28" fmla="*/ 550 w 1101"/>
                <a:gd name="T29" fmla="*/ 629 h 1100"/>
                <a:gd name="T30" fmla="*/ 720 w 1101"/>
                <a:gd name="T31" fmla="*/ 799 h 1100"/>
                <a:gd name="T32" fmla="*/ 800 w 1101"/>
                <a:gd name="T33" fmla="*/ 719 h 1100"/>
                <a:gd name="T34" fmla="*/ 630 w 1101"/>
                <a:gd name="T35" fmla="*/ 550 h 1100"/>
                <a:gd name="T36" fmla="*/ 800 w 1101"/>
                <a:gd name="T37" fmla="*/ 380 h 1100"/>
                <a:gd name="T38" fmla="*/ 720 w 1101"/>
                <a:gd name="T39" fmla="*/ 300 h 1100"/>
                <a:gd name="T40" fmla="*/ 550 w 1101"/>
                <a:gd name="T41" fmla="*/ 470 h 1100"/>
                <a:gd name="T42" fmla="*/ 380 w 1101"/>
                <a:gd name="T43" fmla="*/ 300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01" h="1100">
                  <a:moveTo>
                    <a:pt x="1101" y="778"/>
                  </a:moveTo>
                  <a:lnTo>
                    <a:pt x="778" y="1100"/>
                  </a:lnTo>
                  <a:lnTo>
                    <a:pt x="322" y="1100"/>
                  </a:lnTo>
                  <a:lnTo>
                    <a:pt x="0" y="778"/>
                  </a:lnTo>
                  <a:lnTo>
                    <a:pt x="0" y="322"/>
                  </a:lnTo>
                  <a:lnTo>
                    <a:pt x="322" y="0"/>
                  </a:lnTo>
                  <a:lnTo>
                    <a:pt x="778" y="0"/>
                  </a:lnTo>
                  <a:lnTo>
                    <a:pt x="1101" y="322"/>
                  </a:lnTo>
                  <a:lnTo>
                    <a:pt x="1101" y="778"/>
                  </a:lnTo>
                  <a:close/>
                  <a:moveTo>
                    <a:pt x="380" y="300"/>
                  </a:moveTo>
                  <a:lnTo>
                    <a:pt x="301" y="380"/>
                  </a:lnTo>
                  <a:lnTo>
                    <a:pt x="470" y="550"/>
                  </a:lnTo>
                  <a:lnTo>
                    <a:pt x="301" y="719"/>
                  </a:lnTo>
                  <a:lnTo>
                    <a:pt x="380" y="799"/>
                  </a:lnTo>
                  <a:lnTo>
                    <a:pt x="550" y="629"/>
                  </a:lnTo>
                  <a:lnTo>
                    <a:pt x="720" y="799"/>
                  </a:lnTo>
                  <a:lnTo>
                    <a:pt x="800" y="719"/>
                  </a:lnTo>
                  <a:lnTo>
                    <a:pt x="630" y="550"/>
                  </a:lnTo>
                  <a:lnTo>
                    <a:pt x="800" y="380"/>
                  </a:lnTo>
                  <a:lnTo>
                    <a:pt x="720" y="300"/>
                  </a:lnTo>
                  <a:lnTo>
                    <a:pt x="550" y="470"/>
                  </a:lnTo>
                  <a:lnTo>
                    <a:pt x="380" y="300"/>
                  </a:lnTo>
                  <a:close/>
                </a:path>
              </a:pathLst>
            </a:custGeom>
            <a:noFill/>
            <a:ln w="6350" cap="rnd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Question Icon" descr="&lt;SmartSettings&gt;&lt;SmartResize anchorLeft=&quot;Absolute&quot; anchorTop=&quot;Absolute&quot; anchorRight=&quot;None&quot; anchorBottom=&quot;None&quot; /&gt;&lt;/SmartSettings&gt;" hidden="1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671388" y="1437478"/>
              <a:ext cx="145570" cy="171233"/>
            </a:xfrm>
            <a:custGeom>
              <a:avLst/>
              <a:gdLst>
                <a:gd name="T0" fmla="*/ 1101 w 1101"/>
                <a:gd name="T1" fmla="*/ 551 h 1101"/>
                <a:gd name="T2" fmla="*/ 550 w 1101"/>
                <a:gd name="T3" fmla="*/ 1101 h 1101"/>
                <a:gd name="T4" fmla="*/ 0 w 1101"/>
                <a:gd name="T5" fmla="*/ 551 h 1101"/>
                <a:gd name="T6" fmla="*/ 550 w 1101"/>
                <a:gd name="T7" fmla="*/ 0 h 1101"/>
                <a:gd name="T8" fmla="*/ 1101 w 1101"/>
                <a:gd name="T9" fmla="*/ 551 h 1101"/>
                <a:gd name="T10" fmla="*/ 596 w 1101"/>
                <a:gd name="T11" fmla="*/ 685 h 1101"/>
                <a:gd name="T12" fmla="*/ 509 w 1101"/>
                <a:gd name="T13" fmla="*/ 685 h 1101"/>
                <a:gd name="T14" fmla="*/ 509 w 1101"/>
                <a:gd name="T15" fmla="*/ 625 h 1101"/>
                <a:gd name="T16" fmla="*/ 521 w 1101"/>
                <a:gd name="T17" fmla="*/ 577 h 1101"/>
                <a:gd name="T18" fmla="*/ 575 w 1101"/>
                <a:gd name="T19" fmla="*/ 527 h 1101"/>
                <a:gd name="T20" fmla="*/ 638 w 1101"/>
                <a:gd name="T21" fmla="*/ 424 h 1101"/>
                <a:gd name="T22" fmla="*/ 614 w 1101"/>
                <a:gd name="T23" fmla="*/ 359 h 1101"/>
                <a:gd name="T24" fmla="*/ 549 w 1101"/>
                <a:gd name="T25" fmla="*/ 334 h 1101"/>
                <a:gd name="T26" fmla="*/ 440 w 1101"/>
                <a:gd name="T27" fmla="*/ 462 h 1101"/>
                <a:gd name="T28" fmla="*/ 343 w 1101"/>
                <a:gd name="T29" fmla="*/ 445 h 1101"/>
                <a:gd name="T30" fmla="*/ 413 w 1101"/>
                <a:gd name="T31" fmla="*/ 295 h 1101"/>
                <a:gd name="T32" fmla="*/ 561 w 1101"/>
                <a:gd name="T33" fmla="*/ 241 h 1101"/>
                <a:gd name="T34" fmla="*/ 702 w 1101"/>
                <a:gd name="T35" fmla="*/ 291 h 1101"/>
                <a:gd name="T36" fmla="*/ 758 w 1101"/>
                <a:gd name="T37" fmla="*/ 418 h 1101"/>
                <a:gd name="T38" fmla="*/ 743 w 1101"/>
                <a:gd name="T39" fmla="*/ 489 h 1101"/>
                <a:gd name="T40" fmla="*/ 707 w 1101"/>
                <a:gd name="T41" fmla="*/ 541 h 1101"/>
                <a:gd name="T42" fmla="*/ 624 w 1101"/>
                <a:gd name="T43" fmla="*/ 606 h 1101"/>
                <a:gd name="T44" fmla="*/ 601 w 1101"/>
                <a:gd name="T45" fmla="*/ 632 h 1101"/>
                <a:gd name="T46" fmla="*/ 596 w 1101"/>
                <a:gd name="T47" fmla="*/ 685 h 1101"/>
                <a:gd name="T48" fmla="*/ 614 w 1101"/>
                <a:gd name="T49" fmla="*/ 749 h 1101"/>
                <a:gd name="T50" fmla="*/ 614 w 1101"/>
                <a:gd name="T51" fmla="*/ 861 h 1101"/>
                <a:gd name="T52" fmla="*/ 509 w 1101"/>
                <a:gd name="T53" fmla="*/ 861 h 1101"/>
                <a:gd name="T54" fmla="*/ 509 w 1101"/>
                <a:gd name="T55" fmla="*/ 749 h 1101"/>
                <a:gd name="T56" fmla="*/ 614 w 1101"/>
                <a:gd name="T57" fmla="*/ 749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01" h="1101">
                  <a:moveTo>
                    <a:pt x="1101" y="551"/>
                  </a:moveTo>
                  <a:cubicBezTo>
                    <a:pt x="1101" y="854"/>
                    <a:pt x="854" y="1101"/>
                    <a:pt x="550" y="1101"/>
                  </a:cubicBezTo>
                  <a:cubicBezTo>
                    <a:pt x="246" y="1101"/>
                    <a:pt x="0" y="854"/>
                    <a:pt x="0" y="551"/>
                  </a:cubicBezTo>
                  <a:cubicBezTo>
                    <a:pt x="0" y="247"/>
                    <a:pt x="246" y="0"/>
                    <a:pt x="550" y="0"/>
                  </a:cubicBezTo>
                  <a:cubicBezTo>
                    <a:pt x="854" y="0"/>
                    <a:pt x="1101" y="247"/>
                    <a:pt x="1101" y="551"/>
                  </a:cubicBezTo>
                  <a:close/>
                  <a:moveTo>
                    <a:pt x="596" y="685"/>
                  </a:moveTo>
                  <a:lnTo>
                    <a:pt x="509" y="685"/>
                  </a:lnTo>
                  <a:lnTo>
                    <a:pt x="509" y="625"/>
                  </a:lnTo>
                  <a:cubicBezTo>
                    <a:pt x="509" y="605"/>
                    <a:pt x="513" y="589"/>
                    <a:pt x="521" y="577"/>
                  </a:cubicBezTo>
                  <a:cubicBezTo>
                    <a:pt x="529" y="565"/>
                    <a:pt x="547" y="549"/>
                    <a:pt x="575" y="527"/>
                  </a:cubicBezTo>
                  <a:cubicBezTo>
                    <a:pt x="617" y="495"/>
                    <a:pt x="638" y="460"/>
                    <a:pt x="638" y="424"/>
                  </a:cubicBezTo>
                  <a:cubicBezTo>
                    <a:pt x="638" y="397"/>
                    <a:pt x="630" y="375"/>
                    <a:pt x="614" y="359"/>
                  </a:cubicBezTo>
                  <a:cubicBezTo>
                    <a:pt x="597" y="343"/>
                    <a:pt x="576" y="334"/>
                    <a:pt x="549" y="334"/>
                  </a:cubicBezTo>
                  <a:cubicBezTo>
                    <a:pt x="488" y="334"/>
                    <a:pt x="451" y="377"/>
                    <a:pt x="440" y="462"/>
                  </a:cubicBezTo>
                  <a:lnTo>
                    <a:pt x="343" y="445"/>
                  </a:lnTo>
                  <a:cubicBezTo>
                    <a:pt x="349" y="381"/>
                    <a:pt x="372" y="331"/>
                    <a:pt x="413" y="295"/>
                  </a:cubicBezTo>
                  <a:cubicBezTo>
                    <a:pt x="454" y="259"/>
                    <a:pt x="503" y="241"/>
                    <a:pt x="561" y="241"/>
                  </a:cubicBezTo>
                  <a:cubicBezTo>
                    <a:pt x="618" y="241"/>
                    <a:pt x="665" y="257"/>
                    <a:pt x="702" y="291"/>
                  </a:cubicBezTo>
                  <a:cubicBezTo>
                    <a:pt x="739" y="325"/>
                    <a:pt x="758" y="367"/>
                    <a:pt x="758" y="418"/>
                  </a:cubicBezTo>
                  <a:cubicBezTo>
                    <a:pt x="758" y="443"/>
                    <a:pt x="753" y="467"/>
                    <a:pt x="743" y="489"/>
                  </a:cubicBezTo>
                  <a:cubicBezTo>
                    <a:pt x="732" y="512"/>
                    <a:pt x="721" y="529"/>
                    <a:pt x="707" y="541"/>
                  </a:cubicBezTo>
                  <a:cubicBezTo>
                    <a:pt x="694" y="554"/>
                    <a:pt x="667" y="575"/>
                    <a:pt x="624" y="606"/>
                  </a:cubicBezTo>
                  <a:cubicBezTo>
                    <a:pt x="612" y="615"/>
                    <a:pt x="605" y="624"/>
                    <a:pt x="601" y="632"/>
                  </a:cubicBezTo>
                  <a:cubicBezTo>
                    <a:pt x="598" y="640"/>
                    <a:pt x="596" y="658"/>
                    <a:pt x="596" y="685"/>
                  </a:cubicBezTo>
                  <a:close/>
                  <a:moveTo>
                    <a:pt x="614" y="749"/>
                  </a:moveTo>
                  <a:lnTo>
                    <a:pt x="614" y="861"/>
                  </a:lnTo>
                  <a:lnTo>
                    <a:pt x="509" y="861"/>
                  </a:lnTo>
                  <a:lnTo>
                    <a:pt x="509" y="749"/>
                  </a:lnTo>
                  <a:lnTo>
                    <a:pt x="614" y="749"/>
                  </a:lnTo>
                  <a:close/>
                </a:path>
              </a:pathLst>
            </a:custGeom>
            <a:noFill/>
            <a:ln w="6350" cap="rnd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93" name="Table 92"/>
          <p:cNvGraphicFramePr>
            <a:graphicFrameLocks noGrp="1"/>
          </p:cNvGraphicFramePr>
          <p:nvPr>
            <p:extLst/>
          </p:nvPr>
        </p:nvGraphicFramePr>
        <p:xfrm>
          <a:off x="1475447" y="3037663"/>
          <a:ext cx="8493532" cy="548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82894"/>
                <a:gridCol w="1490885"/>
                <a:gridCol w="1457001"/>
                <a:gridCol w="1287584"/>
                <a:gridCol w="1287584"/>
                <a:gridCol w="1287584"/>
              </a:tblGrid>
              <a:tr h="189065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City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In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1" smtClean="0"/>
                        <a:t>Out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GSTIN 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No.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Amount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Invoice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7736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Pune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22-02-2023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22-02-2023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4" name="Text Box"/>
          <p:cNvSpPr/>
          <p:nvPr/>
        </p:nvSpPr>
        <p:spPr>
          <a:xfrm>
            <a:off x="7743985" y="3283018"/>
            <a:ext cx="718893" cy="28725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1000</a:t>
            </a:r>
          </a:p>
        </p:txBody>
      </p:sp>
      <p:sp>
        <p:nvSpPr>
          <p:cNvPr id="95" name="PDF File"/>
          <p:cNvSpPr>
            <a:spLocks noChangeAspect="1" noEditPoints="1"/>
          </p:cNvSpPr>
          <p:nvPr/>
        </p:nvSpPr>
        <p:spPr bwMode="auto">
          <a:xfrm>
            <a:off x="9344138" y="3369810"/>
            <a:ext cx="122238" cy="161925"/>
          </a:xfrm>
          <a:custGeom>
            <a:avLst/>
            <a:gdLst>
              <a:gd name="T0" fmla="*/ 0 w 506"/>
              <a:gd name="T1" fmla="*/ 667 h 667"/>
              <a:gd name="T2" fmla="*/ 506 w 506"/>
              <a:gd name="T3" fmla="*/ 195 h 667"/>
              <a:gd name="T4" fmla="*/ 0 w 506"/>
              <a:gd name="T5" fmla="*/ 0 h 667"/>
              <a:gd name="T6" fmla="*/ 293 w 506"/>
              <a:gd name="T7" fmla="*/ 27 h 667"/>
              <a:gd name="T8" fmla="*/ 480 w 506"/>
              <a:gd name="T9" fmla="*/ 213 h 667"/>
              <a:gd name="T10" fmla="*/ 26 w 506"/>
              <a:gd name="T11" fmla="*/ 640 h 667"/>
              <a:gd name="T12" fmla="*/ 320 w 506"/>
              <a:gd name="T13" fmla="*/ 46 h 667"/>
              <a:gd name="T14" fmla="*/ 320 w 506"/>
              <a:gd name="T15" fmla="*/ 187 h 667"/>
              <a:gd name="T16" fmla="*/ 236 w 506"/>
              <a:gd name="T17" fmla="*/ 260 h 667"/>
              <a:gd name="T18" fmla="*/ 206 w 506"/>
              <a:gd name="T19" fmla="*/ 303 h 667"/>
              <a:gd name="T20" fmla="*/ 211 w 506"/>
              <a:gd name="T21" fmla="*/ 404 h 667"/>
              <a:gd name="T22" fmla="*/ 140 w 506"/>
              <a:gd name="T23" fmla="*/ 480 h 667"/>
              <a:gd name="T24" fmla="*/ 114 w 506"/>
              <a:gd name="T25" fmla="*/ 523 h 667"/>
              <a:gd name="T26" fmla="*/ 127 w 506"/>
              <a:gd name="T27" fmla="*/ 537 h 667"/>
              <a:gd name="T28" fmla="*/ 187 w 506"/>
              <a:gd name="T29" fmla="*/ 504 h 667"/>
              <a:gd name="T30" fmla="*/ 239 w 506"/>
              <a:gd name="T31" fmla="*/ 463 h 667"/>
              <a:gd name="T32" fmla="*/ 353 w 506"/>
              <a:gd name="T33" fmla="*/ 468 h 667"/>
              <a:gd name="T34" fmla="*/ 393 w 506"/>
              <a:gd name="T35" fmla="*/ 440 h 667"/>
              <a:gd name="T36" fmla="*/ 370 w 506"/>
              <a:gd name="T37" fmla="*/ 414 h 667"/>
              <a:gd name="T38" fmla="*/ 305 w 506"/>
              <a:gd name="T39" fmla="*/ 419 h 667"/>
              <a:gd name="T40" fmla="*/ 254 w 506"/>
              <a:gd name="T41" fmla="*/ 357 h 667"/>
              <a:gd name="T42" fmla="*/ 263 w 506"/>
              <a:gd name="T43" fmla="*/ 318 h 667"/>
              <a:gd name="T44" fmla="*/ 253 w 506"/>
              <a:gd name="T45" fmla="*/ 267 h 667"/>
              <a:gd name="T46" fmla="*/ 234 w 506"/>
              <a:gd name="T47" fmla="*/ 287 h 667"/>
              <a:gd name="T48" fmla="*/ 236 w 506"/>
              <a:gd name="T49" fmla="*/ 289 h 667"/>
              <a:gd name="T50" fmla="*/ 233 w 506"/>
              <a:gd name="T51" fmla="*/ 300 h 667"/>
              <a:gd name="T52" fmla="*/ 234 w 506"/>
              <a:gd name="T53" fmla="*/ 287 h 667"/>
              <a:gd name="T54" fmla="*/ 274 w 506"/>
              <a:gd name="T55" fmla="*/ 427 h 667"/>
              <a:gd name="T56" fmla="*/ 220 w 506"/>
              <a:gd name="T57" fmla="*/ 442 h 667"/>
              <a:gd name="T58" fmla="*/ 243 w 506"/>
              <a:gd name="T59" fmla="*/ 388 h 667"/>
              <a:gd name="T60" fmla="*/ 363 w 506"/>
              <a:gd name="T61" fmla="*/ 439 h 667"/>
              <a:gd name="T62" fmla="*/ 353 w 506"/>
              <a:gd name="T63" fmla="*/ 441 h 667"/>
              <a:gd name="T64" fmla="*/ 355 w 506"/>
              <a:gd name="T65" fmla="*/ 439 h 667"/>
              <a:gd name="T66" fmla="*/ 146 w 506"/>
              <a:gd name="T67" fmla="*/ 511 h 667"/>
              <a:gd name="T68" fmla="*/ 147 w 506"/>
              <a:gd name="T69" fmla="*/ 51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06" h="667">
                <a:moveTo>
                  <a:pt x="0" y="0"/>
                </a:moveTo>
                <a:lnTo>
                  <a:pt x="0" y="667"/>
                </a:lnTo>
                <a:lnTo>
                  <a:pt x="506" y="667"/>
                </a:lnTo>
                <a:lnTo>
                  <a:pt x="506" y="195"/>
                </a:lnTo>
                <a:lnTo>
                  <a:pt x="312" y="0"/>
                </a:lnTo>
                <a:lnTo>
                  <a:pt x="0" y="0"/>
                </a:lnTo>
                <a:close/>
                <a:moveTo>
                  <a:pt x="26" y="27"/>
                </a:moveTo>
                <a:lnTo>
                  <a:pt x="293" y="27"/>
                </a:lnTo>
                <a:lnTo>
                  <a:pt x="293" y="213"/>
                </a:lnTo>
                <a:lnTo>
                  <a:pt x="480" y="213"/>
                </a:lnTo>
                <a:lnTo>
                  <a:pt x="480" y="640"/>
                </a:lnTo>
                <a:lnTo>
                  <a:pt x="26" y="640"/>
                </a:lnTo>
                <a:lnTo>
                  <a:pt x="26" y="27"/>
                </a:lnTo>
                <a:close/>
                <a:moveTo>
                  <a:pt x="320" y="46"/>
                </a:moveTo>
                <a:lnTo>
                  <a:pt x="461" y="187"/>
                </a:lnTo>
                <a:lnTo>
                  <a:pt x="320" y="187"/>
                </a:lnTo>
                <a:lnTo>
                  <a:pt x="320" y="46"/>
                </a:lnTo>
                <a:close/>
                <a:moveTo>
                  <a:pt x="236" y="260"/>
                </a:moveTo>
                <a:cubicBezTo>
                  <a:pt x="225" y="260"/>
                  <a:pt x="215" y="266"/>
                  <a:pt x="210" y="275"/>
                </a:cubicBezTo>
                <a:cubicBezTo>
                  <a:pt x="205" y="284"/>
                  <a:pt x="205" y="293"/>
                  <a:pt x="206" y="303"/>
                </a:cubicBezTo>
                <a:cubicBezTo>
                  <a:pt x="208" y="319"/>
                  <a:pt x="215" y="338"/>
                  <a:pt x="224" y="356"/>
                </a:cubicBezTo>
                <a:cubicBezTo>
                  <a:pt x="220" y="372"/>
                  <a:pt x="217" y="387"/>
                  <a:pt x="211" y="404"/>
                </a:cubicBezTo>
                <a:cubicBezTo>
                  <a:pt x="202" y="426"/>
                  <a:pt x="191" y="443"/>
                  <a:pt x="180" y="461"/>
                </a:cubicBezTo>
                <a:cubicBezTo>
                  <a:pt x="167" y="468"/>
                  <a:pt x="150" y="473"/>
                  <a:pt x="140" y="480"/>
                </a:cubicBezTo>
                <a:cubicBezTo>
                  <a:pt x="129" y="488"/>
                  <a:pt x="120" y="495"/>
                  <a:pt x="115" y="505"/>
                </a:cubicBezTo>
                <a:cubicBezTo>
                  <a:pt x="113" y="510"/>
                  <a:pt x="111" y="517"/>
                  <a:pt x="114" y="523"/>
                </a:cubicBezTo>
                <a:cubicBezTo>
                  <a:pt x="116" y="530"/>
                  <a:pt x="121" y="534"/>
                  <a:pt x="127" y="537"/>
                </a:cubicBezTo>
                <a:lnTo>
                  <a:pt x="127" y="537"/>
                </a:lnTo>
                <a:cubicBezTo>
                  <a:pt x="138" y="543"/>
                  <a:pt x="151" y="539"/>
                  <a:pt x="161" y="533"/>
                </a:cubicBezTo>
                <a:cubicBezTo>
                  <a:pt x="170" y="526"/>
                  <a:pt x="179" y="516"/>
                  <a:pt x="187" y="504"/>
                </a:cubicBezTo>
                <a:cubicBezTo>
                  <a:pt x="192" y="498"/>
                  <a:pt x="195" y="488"/>
                  <a:pt x="200" y="481"/>
                </a:cubicBezTo>
                <a:cubicBezTo>
                  <a:pt x="214" y="475"/>
                  <a:pt x="224" y="468"/>
                  <a:pt x="239" y="463"/>
                </a:cubicBezTo>
                <a:cubicBezTo>
                  <a:pt x="261" y="455"/>
                  <a:pt x="280" y="452"/>
                  <a:pt x="300" y="448"/>
                </a:cubicBezTo>
                <a:cubicBezTo>
                  <a:pt x="316" y="459"/>
                  <a:pt x="334" y="468"/>
                  <a:pt x="353" y="468"/>
                </a:cubicBezTo>
                <a:cubicBezTo>
                  <a:pt x="364" y="468"/>
                  <a:pt x="372" y="467"/>
                  <a:pt x="380" y="463"/>
                </a:cubicBezTo>
                <a:cubicBezTo>
                  <a:pt x="388" y="458"/>
                  <a:pt x="393" y="448"/>
                  <a:pt x="393" y="440"/>
                </a:cubicBezTo>
                <a:cubicBezTo>
                  <a:pt x="393" y="434"/>
                  <a:pt x="390" y="427"/>
                  <a:pt x="386" y="422"/>
                </a:cubicBezTo>
                <a:cubicBezTo>
                  <a:pt x="381" y="418"/>
                  <a:pt x="376" y="415"/>
                  <a:pt x="370" y="414"/>
                </a:cubicBezTo>
                <a:cubicBezTo>
                  <a:pt x="359" y="410"/>
                  <a:pt x="346" y="411"/>
                  <a:pt x="332" y="412"/>
                </a:cubicBezTo>
                <a:cubicBezTo>
                  <a:pt x="324" y="413"/>
                  <a:pt x="313" y="417"/>
                  <a:pt x="305" y="419"/>
                </a:cubicBezTo>
                <a:cubicBezTo>
                  <a:pt x="303" y="418"/>
                  <a:pt x="302" y="417"/>
                  <a:pt x="301" y="416"/>
                </a:cubicBezTo>
                <a:cubicBezTo>
                  <a:pt x="283" y="401"/>
                  <a:pt x="267" y="379"/>
                  <a:pt x="254" y="357"/>
                </a:cubicBezTo>
                <a:cubicBezTo>
                  <a:pt x="254" y="356"/>
                  <a:pt x="254" y="355"/>
                  <a:pt x="253" y="353"/>
                </a:cubicBezTo>
                <a:cubicBezTo>
                  <a:pt x="256" y="342"/>
                  <a:pt x="262" y="328"/>
                  <a:pt x="263" y="318"/>
                </a:cubicBezTo>
                <a:cubicBezTo>
                  <a:pt x="265" y="304"/>
                  <a:pt x="265" y="292"/>
                  <a:pt x="262" y="281"/>
                </a:cubicBezTo>
                <a:cubicBezTo>
                  <a:pt x="260" y="276"/>
                  <a:pt x="258" y="271"/>
                  <a:pt x="253" y="267"/>
                </a:cubicBezTo>
                <a:cubicBezTo>
                  <a:pt x="249" y="262"/>
                  <a:pt x="242" y="260"/>
                  <a:pt x="236" y="260"/>
                </a:cubicBezTo>
                <a:close/>
                <a:moveTo>
                  <a:pt x="234" y="287"/>
                </a:moveTo>
                <a:cubicBezTo>
                  <a:pt x="234" y="287"/>
                  <a:pt x="234" y="287"/>
                  <a:pt x="236" y="287"/>
                </a:cubicBezTo>
                <a:cubicBezTo>
                  <a:pt x="236" y="287"/>
                  <a:pt x="236" y="287"/>
                  <a:pt x="236" y="289"/>
                </a:cubicBezTo>
                <a:cubicBezTo>
                  <a:pt x="238" y="293"/>
                  <a:pt x="237" y="301"/>
                  <a:pt x="237" y="311"/>
                </a:cubicBezTo>
                <a:cubicBezTo>
                  <a:pt x="236" y="308"/>
                  <a:pt x="233" y="303"/>
                  <a:pt x="233" y="300"/>
                </a:cubicBezTo>
                <a:cubicBezTo>
                  <a:pt x="232" y="293"/>
                  <a:pt x="233" y="289"/>
                  <a:pt x="233" y="287"/>
                </a:cubicBezTo>
                <a:cubicBezTo>
                  <a:pt x="234" y="287"/>
                  <a:pt x="234" y="287"/>
                  <a:pt x="234" y="287"/>
                </a:cubicBezTo>
                <a:close/>
                <a:moveTo>
                  <a:pt x="243" y="388"/>
                </a:moveTo>
                <a:cubicBezTo>
                  <a:pt x="252" y="402"/>
                  <a:pt x="262" y="415"/>
                  <a:pt x="274" y="427"/>
                </a:cubicBezTo>
                <a:cubicBezTo>
                  <a:pt x="259" y="431"/>
                  <a:pt x="246" y="432"/>
                  <a:pt x="230" y="438"/>
                </a:cubicBezTo>
                <a:cubicBezTo>
                  <a:pt x="226" y="439"/>
                  <a:pt x="224" y="441"/>
                  <a:pt x="220" y="442"/>
                </a:cubicBezTo>
                <a:cubicBezTo>
                  <a:pt x="225" y="432"/>
                  <a:pt x="231" y="425"/>
                  <a:pt x="235" y="414"/>
                </a:cubicBezTo>
                <a:cubicBezTo>
                  <a:pt x="239" y="405"/>
                  <a:pt x="240" y="397"/>
                  <a:pt x="243" y="388"/>
                </a:cubicBezTo>
                <a:close/>
                <a:moveTo>
                  <a:pt x="355" y="439"/>
                </a:moveTo>
                <a:cubicBezTo>
                  <a:pt x="358" y="439"/>
                  <a:pt x="361" y="439"/>
                  <a:pt x="363" y="439"/>
                </a:cubicBezTo>
                <a:cubicBezTo>
                  <a:pt x="365" y="440"/>
                  <a:pt x="364" y="440"/>
                  <a:pt x="365" y="440"/>
                </a:cubicBezTo>
                <a:cubicBezTo>
                  <a:pt x="364" y="440"/>
                  <a:pt x="361" y="441"/>
                  <a:pt x="353" y="441"/>
                </a:cubicBezTo>
                <a:cubicBezTo>
                  <a:pt x="350" y="441"/>
                  <a:pt x="347" y="440"/>
                  <a:pt x="343" y="439"/>
                </a:cubicBezTo>
                <a:cubicBezTo>
                  <a:pt x="347" y="439"/>
                  <a:pt x="351" y="439"/>
                  <a:pt x="355" y="439"/>
                </a:cubicBezTo>
                <a:close/>
                <a:moveTo>
                  <a:pt x="147" y="510"/>
                </a:moveTo>
                <a:cubicBezTo>
                  <a:pt x="146" y="510"/>
                  <a:pt x="146" y="511"/>
                  <a:pt x="146" y="511"/>
                </a:cubicBezTo>
                <a:cubicBezTo>
                  <a:pt x="145" y="511"/>
                  <a:pt x="145" y="511"/>
                  <a:pt x="145" y="511"/>
                </a:cubicBezTo>
                <a:cubicBezTo>
                  <a:pt x="146" y="511"/>
                  <a:pt x="146" y="510"/>
                  <a:pt x="147" y="51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38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838752"/>
            <a:chOff x="595681" y="1261241"/>
            <a:chExt cx="6668463" cy="1290360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2" y="1362184"/>
              <a:ext cx="6668462" cy="11894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1" y="1261241"/>
              <a:ext cx="6668461" cy="10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7133242" y="1319273"/>
              <a:ext cx="82116" cy="2126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7148099" y="1274684"/>
              <a:ext cx="54161" cy="179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1092542" y="1307477"/>
              <a:ext cx="5991913" cy="448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134432" y="1317325"/>
              <a:ext cx="51541" cy="2516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313582"/>
              <a:ext cx="352926" cy="32649"/>
              <a:chOff x="664968" y="1313582"/>
              <a:chExt cx="352926" cy="32649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64968" y="1318524"/>
                <a:ext cx="83862" cy="2276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797754" y="1318524"/>
                <a:ext cx="83862" cy="2276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30536" y="1313582"/>
                <a:ext cx="87358" cy="32649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2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3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5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8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6916425" y="1617918"/>
            <a:ext cx="877745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14506" y="659209"/>
            <a:ext cx="1779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cs typeface="Calibri" panose="020F0502020204030204" pitchFamily="34" charset="0"/>
              </a:rPr>
              <a:t>Finance</a:t>
            </a:r>
            <a:endParaRPr lang="en-US" sz="1600" b="1" u="sng" dirty="0">
              <a:cs typeface="Calibri" panose="020F0502020204030204" pitchFamily="34" charset="0"/>
            </a:endParaRPr>
          </a:p>
        </p:txBody>
      </p:sp>
      <p:grpSp>
        <p:nvGrpSpPr>
          <p:cNvPr id="12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27719"/>
            <a:ext cx="10888752" cy="2615137"/>
            <a:chOff x="595686" y="1261242"/>
            <a:chExt cx="3222246" cy="1507358"/>
          </a:xfrm>
        </p:grpSpPr>
        <p:sp>
          <p:nvSpPr>
            <p:cNvPr id="12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Finance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4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125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527048"/>
              </p:ext>
            </p:extLst>
          </p:nvPr>
        </p:nvGraphicFramePr>
        <p:xfrm>
          <a:off x="630440" y="3257163"/>
          <a:ext cx="10698975" cy="1687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41040"/>
                <a:gridCol w="2720062"/>
                <a:gridCol w="1585302"/>
                <a:gridCol w="1307179"/>
                <a:gridCol w="1112493"/>
                <a:gridCol w="2632899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From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To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Amount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1000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2000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2000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Edit"/>
          <p:cNvSpPr>
            <a:spLocks noChangeAspect="1" noEditPoints="1"/>
          </p:cNvSpPr>
          <p:nvPr/>
        </p:nvSpPr>
        <p:spPr bwMode="auto">
          <a:xfrm>
            <a:off x="9451746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File"/>
          <p:cNvSpPr>
            <a:spLocks noChangeAspect="1" noEditPoints="1"/>
          </p:cNvSpPr>
          <p:nvPr/>
        </p:nvSpPr>
        <p:spPr bwMode="auto">
          <a:xfrm>
            <a:off x="9739199" y="380523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Edit"/>
          <p:cNvSpPr>
            <a:spLocks noChangeAspect="1" noEditPoints="1"/>
          </p:cNvSpPr>
          <p:nvPr/>
        </p:nvSpPr>
        <p:spPr bwMode="auto">
          <a:xfrm>
            <a:off x="9440863" y="461418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File"/>
          <p:cNvSpPr>
            <a:spLocks noChangeAspect="1" noEditPoints="1"/>
          </p:cNvSpPr>
          <p:nvPr/>
        </p:nvSpPr>
        <p:spPr bwMode="auto">
          <a:xfrm>
            <a:off x="9728316" y="4621664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Edit"/>
          <p:cNvSpPr>
            <a:spLocks noChangeAspect="1" noEditPoints="1"/>
          </p:cNvSpPr>
          <p:nvPr/>
        </p:nvSpPr>
        <p:spPr bwMode="auto">
          <a:xfrm>
            <a:off x="9473515" y="4200525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ile"/>
          <p:cNvSpPr>
            <a:spLocks noChangeAspect="1" noEditPoints="1"/>
          </p:cNvSpPr>
          <p:nvPr/>
        </p:nvSpPr>
        <p:spPr bwMode="auto">
          <a:xfrm>
            <a:off x="9760968" y="42080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Button"/>
          <p:cNvSpPr>
            <a:spLocks/>
          </p:cNvSpPr>
          <p:nvPr/>
        </p:nvSpPr>
        <p:spPr bwMode="auto">
          <a:xfrm>
            <a:off x="10025163" y="373748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66" name="Button"/>
          <p:cNvSpPr>
            <a:spLocks/>
          </p:cNvSpPr>
          <p:nvPr/>
        </p:nvSpPr>
        <p:spPr bwMode="auto">
          <a:xfrm>
            <a:off x="10013787" y="4176487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10013790" y="458592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10584920" y="3750638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49" name="Button"/>
          <p:cNvSpPr>
            <a:spLocks/>
          </p:cNvSpPr>
          <p:nvPr/>
        </p:nvSpPr>
        <p:spPr bwMode="auto">
          <a:xfrm>
            <a:off x="10591016" y="418650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50" name="Button"/>
          <p:cNvSpPr>
            <a:spLocks/>
          </p:cNvSpPr>
          <p:nvPr/>
        </p:nvSpPr>
        <p:spPr bwMode="auto">
          <a:xfrm>
            <a:off x="10572728" y="459798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</p:spTree>
    <p:extLst>
      <p:ext uri="{BB962C8B-B14F-4D97-AF65-F5344CB8AC3E}">
        <p14:creationId xmlns:p14="http://schemas.microsoft.com/office/powerpoint/2010/main" val="400738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5168" y="12151"/>
            <a:ext cx="11832773" cy="6858000"/>
            <a:chOff x="595682" y="1261243"/>
            <a:chExt cx="6668462" cy="5269162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0"/>
              </p:custDataLst>
            </p:nvPr>
          </p:nvSpPr>
          <p:spPr>
            <a:xfrm>
              <a:off x="595682" y="1725482"/>
              <a:ext cx="6668462" cy="48049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1"/>
              </p:custDataLst>
            </p:nvPr>
          </p:nvSpPr>
          <p:spPr>
            <a:xfrm>
              <a:off x="595682" y="1261243"/>
              <a:ext cx="6668461" cy="4719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7130084" y="1531510"/>
              <a:ext cx="84097" cy="99051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7145299" y="1323849"/>
              <a:ext cx="55468" cy="8370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4"/>
              </p:custDataLst>
            </p:nvPr>
          </p:nvSpPr>
          <p:spPr>
            <a:xfrm>
              <a:off x="1104528" y="1476574"/>
              <a:ext cx="5975593" cy="208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1147428" y="1522438"/>
              <a:ext cx="52784" cy="117179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6642" y="1505000"/>
              <a:ext cx="361438" cy="152056"/>
              <a:chOff x="666642" y="1505000"/>
              <a:chExt cx="361438" cy="152056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666642" y="1528015"/>
                <a:ext cx="85886" cy="106018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802630" y="1528016"/>
                <a:ext cx="85886" cy="10601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938615" y="1505000"/>
                <a:ext cx="89465" cy="152056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7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348022" y="770506"/>
            <a:ext cx="11247180" cy="5587870"/>
            <a:chOff x="595686" y="1261242"/>
            <a:chExt cx="3222246" cy="1507358"/>
          </a:xfrm>
        </p:grpSpPr>
        <p:sp>
          <p:nvSpPr>
            <p:cNvPr id="81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6" y="1376435"/>
              <a:ext cx="3222246" cy="139216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595686" y="1261242"/>
              <a:ext cx="3222246" cy="1151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Transfer Request Edit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3" name="Icons"/>
            <p:cNvGrpSpPr/>
            <p:nvPr/>
          </p:nvGrpSpPr>
          <p:grpSpPr>
            <a:xfrm>
              <a:off x="646638" y="1459157"/>
              <a:ext cx="130985" cy="192296"/>
              <a:chOff x="646638" y="1459157"/>
              <a:chExt cx="130985" cy="192296"/>
            </a:xfrm>
          </p:grpSpPr>
          <p:sp>
            <p:nvSpPr>
              <p:cNvPr id="84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646638" y="1459542"/>
                <a:ext cx="130985" cy="19152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655052" y="1459543"/>
                <a:ext cx="114157" cy="19152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6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655052" y="1459157"/>
                <a:ext cx="114157" cy="192296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87" name="Label"/>
          <p:cNvSpPr txBox="1"/>
          <p:nvPr/>
        </p:nvSpPr>
        <p:spPr>
          <a:xfrm>
            <a:off x="614400" y="1433708"/>
            <a:ext cx="1988037" cy="320088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Transfer Request No :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276288" y="2520078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Name: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89" name="Text Box"/>
          <p:cNvSpPr/>
          <p:nvPr/>
        </p:nvSpPr>
        <p:spPr>
          <a:xfrm>
            <a:off x="4529073" y="2535232"/>
            <a:ext cx="3497166" cy="34881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5F5F5F"/>
                </a:solidFill>
                <a:cs typeface="Segoe UI" panose="020B0502040204020203" pitchFamily="34" charset="0"/>
              </a:rPr>
              <a:t>xyz</a:t>
            </a:r>
          </a:p>
        </p:txBody>
      </p:sp>
      <p:sp>
        <p:nvSpPr>
          <p:cNvPr id="91" name="Rectangle 90"/>
          <p:cNvSpPr/>
          <p:nvPr/>
        </p:nvSpPr>
        <p:spPr>
          <a:xfrm>
            <a:off x="821338" y="2507880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Emp. Code: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92" name="Text Box"/>
          <p:cNvSpPr/>
          <p:nvPr/>
        </p:nvSpPr>
        <p:spPr>
          <a:xfrm>
            <a:off x="2163387" y="2502672"/>
            <a:ext cx="987083" cy="34881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5F5F5F"/>
                </a:solidFill>
                <a:cs typeface="Segoe UI" panose="020B0502040204020203" pitchFamily="34" charset="0"/>
              </a:rPr>
              <a:t>3444</a:t>
            </a:r>
          </a:p>
        </p:txBody>
      </p:sp>
      <p:sp>
        <p:nvSpPr>
          <p:cNvPr id="93" name="Panel"/>
          <p:cNvSpPr/>
          <p:nvPr/>
        </p:nvSpPr>
        <p:spPr>
          <a:xfrm>
            <a:off x="598055" y="3670775"/>
            <a:ext cx="10857539" cy="77169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77792" y="3661759"/>
            <a:ext cx="1273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Operation</a:t>
            </a:r>
            <a:endParaRPr lang="en-US" sz="14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704561" y="3661761"/>
            <a:ext cx="1273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Division</a:t>
            </a:r>
            <a:endParaRPr lang="en-US" sz="14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197400" y="3661756"/>
            <a:ext cx="1273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Department</a:t>
            </a:r>
            <a:endParaRPr lang="en-US" sz="14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939109" y="3661758"/>
            <a:ext cx="1273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Section</a:t>
            </a:r>
            <a:endParaRPr lang="en-US" sz="14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9061811" y="3661760"/>
            <a:ext cx="1273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Location</a:t>
            </a:r>
            <a:endParaRPr lang="en-US" sz="14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03" name="Text Box"/>
          <p:cNvSpPr/>
          <p:nvPr/>
        </p:nvSpPr>
        <p:spPr>
          <a:xfrm>
            <a:off x="1017868" y="3989497"/>
            <a:ext cx="1643136" cy="31803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 1</a:t>
            </a:r>
          </a:p>
        </p:txBody>
      </p:sp>
      <p:sp>
        <p:nvSpPr>
          <p:cNvPr id="104" name="Text Box"/>
          <p:cNvSpPr/>
          <p:nvPr/>
        </p:nvSpPr>
        <p:spPr>
          <a:xfrm>
            <a:off x="3129692" y="3989493"/>
            <a:ext cx="1643136" cy="31803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Division 1</a:t>
            </a:r>
          </a:p>
        </p:txBody>
      </p:sp>
      <p:sp>
        <p:nvSpPr>
          <p:cNvPr id="105" name="Text Box"/>
          <p:cNvSpPr/>
          <p:nvPr/>
        </p:nvSpPr>
        <p:spPr>
          <a:xfrm>
            <a:off x="5328604" y="4000867"/>
            <a:ext cx="1910545" cy="31803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Department  1</a:t>
            </a:r>
          </a:p>
        </p:txBody>
      </p:sp>
      <p:sp>
        <p:nvSpPr>
          <p:cNvPr id="106" name="Text Box"/>
          <p:cNvSpPr/>
          <p:nvPr/>
        </p:nvSpPr>
        <p:spPr>
          <a:xfrm>
            <a:off x="9465174" y="4000379"/>
            <a:ext cx="1643136" cy="31803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Location 1</a:t>
            </a:r>
          </a:p>
        </p:txBody>
      </p:sp>
      <p:sp>
        <p:nvSpPr>
          <p:cNvPr id="107" name="Text Box"/>
          <p:cNvSpPr/>
          <p:nvPr/>
        </p:nvSpPr>
        <p:spPr>
          <a:xfrm>
            <a:off x="7473092" y="4011262"/>
            <a:ext cx="1643135" cy="31803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Section 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6775704" y="1948787"/>
            <a:ext cx="14818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Transfer Letter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92437" y="1920058"/>
            <a:ext cx="15234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Tour Start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11" name="Text Box"/>
          <p:cNvSpPr/>
          <p:nvPr/>
        </p:nvSpPr>
        <p:spPr>
          <a:xfrm>
            <a:off x="2145088" y="1922475"/>
            <a:ext cx="1452684" cy="34881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5F5F5F"/>
                </a:solidFill>
                <a:cs typeface="Segoe UI" panose="020B0502040204020203" pitchFamily="34" charset="0"/>
              </a:rPr>
              <a:t>01-01-2023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584812" y="1394735"/>
            <a:ext cx="728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cs typeface="Calibri" panose="020F0502020204030204" pitchFamily="34" charset="0"/>
              </a:rPr>
              <a:t>0078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609408" y="1940083"/>
            <a:ext cx="1547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Tour End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14" name="Text Box"/>
          <p:cNvSpPr/>
          <p:nvPr/>
        </p:nvSpPr>
        <p:spPr>
          <a:xfrm>
            <a:off x="5217034" y="1936617"/>
            <a:ext cx="1418599" cy="34881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5F5F5F"/>
                </a:solidFill>
                <a:cs typeface="Segoe UI" panose="020B0502040204020203" pitchFamily="34" charset="0"/>
              </a:rPr>
              <a:t>01-01-2023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7968029" y="2541847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Mobile No: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16" name="Text Box"/>
          <p:cNvSpPr/>
          <p:nvPr/>
        </p:nvSpPr>
        <p:spPr>
          <a:xfrm>
            <a:off x="9220814" y="2541675"/>
            <a:ext cx="2180746" cy="34881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5F5F5F"/>
                </a:solidFill>
                <a:cs typeface="Segoe UI" panose="020B0502040204020203" pitchFamily="34" charset="0"/>
              </a:rPr>
              <a:t>9876543221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475208" y="3140563"/>
            <a:ext cx="23571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Email ID (Non Official) 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18" name="Text Box"/>
          <p:cNvSpPr/>
          <p:nvPr/>
        </p:nvSpPr>
        <p:spPr>
          <a:xfrm>
            <a:off x="7936303" y="3123059"/>
            <a:ext cx="3497166" cy="34881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5F5F5F"/>
                </a:solidFill>
                <a:cs typeface="Segoe UI" panose="020B0502040204020203" pitchFamily="34" charset="0"/>
              </a:rPr>
              <a:t>A@Gmail.com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325057" y="3139257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Ext. No: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20" name="Text Box"/>
          <p:cNvSpPr/>
          <p:nvPr/>
        </p:nvSpPr>
        <p:spPr>
          <a:xfrm>
            <a:off x="4623562" y="3134043"/>
            <a:ext cx="987083" cy="34881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5F5F5F"/>
                </a:solidFill>
                <a:cs typeface="Segoe UI" panose="020B0502040204020203" pitchFamily="34" charset="0"/>
              </a:rPr>
              <a:t>9898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00085" y="3140561"/>
            <a:ext cx="15945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Salary AC No: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22" name="Text Box"/>
          <p:cNvSpPr/>
          <p:nvPr/>
        </p:nvSpPr>
        <p:spPr>
          <a:xfrm>
            <a:off x="2144753" y="3125727"/>
            <a:ext cx="1529227" cy="34614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5F5F5F"/>
                </a:solidFill>
                <a:cs typeface="Segoe UI" panose="020B0502040204020203" pitchFamily="34" charset="0"/>
              </a:rPr>
              <a:t>9333343221</a:t>
            </a:r>
          </a:p>
        </p:txBody>
      </p:sp>
      <p:sp>
        <p:nvSpPr>
          <p:cNvPr id="136" name="Folder"/>
          <p:cNvSpPr>
            <a:spLocks noChangeAspect="1" noEditPoints="1"/>
          </p:cNvSpPr>
          <p:nvPr/>
        </p:nvSpPr>
        <p:spPr bwMode="auto">
          <a:xfrm>
            <a:off x="9352095" y="2101965"/>
            <a:ext cx="201344" cy="177657"/>
          </a:xfrm>
          <a:custGeom>
            <a:avLst/>
            <a:gdLst>
              <a:gd name="T0" fmla="*/ 40 w 666"/>
              <a:gd name="T1" fmla="*/ 0 h 586"/>
              <a:gd name="T2" fmla="*/ 0 w 666"/>
              <a:gd name="T3" fmla="*/ 40 h 586"/>
              <a:gd name="T4" fmla="*/ 0 w 666"/>
              <a:gd name="T5" fmla="*/ 546 h 586"/>
              <a:gd name="T6" fmla="*/ 40 w 666"/>
              <a:gd name="T7" fmla="*/ 586 h 586"/>
              <a:gd name="T8" fmla="*/ 626 w 666"/>
              <a:gd name="T9" fmla="*/ 586 h 586"/>
              <a:gd name="T10" fmla="*/ 666 w 666"/>
              <a:gd name="T11" fmla="*/ 546 h 586"/>
              <a:gd name="T12" fmla="*/ 666 w 666"/>
              <a:gd name="T13" fmla="*/ 93 h 586"/>
              <a:gd name="T14" fmla="*/ 626 w 666"/>
              <a:gd name="T15" fmla="*/ 53 h 586"/>
              <a:gd name="T16" fmla="*/ 240 w 666"/>
              <a:gd name="T17" fmla="*/ 53 h 586"/>
              <a:gd name="T18" fmla="*/ 236 w 666"/>
              <a:gd name="T19" fmla="*/ 49 h 586"/>
              <a:gd name="T20" fmla="*/ 211 w 666"/>
              <a:gd name="T21" fmla="*/ 13 h 586"/>
              <a:gd name="T22" fmla="*/ 186 w 666"/>
              <a:gd name="T23" fmla="*/ 0 h 586"/>
              <a:gd name="T24" fmla="*/ 40 w 666"/>
              <a:gd name="T25" fmla="*/ 0 h 586"/>
              <a:gd name="T26" fmla="*/ 40 w 666"/>
              <a:gd name="T27" fmla="*/ 26 h 586"/>
              <a:gd name="T28" fmla="*/ 186 w 666"/>
              <a:gd name="T29" fmla="*/ 26 h 586"/>
              <a:gd name="T30" fmla="*/ 191 w 666"/>
              <a:gd name="T31" fmla="*/ 30 h 586"/>
              <a:gd name="T32" fmla="*/ 216 w 666"/>
              <a:gd name="T33" fmla="*/ 67 h 586"/>
              <a:gd name="T34" fmla="*/ 240 w 666"/>
              <a:gd name="T35" fmla="*/ 80 h 586"/>
              <a:gd name="T36" fmla="*/ 626 w 666"/>
              <a:gd name="T37" fmla="*/ 80 h 586"/>
              <a:gd name="T38" fmla="*/ 640 w 666"/>
              <a:gd name="T39" fmla="*/ 93 h 586"/>
              <a:gd name="T40" fmla="*/ 640 w 666"/>
              <a:gd name="T41" fmla="*/ 136 h 586"/>
              <a:gd name="T42" fmla="*/ 626 w 666"/>
              <a:gd name="T43" fmla="*/ 133 h 586"/>
              <a:gd name="T44" fmla="*/ 40 w 666"/>
              <a:gd name="T45" fmla="*/ 133 h 586"/>
              <a:gd name="T46" fmla="*/ 26 w 666"/>
              <a:gd name="T47" fmla="*/ 136 h 586"/>
              <a:gd name="T48" fmla="*/ 26 w 666"/>
              <a:gd name="T49" fmla="*/ 93 h 586"/>
              <a:gd name="T50" fmla="*/ 26 w 666"/>
              <a:gd name="T51" fmla="*/ 40 h 586"/>
              <a:gd name="T52" fmla="*/ 40 w 666"/>
              <a:gd name="T53" fmla="*/ 26 h 586"/>
              <a:gd name="T54" fmla="*/ 40 w 666"/>
              <a:gd name="T55" fmla="*/ 160 h 586"/>
              <a:gd name="T56" fmla="*/ 626 w 666"/>
              <a:gd name="T57" fmla="*/ 160 h 586"/>
              <a:gd name="T58" fmla="*/ 640 w 666"/>
              <a:gd name="T59" fmla="*/ 173 h 586"/>
              <a:gd name="T60" fmla="*/ 640 w 666"/>
              <a:gd name="T61" fmla="*/ 546 h 586"/>
              <a:gd name="T62" fmla="*/ 626 w 666"/>
              <a:gd name="T63" fmla="*/ 560 h 586"/>
              <a:gd name="T64" fmla="*/ 40 w 666"/>
              <a:gd name="T65" fmla="*/ 560 h 586"/>
              <a:gd name="T66" fmla="*/ 26 w 666"/>
              <a:gd name="T67" fmla="*/ 546 h 586"/>
              <a:gd name="T68" fmla="*/ 26 w 666"/>
              <a:gd name="T69" fmla="*/ 173 h 586"/>
              <a:gd name="T70" fmla="*/ 40 w 666"/>
              <a:gd name="T71" fmla="*/ 160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6" h="586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lnTo>
                  <a:pt x="0" y="546"/>
                </a:lnTo>
                <a:cubicBezTo>
                  <a:pt x="0" y="568"/>
                  <a:pt x="18" y="586"/>
                  <a:pt x="40" y="586"/>
                </a:cubicBezTo>
                <a:lnTo>
                  <a:pt x="626" y="586"/>
                </a:lnTo>
                <a:cubicBezTo>
                  <a:pt x="648" y="586"/>
                  <a:pt x="666" y="568"/>
                  <a:pt x="666" y="546"/>
                </a:cubicBezTo>
                <a:lnTo>
                  <a:pt x="666" y="93"/>
                </a:lnTo>
                <a:cubicBezTo>
                  <a:pt x="666" y="71"/>
                  <a:pt x="648" y="53"/>
                  <a:pt x="626" y="53"/>
                </a:cubicBezTo>
                <a:lnTo>
                  <a:pt x="240" y="53"/>
                </a:lnTo>
                <a:cubicBezTo>
                  <a:pt x="241" y="53"/>
                  <a:pt x="239" y="53"/>
                  <a:pt x="236" y="49"/>
                </a:cubicBezTo>
                <a:cubicBezTo>
                  <a:pt x="227" y="37"/>
                  <a:pt x="219" y="24"/>
                  <a:pt x="211" y="13"/>
                </a:cubicBezTo>
                <a:cubicBezTo>
                  <a:pt x="205" y="6"/>
                  <a:pt x="197" y="0"/>
                  <a:pt x="186" y="0"/>
                </a:cubicBezTo>
                <a:lnTo>
                  <a:pt x="40" y="0"/>
                </a:lnTo>
                <a:close/>
                <a:moveTo>
                  <a:pt x="40" y="26"/>
                </a:moveTo>
                <a:lnTo>
                  <a:pt x="186" y="26"/>
                </a:lnTo>
                <a:cubicBezTo>
                  <a:pt x="186" y="26"/>
                  <a:pt x="187" y="26"/>
                  <a:pt x="191" y="30"/>
                </a:cubicBezTo>
                <a:cubicBezTo>
                  <a:pt x="200" y="42"/>
                  <a:pt x="208" y="55"/>
                  <a:pt x="216" y="67"/>
                </a:cubicBezTo>
                <a:cubicBezTo>
                  <a:pt x="221" y="73"/>
                  <a:pt x="229" y="80"/>
                  <a:pt x="240" y="80"/>
                </a:cubicBezTo>
                <a:lnTo>
                  <a:pt x="626" y="80"/>
                </a:lnTo>
                <a:cubicBezTo>
                  <a:pt x="634" y="80"/>
                  <a:pt x="640" y="85"/>
                  <a:pt x="640" y="93"/>
                </a:cubicBezTo>
                <a:lnTo>
                  <a:pt x="640" y="136"/>
                </a:lnTo>
                <a:cubicBezTo>
                  <a:pt x="636" y="134"/>
                  <a:pt x="631" y="133"/>
                  <a:pt x="626" y="133"/>
                </a:cubicBezTo>
                <a:lnTo>
                  <a:pt x="40" y="133"/>
                </a:lnTo>
                <a:cubicBezTo>
                  <a:pt x="35" y="133"/>
                  <a:pt x="31" y="134"/>
                  <a:pt x="26" y="136"/>
                </a:cubicBezTo>
                <a:lnTo>
                  <a:pt x="26" y="93"/>
                </a:lnTo>
                <a:lnTo>
                  <a:pt x="26" y="40"/>
                </a:lnTo>
                <a:cubicBezTo>
                  <a:pt x="26" y="32"/>
                  <a:pt x="32" y="26"/>
                  <a:pt x="40" y="26"/>
                </a:cubicBezTo>
                <a:close/>
                <a:moveTo>
                  <a:pt x="40" y="160"/>
                </a:moveTo>
                <a:lnTo>
                  <a:pt x="626" y="160"/>
                </a:lnTo>
                <a:cubicBezTo>
                  <a:pt x="634" y="160"/>
                  <a:pt x="640" y="165"/>
                  <a:pt x="640" y="173"/>
                </a:cubicBezTo>
                <a:lnTo>
                  <a:pt x="640" y="546"/>
                </a:lnTo>
                <a:cubicBezTo>
                  <a:pt x="640" y="554"/>
                  <a:pt x="634" y="560"/>
                  <a:pt x="626" y="560"/>
                </a:cubicBezTo>
                <a:lnTo>
                  <a:pt x="40" y="560"/>
                </a:lnTo>
                <a:cubicBezTo>
                  <a:pt x="32" y="560"/>
                  <a:pt x="26" y="554"/>
                  <a:pt x="26" y="546"/>
                </a:cubicBezTo>
                <a:lnTo>
                  <a:pt x="26" y="173"/>
                </a:lnTo>
                <a:cubicBezTo>
                  <a:pt x="26" y="165"/>
                  <a:pt x="32" y="160"/>
                  <a:pt x="40" y="1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Text Box"/>
          <p:cNvSpPr/>
          <p:nvPr/>
        </p:nvSpPr>
        <p:spPr>
          <a:xfrm>
            <a:off x="8211312" y="1975480"/>
            <a:ext cx="2526057" cy="31803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D:/New folder/abc.pdf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9465174" y="6358376"/>
            <a:ext cx="21234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cs typeface="Calibri" panose="020F0502020204030204" pitchFamily="34" charset="0"/>
              </a:rPr>
              <a:t>Continue in next slide..</a:t>
            </a:r>
            <a:endParaRPr lang="en-US" sz="1600" b="1" dirty="0">
              <a:cs typeface="Calibri" panose="020F0502020204030204" pitchFamily="34" charset="0"/>
            </a:endParaRPr>
          </a:p>
        </p:txBody>
      </p:sp>
      <p:grpSp>
        <p:nvGrpSpPr>
          <p:cNvPr id="12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788919" y="4654383"/>
            <a:ext cx="9882066" cy="1647598"/>
            <a:chOff x="595686" y="1261241"/>
            <a:chExt cx="3222246" cy="737751"/>
          </a:xfrm>
        </p:grpSpPr>
        <p:sp>
          <p:nvSpPr>
            <p:cNvPr id="130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371790"/>
              <a:ext cx="3222246" cy="62720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595686" y="1261241"/>
              <a:ext cx="3222246" cy="1064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Family Member Details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0" name="Icons"/>
            <p:cNvGrpSpPr/>
            <p:nvPr/>
          </p:nvGrpSpPr>
          <p:grpSpPr>
            <a:xfrm>
              <a:off x="653675" y="1444144"/>
              <a:ext cx="149080" cy="177710"/>
              <a:chOff x="653675" y="1444144"/>
              <a:chExt cx="149080" cy="177710"/>
            </a:xfrm>
          </p:grpSpPr>
          <p:sp>
            <p:nvSpPr>
              <p:cNvPr id="141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53675" y="1444500"/>
                <a:ext cx="149080" cy="176998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2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63253" y="1444500"/>
                <a:ext cx="129927" cy="176998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3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63253" y="1444144"/>
                <a:ext cx="129927" cy="177710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44" name="Table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709923"/>
              </p:ext>
            </p:extLst>
          </p:nvPr>
        </p:nvGraphicFramePr>
        <p:xfrm>
          <a:off x="892207" y="4970966"/>
          <a:ext cx="9632536" cy="110021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30547"/>
                <a:gridCol w="3532601"/>
                <a:gridCol w="1761823"/>
                <a:gridCol w="2024677"/>
                <a:gridCol w="1682888"/>
              </a:tblGrid>
              <a:tr h="27725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Select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Family Member</a:t>
                      </a:r>
                      <a:r>
                        <a:rPr lang="en-US" sz="1200" u="none" baseline="0" noProof="1" smtClean="0"/>
                        <a:t> 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Relation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D.O.B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Gender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237744">
                <a:tc>
                  <a:txBody>
                    <a:bodyPr/>
                    <a:lstStyle/>
                    <a:p>
                      <a:pPr algn="ctr"/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pqr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Wife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22-09-1987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Male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237744">
                <a:tc>
                  <a:txBody>
                    <a:bodyPr/>
                    <a:lstStyle/>
                    <a:p>
                      <a:pPr algn="ctr"/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Child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13-12-2015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Female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237744">
                <a:tc>
                  <a:txBody>
                    <a:bodyPr/>
                    <a:lstStyle/>
                    <a:p>
                      <a:pPr algn="ctr"/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efg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Child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13-12-2018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Female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4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1126311" y="5246540"/>
            <a:ext cx="279353" cy="212366"/>
            <a:chOff x="554563" y="2592239"/>
            <a:chExt cx="279353" cy="212366"/>
          </a:xfrm>
        </p:grpSpPr>
        <p:sp>
          <p:nvSpPr>
            <p:cNvPr id="146" name="Box" descr="&lt;Tags&gt;&lt;SMARTRESIZEANCHORS&gt;None,None,Absolute,None&lt;/SMARTRESIZEANCHORS&gt;&lt;/Tags&gt;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7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9"/>
              </p:custDataLst>
            </p:nvPr>
          </p:nvSpPr>
          <p:spPr>
            <a:xfrm>
              <a:off x="686119" y="2592239"/>
              <a:ext cx="14779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8" name="Check" descr="&lt;Tags&gt;&lt;SMARTRESIZEANCHORS&gt;None,None,Absolute,None&lt;/SMARTRESIZEANCHORS&gt;&lt;/Tags&gt;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1126311" y="5496913"/>
            <a:ext cx="279353" cy="212366"/>
            <a:chOff x="554563" y="2592239"/>
            <a:chExt cx="279353" cy="212366"/>
          </a:xfrm>
        </p:grpSpPr>
        <p:sp>
          <p:nvSpPr>
            <p:cNvPr id="150" name="Box" descr="&lt;Tags&gt;&lt;SMARTRESIZEANCHORS&gt;None,None,Absolute,None&lt;/SMARTRESIZEANCHORS&gt;&lt;/Tags&gt;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1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8"/>
              </p:custDataLst>
            </p:nvPr>
          </p:nvSpPr>
          <p:spPr>
            <a:xfrm>
              <a:off x="686119" y="2592239"/>
              <a:ext cx="14779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2" name="Check" descr="&lt;Tags&gt;&lt;SMARTRESIZEANCHORS&gt;None,None,Absolute,None&lt;/SMARTRESIZEANCHORS&gt;&lt;/Tags&gt;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1126312" y="5736400"/>
            <a:ext cx="279353" cy="212366"/>
            <a:chOff x="554563" y="2592239"/>
            <a:chExt cx="279353" cy="212366"/>
          </a:xfrm>
        </p:grpSpPr>
        <p:sp>
          <p:nvSpPr>
            <p:cNvPr id="154" name="Box" descr="&lt;Tags&gt;&lt;SMARTRESIZEANCHORS&gt;None,None,Absolute,None&lt;/SMARTRESIZEANCHORS&gt;&lt;/Tags&gt;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5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7"/>
              </p:custDataLst>
            </p:nvPr>
          </p:nvSpPr>
          <p:spPr>
            <a:xfrm>
              <a:off x="686119" y="2592239"/>
              <a:ext cx="14779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6" name="Check" descr="&lt;Tags&gt;&lt;SMARTRESIZEANCHORS&gt;None,None,Absolute,None&lt;/SMARTRESIZEANCHORS&gt;&lt;/Tags&gt;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397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5814" y="10452"/>
            <a:ext cx="11832773" cy="6858000"/>
            <a:chOff x="595682" y="1261243"/>
            <a:chExt cx="6668462" cy="5269162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0"/>
              </p:custDataLst>
            </p:nvPr>
          </p:nvSpPr>
          <p:spPr>
            <a:xfrm>
              <a:off x="595682" y="1725482"/>
              <a:ext cx="6668462" cy="48049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1"/>
              </p:custDataLst>
            </p:nvPr>
          </p:nvSpPr>
          <p:spPr>
            <a:xfrm>
              <a:off x="595682" y="1261243"/>
              <a:ext cx="6668461" cy="4719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2"/>
              </p:custDataLst>
            </p:nvPr>
          </p:nvSpPr>
          <p:spPr bwMode="auto">
            <a:xfrm>
              <a:off x="7130084" y="1531510"/>
              <a:ext cx="84097" cy="99051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43"/>
              </p:custDataLst>
            </p:nvPr>
          </p:nvSpPr>
          <p:spPr bwMode="auto">
            <a:xfrm>
              <a:off x="7145299" y="1323849"/>
              <a:ext cx="55468" cy="8370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4"/>
              </p:custDataLst>
            </p:nvPr>
          </p:nvSpPr>
          <p:spPr>
            <a:xfrm>
              <a:off x="1104528" y="1476574"/>
              <a:ext cx="5975593" cy="208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45"/>
              </p:custDataLst>
            </p:nvPr>
          </p:nvSpPr>
          <p:spPr bwMode="auto">
            <a:xfrm>
              <a:off x="1147428" y="1522438"/>
              <a:ext cx="52784" cy="117179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6642" y="1505000"/>
              <a:ext cx="361438" cy="152056"/>
              <a:chOff x="666642" y="1505000"/>
              <a:chExt cx="361438" cy="152056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666642" y="1528015"/>
                <a:ext cx="85886" cy="106018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802630" y="1528016"/>
                <a:ext cx="85886" cy="10601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938615" y="1505000"/>
                <a:ext cx="89465" cy="152056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8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217927" y="614674"/>
            <a:ext cx="11046970" cy="6161029"/>
            <a:chOff x="595686" y="1261242"/>
            <a:chExt cx="3222246" cy="1499078"/>
          </a:xfrm>
        </p:grpSpPr>
        <p:sp>
          <p:nvSpPr>
            <p:cNvPr id="87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5"/>
              </p:custDataLst>
            </p:nvPr>
          </p:nvSpPr>
          <p:spPr>
            <a:xfrm>
              <a:off x="595686" y="1336588"/>
              <a:ext cx="3222246" cy="142373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6"/>
              </p:custDataLst>
            </p:nvPr>
          </p:nvSpPr>
          <p:spPr>
            <a:xfrm>
              <a:off x="595686" y="1261242"/>
              <a:ext cx="3222246" cy="7534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Tour Detail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9" name="Icons"/>
            <p:cNvGrpSpPr/>
            <p:nvPr/>
          </p:nvGrpSpPr>
          <p:grpSpPr>
            <a:xfrm>
              <a:off x="647561" y="1439759"/>
              <a:ext cx="133359" cy="173450"/>
              <a:chOff x="647561" y="1439759"/>
              <a:chExt cx="133359" cy="173450"/>
            </a:xfrm>
          </p:grpSpPr>
          <p:sp>
            <p:nvSpPr>
              <p:cNvPr id="91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647561" y="1440106"/>
                <a:ext cx="133359" cy="17275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2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656128" y="1440106"/>
                <a:ext cx="116226" cy="17275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656128" y="1439759"/>
                <a:ext cx="116226" cy="173450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37" name="Button"/>
          <p:cNvSpPr>
            <a:spLocks/>
          </p:cNvSpPr>
          <p:nvPr/>
        </p:nvSpPr>
        <p:spPr bwMode="auto">
          <a:xfrm>
            <a:off x="9758449" y="6328611"/>
            <a:ext cx="741848" cy="290393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</a:p>
        </p:txBody>
      </p:sp>
      <p:grpSp>
        <p:nvGrpSpPr>
          <p:cNvPr id="138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643831" y="4603237"/>
            <a:ext cx="9856466" cy="828733"/>
            <a:chOff x="595686" y="1261242"/>
            <a:chExt cx="3222246" cy="894201"/>
          </a:xfrm>
        </p:grpSpPr>
        <p:sp>
          <p:nvSpPr>
            <p:cNvPr id="139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0"/>
              </p:custDataLst>
            </p:nvPr>
          </p:nvSpPr>
          <p:spPr>
            <a:xfrm>
              <a:off x="595686" y="1517767"/>
              <a:ext cx="3222246" cy="63767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1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Advance Amount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1" name="Icons"/>
            <p:cNvGrpSpPr/>
            <p:nvPr/>
          </p:nvGrpSpPr>
          <p:grpSpPr>
            <a:xfrm>
              <a:off x="653826" y="1701981"/>
              <a:ext cx="149467" cy="428227"/>
              <a:chOff x="653826" y="1701981"/>
              <a:chExt cx="149467" cy="428227"/>
            </a:xfrm>
          </p:grpSpPr>
          <p:sp>
            <p:nvSpPr>
              <p:cNvPr id="142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653826" y="1702838"/>
                <a:ext cx="149467" cy="42651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3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663429" y="1702838"/>
                <a:ext cx="130264" cy="426511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4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663429" y="1701981"/>
                <a:ext cx="130264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45" name="Text Box"/>
          <p:cNvSpPr/>
          <p:nvPr/>
        </p:nvSpPr>
        <p:spPr>
          <a:xfrm>
            <a:off x="2012798" y="4885019"/>
            <a:ext cx="879269" cy="34881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1000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2998390" y="4888967"/>
            <a:ext cx="16102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Daily Allowance: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593604" y="4907190"/>
            <a:ext cx="14293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Misc. Amount: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91039" y="4878081"/>
            <a:ext cx="1373853" cy="339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Stay Charges: 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49" name="Text Box"/>
          <p:cNvSpPr/>
          <p:nvPr/>
        </p:nvSpPr>
        <p:spPr>
          <a:xfrm>
            <a:off x="4610688" y="4888560"/>
            <a:ext cx="879269" cy="34881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1000</a:t>
            </a:r>
          </a:p>
        </p:txBody>
      </p:sp>
      <p:sp>
        <p:nvSpPr>
          <p:cNvPr id="150" name="Text Box"/>
          <p:cNvSpPr/>
          <p:nvPr/>
        </p:nvSpPr>
        <p:spPr>
          <a:xfrm>
            <a:off x="6985302" y="4902735"/>
            <a:ext cx="879269" cy="34881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8007966" y="4898634"/>
            <a:ext cx="14077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Total Amount: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52" name="Text Box"/>
          <p:cNvSpPr/>
          <p:nvPr/>
        </p:nvSpPr>
        <p:spPr>
          <a:xfrm>
            <a:off x="9510207" y="4884290"/>
            <a:ext cx="890440" cy="34881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5F5F5F"/>
                </a:solidFill>
                <a:cs typeface="Segoe UI" panose="020B0502040204020203" pitchFamily="34" charset="0"/>
              </a:rPr>
              <a:t>3</a:t>
            </a:r>
            <a:r>
              <a:rPr lang="en-US" sz="1600" dirty="0" smtClean="0">
                <a:solidFill>
                  <a:srgbClr val="5F5F5F"/>
                </a:solidFill>
                <a:cs typeface="Segoe UI" panose="020B0502040204020203" pitchFamily="34" charset="0"/>
              </a:rPr>
              <a:t>000</a:t>
            </a:r>
          </a:p>
        </p:txBody>
      </p:sp>
      <p:grpSp>
        <p:nvGrpSpPr>
          <p:cNvPr id="78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658204" y="2998051"/>
            <a:ext cx="8757479" cy="1536701"/>
            <a:chOff x="595686" y="1271108"/>
            <a:chExt cx="3222246" cy="904062"/>
          </a:xfrm>
        </p:grpSpPr>
        <p:sp>
          <p:nvSpPr>
            <p:cNvPr id="79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5"/>
              </p:custDataLst>
            </p:nvPr>
          </p:nvSpPr>
          <p:spPr>
            <a:xfrm>
              <a:off x="595686" y="1416354"/>
              <a:ext cx="3222246" cy="75881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6"/>
              </p:custDataLst>
            </p:nvPr>
          </p:nvSpPr>
          <p:spPr>
            <a:xfrm>
              <a:off x="595686" y="1271108"/>
              <a:ext cx="3222246" cy="1398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Booking Details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1" name="Icons"/>
            <p:cNvGrpSpPr/>
            <p:nvPr/>
          </p:nvGrpSpPr>
          <p:grpSpPr>
            <a:xfrm>
              <a:off x="661121" y="1506038"/>
              <a:ext cx="168223" cy="233487"/>
              <a:chOff x="661121" y="1506038"/>
              <a:chExt cx="168223" cy="233487"/>
            </a:xfrm>
          </p:grpSpPr>
          <p:sp>
            <p:nvSpPr>
              <p:cNvPr id="82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661121" y="1506505"/>
                <a:ext cx="168223" cy="23255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671930" y="1506505"/>
                <a:ext cx="146610" cy="23255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671930" y="1506038"/>
                <a:ext cx="146610" cy="23348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85" name="Rectangle 84"/>
          <p:cNvSpPr/>
          <p:nvPr/>
        </p:nvSpPr>
        <p:spPr>
          <a:xfrm>
            <a:off x="828270" y="3845348"/>
            <a:ext cx="6161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City :</a:t>
            </a:r>
            <a:endParaRPr lang="en-US" sz="12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grpSp>
        <p:nvGrpSpPr>
          <p:cNvPr id="90" name="Drop-Down Box" descr="&lt;SmartSettings&gt;&lt;SmartResize enabled=&quot;True&quot; minWidth=&quot;18&quot; minHeight=&quot;7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3029261" y="3422541"/>
            <a:ext cx="1310221" cy="255667"/>
            <a:chOff x="595686" y="1266474"/>
            <a:chExt cx="1368150" cy="230626"/>
          </a:xfrm>
          <a:solidFill>
            <a:srgbClr val="FFFFFF"/>
          </a:solidFill>
        </p:grpSpPr>
        <p:sp>
          <p:nvSpPr>
            <p:cNvPr id="95" name="Text Box"/>
            <p:cNvSpPr/>
            <p:nvPr/>
          </p:nvSpPr>
          <p:spPr>
            <a:xfrm>
              <a:off x="595686" y="1266474"/>
              <a:ext cx="1368150" cy="23062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elect</a:t>
              </a:r>
            </a:p>
          </p:txBody>
        </p:sp>
        <p:sp>
          <p:nvSpPr>
            <p:cNvPr id="96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 flipH="1">
              <a:off x="1843749" y="1365472"/>
              <a:ext cx="66837" cy="32634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7" name="Rectangle 96"/>
          <p:cNvSpPr/>
          <p:nvPr/>
        </p:nvSpPr>
        <p:spPr>
          <a:xfrm>
            <a:off x="4231449" y="3422550"/>
            <a:ext cx="8591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Check In:</a:t>
            </a:r>
            <a:endParaRPr lang="en-US" sz="12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98" name="Text Box"/>
          <p:cNvSpPr/>
          <p:nvPr/>
        </p:nvSpPr>
        <p:spPr>
          <a:xfrm>
            <a:off x="5092368" y="3420929"/>
            <a:ext cx="910017" cy="28725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F5F5F"/>
                </a:solidFill>
                <a:cs typeface="Segoe UI" panose="020B0502040204020203" pitchFamily="34" charset="0"/>
              </a:rPr>
              <a:t>01-01-2023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917063" y="3426904"/>
            <a:ext cx="9274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Check Out:</a:t>
            </a:r>
            <a:endParaRPr lang="en-US" sz="12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22" name="Text Box"/>
          <p:cNvSpPr/>
          <p:nvPr/>
        </p:nvSpPr>
        <p:spPr>
          <a:xfrm>
            <a:off x="6846272" y="3397851"/>
            <a:ext cx="910017" cy="28725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F5F5F"/>
                </a:solidFill>
                <a:cs typeface="Segoe UI" panose="020B0502040204020203" pitchFamily="34" charset="0"/>
              </a:rPr>
              <a:t>01-01-2023</a:t>
            </a:r>
          </a:p>
        </p:txBody>
      </p:sp>
      <p:sp>
        <p:nvSpPr>
          <p:cNvPr id="123" name="Button"/>
          <p:cNvSpPr>
            <a:spLocks/>
          </p:cNvSpPr>
          <p:nvPr/>
        </p:nvSpPr>
        <p:spPr bwMode="auto">
          <a:xfrm>
            <a:off x="7907523" y="3374124"/>
            <a:ext cx="685919" cy="322659"/>
          </a:xfrm>
          <a:prstGeom prst="roundRect">
            <a:avLst>
              <a:gd name="adj" fmla="val 8776"/>
            </a:avLst>
          </a:prstGeom>
          <a:solidFill>
            <a:schemeClr val="accent5">
              <a:lumMod val="7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</a:p>
        </p:txBody>
      </p:sp>
      <p:graphicFrame>
        <p:nvGraphicFramePr>
          <p:cNvPr id="126" name="Table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887790"/>
              </p:ext>
            </p:extLst>
          </p:nvPr>
        </p:nvGraphicFramePr>
        <p:xfrm>
          <a:off x="789183" y="3800573"/>
          <a:ext cx="8028247" cy="67318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96836"/>
                <a:gridCol w="1680418"/>
                <a:gridCol w="1642228"/>
                <a:gridCol w="1451271"/>
                <a:gridCol w="1357494"/>
              </a:tblGrid>
              <a:tr h="34734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City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In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1" smtClean="0"/>
                        <a:t>Out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GSTIN 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No.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Delete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25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Pune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22-02-2023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22-02-2023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0" name="Trash"/>
          <p:cNvSpPr>
            <a:spLocks noChangeAspect="1" noEditPoints="1"/>
          </p:cNvSpPr>
          <p:nvPr/>
        </p:nvSpPr>
        <p:spPr bwMode="auto">
          <a:xfrm>
            <a:off x="7451551" y="4210437"/>
            <a:ext cx="154414" cy="163512"/>
          </a:xfrm>
          <a:custGeom>
            <a:avLst/>
            <a:gdLst>
              <a:gd name="T0" fmla="*/ 188 w 560"/>
              <a:gd name="T1" fmla="*/ 16 h 667"/>
              <a:gd name="T2" fmla="*/ 173 w 560"/>
              <a:gd name="T3" fmla="*/ 67 h 667"/>
              <a:gd name="T4" fmla="*/ 32 w 560"/>
              <a:gd name="T5" fmla="*/ 94 h 667"/>
              <a:gd name="T6" fmla="*/ 0 w 560"/>
              <a:gd name="T7" fmla="*/ 174 h 667"/>
              <a:gd name="T8" fmla="*/ 40 w 560"/>
              <a:gd name="T9" fmla="*/ 614 h 667"/>
              <a:gd name="T10" fmla="*/ 467 w 560"/>
              <a:gd name="T11" fmla="*/ 667 h 667"/>
              <a:gd name="T12" fmla="*/ 520 w 560"/>
              <a:gd name="T13" fmla="*/ 174 h 667"/>
              <a:gd name="T14" fmla="*/ 560 w 560"/>
              <a:gd name="T15" fmla="*/ 94 h 667"/>
              <a:gd name="T16" fmla="*/ 493 w 560"/>
              <a:gd name="T17" fmla="*/ 67 h 667"/>
              <a:gd name="T18" fmla="*/ 387 w 560"/>
              <a:gd name="T19" fmla="*/ 63 h 667"/>
              <a:gd name="T20" fmla="*/ 327 w 560"/>
              <a:gd name="T21" fmla="*/ 0 h 667"/>
              <a:gd name="T22" fmla="*/ 233 w 560"/>
              <a:gd name="T23" fmla="*/ 27 h 667"/>
              <a:gd name="T24" fmla="*/ 352 w 560"/>
              <a:gd name="T25" fmla="*/ 34 h 667"/>
              <a:gd name="T26" fmla="*/ 360 w 560"/>
              <a:gd name="T27" fmla="*/ 67 h 667"/>
              <a:gd name="T28" fmla="*/ 200 w 560"/>
              <a:gd name="T29" fmla="*/ 63 h 667"/>
              <a:gd name="T30" fmla="*/ 233 w 560"/>
              <a:gd name="T31" fmla="*/ 27 h 667"/>
              <a:gd name="T32" fmla="*/ 493 w 560"/>
              <a:gd name="T33" fmla="*/ 94 h 667"/>
              <a:gd name="T34" fmla="*/ 533 w 560"/>
              <a:gd name="T35" fmla="*/ 120 h 667"/>
              <a:gd name="T36" fmla="*/ 27 w 560"/>
              <a:gd name="T37" fmla="*/ 147 h 667"/>
              <a:gd name="T38" fmla="*/ 53 w 560"/>
              <a:gd name="T39" fmla="*/ 120 h 667"/>
              <a:gd name="T40" fmla="*/ 67 w 560"/>
              <a:gd name="T41" fmla="*/ 94 h 667"/>
              <a:gd name="T42" fmla="*/ 493 w 560"/>
              <a:gd name="T43" fmla="*/ 174 h 667"/>
              <a:gd name="T44" fmla="*/ 467 w 560"/>
              <a:gd name="T45" fmla="*/ 640 h 667"/>
              <a:gd name="T46" fmla="*/ 67 w 560"/>
              <a:gd name="T47" fmla="*/ 614 h 667"/>
              <a:gd name="T48" fmla="*/ 120 w 560"/>
              <a:gd name="T49" fmla="*/ 227 h 667"/>
              <a:gd name="T50" fmla="*/ 200 w 560"/>
              <a:gd name="T51" fmla="*/ 587 h 667"/>
              <a:gd name="T52" fmla="*/ 120 w 560"/>
              <a:gd name="T53" fmla="*/ 227 h 667"/>
              <a:gd name="T54" fmla="*/ 240 w 560"/>
              <a:gd name="T55" fmla="*/ 587 h 667"/>
              <a:gd name="T56" fmla="*/ 320 w 560"/>
              <a:gd name="T57" fmla="*/ 227 h 667"/>
              <a:gd name="T58" fmla="*/ 360 w 560"/>
              <a:gd name="T59" fmla="*/ 227 h 667"/>
              <a:gd name="T60" fmla="*/ 440 w 560"/>
              <a:gd name="T61" fmla="*/ 587 h 667"/>
              <a:gd name="T62" fmla="*/ 360 w 560"/>
              <a:gd name="T63" fmla="*/ 227 h 667"/>
              <a:gd name="T64" fmla="*/ 173 w 560"/>
              <a:gd name="T65" fmla="*/ 254 h 667"/>
              <a:gd name="T66" fmla="*/ 147 w 560"/>
              <a:gd name="T67" fmla="*/ 560 h 667"/>
              <a:gd name="T68" fmla="*/ 267 w 560"/>
              <a:gd name="T69" fmla="*/ 254 h 667"/>
              <a:gd name="T70" fmla="*/ 293 w 560"/>
              <a:gd name="T71" fmla="*/ 560 h 667"/>
              <a:gd name="T72" fmla="*/ 267 w 560"/>
              <a:gd name="T73" fmla="*/ 254 h 667"/>
              <a:gd name="T74" fmla="*/ 413 w 560"/>
              <a:gd name="T75" fmla="*/ 254 h 667"/>
              <a:gd name="T76" fmla="*/ 387 w 560"/>
              <a:gd name="T77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60" h="667">
                <a:moveTo>
                  <a:pt x="233" y="0"/>
                </a:moveTo>
                <a:cubicBezTo>
                  <a:pt x="215" y="0"/>
                  <a:pt x="199" y="4"/>
                  <a:pt x="188" y="16"/>
                </a:cubicBezTo>
                <a:cubicBezTo>
                  <a:pt x="177" y="27"/>
                  <a:pt x="173" y="44"/>
                  <a:pt x="173" y="63"/>
                </a:cubicBezTo>
                <a:lnTo>
                  <a:pt x="173" y="67"/>
                </a:lnTo>
                <a:lnTo>
                  <a:pt x="67" y="67"/>
                </a:lnTo>
                <a:cubicBezTo>
                  <a:pt x="50" y="67"/>
                  <a:pt x="38" y="79"/>
                  <a:pt x="32" y="94"/>
                </a:cubicBezTo>
                <a:lnTo>
                  <a:pt x="0" y="94"/>
                </a:lnTo>
                <a:lnTo>
                  <a:pt x="0" y="174"/>
                </a:lnTo>
                <a:lnTo>
                  <a:pt x="40" y="174"/>
                </a:lnTo>
                <a:lnTo>
                  <a:pt x="40" y="614"/>
                </a:lnTo>
                <a:cubicBezTo>
                  <a:pt x="40" y="643"/>
                  <a:pt x="64" y="667"/>
                  <a:pt x="93" y="667"/>
                </a:cubicBezTo>
                <a:lnTo>
                  <a:pt x="467" y="667"/>
                </a:lnTo>
                <a:cubicBezTo>
                  <a:pt x="496" y="667"/>
                  <a:pt x="520" y="643"/>
                  <a:pt x="520" y="614"/>
                </a:cubicBezTo>
                <a:lnTo>
                  <a:pt x="520" y="174"/>
                </a:lnTo>
                <a:lnTo>
                  <a:pt x="560" y="174"/>
                </a:lnTo>
                <a:lnTo>
                  <a:pt x="560" y="94"/>
                </a:lnTo>
                <a:lnTo>
                  <a:pt x="528" y="94"/>
                </a:lnTo>
                <a:cubicBezTo>
                  <a:pt x="522" y="79"/>
                  <a:pt x="510" y="67"/>
                  <a:pt x="493" y="67"/>
                </a:cubicBezTo>
                <a:lnTo>
                  <a:pt x="387" y="67"/>
                </a:lnTo>
                <a:lnTo>
                  <a:pt x="387" y="63"/>
                </a:lnTo>
                <a:cubicBezTo>
                  <a:pt x="387" y="44"/>
                  <a:pt x="383" y="27"/>
                  <a:pt x="372" y="16"/>
                </a:cubicBezTo>
                <a:cubicBezTo>
                  <a:pt x="361" y="4"/>
                  <a:pt x="345" y="0"/>
                  <a:pt x="327" y="0"/>
                </a:cubicBezTo>
                <a:lnTo>
                  <a:pt x="233" y="0"/>
                </a:lnTo>
                <a:close/>
                <a:moveTo>
                  <a:pt x="233" y="27"/>
                </a:moveTo>
                <a:lnTo>
                  <a:pt x="327" y="27"/>
                </a:lnTo>
                <a:cubicBezTo>
                  <a:pt x="341" y="27"/>
                  <a:pt x="348" y="30"/>
                  <a:pt x="352" y="34"/>
                </a:cubicBezTo>
                <a:cubicBezTo>
                  <a:pt x="357" y="39"/>
                  <a:pt x="360" y="47"/>
                  <a:pt x="360" y="63"/>
                </a:cubicBezTo>
                <a:lnTo>
                  <a:pt x="360" y="67"/>
                </a:lnTo>
                <a:lnTo>
                  <a:pt x="200" y="67"/>
                </a:lnTo>
                <a:lnTo>
                  <a:pt x="200" y="63"/>
                </a:lnTo>
                <a:cubicBezTo>
                  <a:pt x="200" y="47"/>
                  <a:pt x="203" y="39"/>
                  <a:pt x="207" y="34"/>
                </a:cubicBezTo>
                <a:cubicBezTo>
                  <a:pt x="212" y="30"/>
                  <a:pt x="219" y="27"/>
                  <a:pt x="233" y="27"/>
                </a:cubicBezTo>
                <a:close/>
                <a:moveTo>
                  <a:pt x="67" y="94"/>
                </a:moveTo>
                <a:lnTo>
                  <a:pt x="493" y="94"/>
                </a:lnTo>
                <a:cubicBezTo>
                  <a:pt x="507" y="100"/>
                  <a:pt x="507" y="107"/>
                  <a:pt x="507" y="120"/>
                </a:cubicBezTo>
                <a:lnTo>
                  <a:pt x="533" y="120"/>
                </a:lnTo>
                <a:lnTo>
                  <a:pt x="533" y="147"/>
                </a:lnTo>
                <a:lnTo>
                  <a:pt x="27" y="147"/>
                </a:lnTo>
                <a:lnTo>
                  <a:pt x="27" y="120"/>
                </a:lnTo>
                <a:lnTo>
                  <a:pt x="53" y="120"/>
                </a:lnTo>
                <a:lnTo>
                  <a:pt x="53" y="107"/>
                </a:lnTo>
                <a:cubicBezTo>
                  <a:pt x="53" y="102"/>
                  <a:pt x="62" y="94"/>
                  <a:pt x="67" y="94"/>
                </a:cubicBezTo>
                <a:close/>
                <a:moveTo>
                  <a:pt x="67" y="174"/>
                </a:moveTo>
                <a:lnTo>
                  <a:pt x="493" y="174"/>
                </a:lnTo>
                <a:lnTo>
                  <a:pt x="493" y="614"/>
                </a:lnTo>
                <a:cubicBezTo>
                  <a:pt x="493" y="629"/>
                  <a:pt x="482" y="640"/>
                  <a:pt x="467" y="640"/>
                </a:cubicBezTo>
                <a:lnTo>
                  <a:pt x="93" y="640"/>
                </a:lnTo>
                <a:cubicBezTo>
                  <a:pt x="78" y="640"/>
                  <a:pt x="67" y="629"/>
                  <a:pt x="67" y="614"/>
                </a:cubicBezTo>
                <a:lnTo>
                  <a:pt x="67" y="174"/>
                </a:lnTo>
                <a:close/>
                <a:moveTo>
                  <a:pt x="120" y="227"/>
                </a:moveTo>
                <a:lnTo>
                  <a:pt x="120" y="587"/>
                </a:lnTo>
                <a:lnTo>
                  <a:pt x="200" y="587"/>
                </a:lnTo>
                <a:lnTo>
                  <a:pt x="200" y="227"/>
                </a:lnTo>
                <a:lnTo>
                  <a:pt x="120" y="227"/>
                </a:lnTo>
                <a:close/>
                <a:moveTo>
                  <a:pt x="240" y="227"/>
                </a:moveTo>
                <a:lnTo>
                  <a:pt x="240" y="587"/>
                </a:lnTo>
                <a:lnTo>
                  <a:pt x="320" y="587"/>
                </a:lnTo>
                <a:lnTo>
                  <a:pt x="320" y="227"/>
                </a:lnTo>
                <a:lnTo>
                  <a:pt x="240" y="227"/>
                </a:lnTo>
                <a:close/>
                <a:moveTo>
                  <a:pt x="360" y="227"/>
                </a:moveTo>
                <a:lnTo>
                  <a:pt x="360" y="587"/>
                </a:lnTo>
                <a:lnTo>
                  <a:pt x="440" y="587"/>
                </a:lnTo>
                <a:lnTo>
                  <a:pt x="440" y="227"/>
                </a:lnTo>
                <a:lnTo>
                  <a:pt x="360" y="227"/>
                </a:lnTo>
                <a:close/>
                <a:moveTo>
                  <a:pt x="147" y="254"/>
                </a:moveTo>
                <a:lnTo>
                  <a:pt x="173" y="254"/>
                </a:lnTo>
                <a:lnTo>
                  <a:pt x="173" y="560"/>
                </a:lnTo>
                <a:lnTo>
                  <a:pt x="147" y="560"/>
                </a:lnTo>
                <a:lnTo>
                  <a:pt x="147" y="254"/>
                </a:lnTo>
                <a:close/>
                <a:moveTo>
                  <a:pt x="267" y="254"/>
                </a:moveTo>
                <a:lnTo>
                  <a:pt x="293" y="254"/>
                </a:lnTo>
                <a:lnTo>
                  <a:pt x="293" y="560"/>
                </a:lnTo>
                <a:lnTo>
                  <a:pt x="267" y="560"/>
                </a:lnTo>
                <a:lnTo>
                  <a:pt x="267" y="254"/>
                </a:lnTo>
                <a:close/>
                <a:moveTo>
                  <a:pt x="387" y="254"/>
                </a:moveTo>
                <a:lnTo>
                  <a:pt x="413" y="254"/>
                </a:lnTo>
                <a:lnTo>
                  <a:pt x="413" y="560"/>
                </a:lnTo>
                <a:lnTo>
                  <a:pt x="387" y="560"/>
                </a:lnTo>
                <a:lnTo>
                  <a:pt x="387" y="254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664300" y="1018167"/>
            <a:ext cx="9763777" cy="1928392"/>
            <a:chOff x="595686" y="1271108"/>
            <a:chExt cx="3222246" cy="904063"/>
          </a:xfrm>
        </p:grpSpPr>
        <p:sp>
          <p:nvSpPr>
            <p:cNvPr id="13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9"/>
              </p:custDataLst>
            </p:nvPr>
          </p:nvSpPr>
          <p:spPr>
            <a:xfrm>
              <a:off x="595686" y="1386852"/>
              <a:ext cx="3222246" cy="7883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5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0"/>
              </p:custDataLst>
            </p:nvPr>
          </p:nvSpPr>
          <p:spPr>
            <a:xfrm>
              <a:off x="595686" y="1271108"/>
              <a:ext cx="3222246" cy="1114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Traveling Details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53" name="Icons"/>
            <p:cNvGrpSpPr/>
            <p:nvPr/>
          </p:nvGrpSpPr>
          <p:grpSpPr>
            <a:xfrm>
              <a:off x="654377" y="1458319"/>
              <a:ext cx="150886" cy="186062"/>
              <a:chOff x="654377" y="1458319"/>
              <a:chExt cx="150886" cy="186062"/>
            </a:xfrm>
          </p:grpSpPr>
          <p:sp>
            <p:nvSpPr>
              <p:cNvPr id="154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654377" y="1458692"/>
                <a:ext cx="150886" cy="18531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5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664072" y="1458692"/>
                <a:ext cx="131500" cy="18531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6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664072" y="1458319"/>
                <a:ext cx="131500" cy="186062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57" name="Table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577013"/>
              </p:ext>
            </p:extLst>
          </p:nvPr>
        </p:nvGraphicFramePr>
        <p:xfrm>
          <a:off x="809982" y="2176048"/>
          <a:ext cx="9487859" cy="67318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50383"/>
                <a:gridCol w="971242"/>
                <a:gridCol w="1244740"/>
                <a:gridCol w="1020164"/>
                <a:gridCol w="613987"/>
                <a:gridCol w="1012807"/>
                <a:gridCol w="887846"/>
                <a:gridCol w="961755"/>
                <a:gridCol w="961755"/>
                <a:gridCol w="663180"/>
              </a:tblGrid>
              <a:tr h="34734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Travel Date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Travel</a:t>
                      </a:r>
                      <a:r>
                        <a:rPr lang="en-US" sz="1200" u="none" baseline="0" noProof="1" smtClean="0"/>
                        <a:t> Time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From Location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To Location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1" smtClean="0"/>
                        <a:t>Mode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1" smtClean="0"/>
                        <a:t>FLT/Train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PNR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 No.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Amount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Ticket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Delete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25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22-02-2023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06:45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Pune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Goa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Air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Air123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8" name="Trash"/>
          <p:cNvSpPr>
            <a:spLocks noChangeAspect="1" noEditPoints="1"/>
          </p:cNvSpPr>
          <p:nvPr/>
        </p:nvSpPr>
        <p:spPr bwMode="auto">
          <a:xfrm>
            <a:off x="9984778" y="2620793"/>
            <a:ext cx="133037" cy="163512"/>
          </a:xfrm>
          <a:custGeom>
            <a:avLst/>
            <a:gdLst>
              <a:gd name="T0" fmla="*/ 188 w 560"/>
              <a:gd name="T1" fmla="*/ 16 h 667"/>
              <a:gd name="T2" fmla="*/ 173 w 560"/>
              <a:gd name="T3" fmla="*/ 67 h 667"/>
              <a:gd name="T4" fmla="*/ 32 w 560"/>
              <a:gd name="T5" fmla="*/ 94 h 667"/>
              <a:gd name="T6" fmla="*/ 0 w 560"/>
              <a:gd name="T7" fmla="*/ 174 h 667"/>
              <a:gd name="T8" fmla="*/ 40 w 560"/>
              <a:gd name="T9" fmla="*/ 614 h 667"/>
              <a:gd name="T10" fmla="*/ 467 w 560"/>
              <a:gd name="T11" fmla="*/ 667 h 667"/>
              <a:gd name="T12" fmla="*/ 520 w 560"/>
              <a:gd name="T13" fmla="*/ 174 h 667"/>
              <a:gd name="T14" fmla="*/ 560 w 560"/>
              <a:gd name="T15" fmla="*/ 94 h 667"/>
              <a:gd name="T16" fmla="*/ 493 w 560"/>
              <a:gd name="T17" fmla="*/ 67 h 667"/>
              <a:gd name="T18" fmla="*/ 387 w 560"/>
              <a:gd name="T19" fmla="*/ 63 h 667"/>
              <a:gd name="T20" fmla="*/ 327 w 560"/>
              <a:gd name="T21" fmla="*/ 0 h 667"/>
              <a:gd name="T22" fmla="*/ 233 w 560"/>
              <a:gd name="T23" fmla="*/ 27 h 667"/>
              <a:gd name="T24" fmla="*/ 352 w 560"/>
              <a:gd name="T25" fmla="*/ 34 h 667"/>
              <a:gd name="T26" fmla="*/ 360 w 560"/>
              <a:gd name="T27" fmla="*/ 67 h 667"/>
              <a:gd name="T28" fmla="*/ 200 w 560"/>
              <a:gd name="T29" fmla="*/ 63 h 667"/>
              <a:gd name="T30" fmla="*/ 233 w 560"/>
              <a:gd name="T31" fmla="*/ 27 h 667"/>
              <a:gd name="T32" fmla="*/ 493 w 560"/>
              <a:gd name="T33" fmla="*/ 94 h 667"/>
              <a:gd name="T34" fmla="*/ 533 w 560"/>
              <a:gd name="T35" fmla="*/ 120 h 667"/>
              <a:gd name="T36" fmla="*/ 27 w 560"/>
              <a:gd name="T37" fmla="*/ 147 h 667"/>
              <a:gd name="T38" fmla="*/ 53 w 560"/>
              <a:gd name="T39" fmla="*/ 120 h 667"/>
              <a:gd name="T40" fmla="*/ 67 w 560"/>
              <a:gd name="T41" fmla="*/ 94 h 667"/>
              <a:gd name="T42" fmla="*/ 493 w 560"/>
              <a:gd name="T43" fmla="*/ 174 h 667"/>
              <a:gd name="T44" fmla="*/ 467 w 560"/>
              <a:gd name="T45" fmla="*/ 640 h 667"/>
              <a:gd name="T46" fmla="*/ 67 w 560"/>
              <a:gd name="T47" fmla="*/ 614 h 667"/>
              <a:gd name="T48" fmla="*/ 120 w 560"/>
              <a:gd name="T49" fmla="*/ 227 h 667"/>
              <a:gd name="T50" fmla="*/ 200 w 560"/>
              <a:gd name="T51" fmla="*/ 587 h 667"/>
              <a:gd name="T52" fmla="*/ 120 w 560"/>
              <a:gd name="T53" fmla="*/ 227 h 667"/>
              <a:gd name="T54" fmla="*/ 240 w 560"/>
              <a:gd name="T55" fmla="*/ 587 h 667"/>
              <a:gd name="T56" fmla="*/ 320 w 560"/>
              <a:gd name="T57" fmla="*/ 227 h 667"/>
              <a:gd name="T58" fmla="*/ 360 w 560"/>
              <a:gd name="T59" fmla="*/ 227 h 667"/>
              <a:gd name="T60" fmla="*/ 440 w 560"/>
              <a:gd name="T61" fmla="*/ 587 h 667"/>
              <a:gd name="T62" fmla="*/ 360 w 560"/>
              <a:gd name="T63" fmla="*/ 227 h 667"/>
              <a:gd name="T64" fmla="*/ 173 w 560"/>
              <a:gd name="T65" fmla="*/ 254 h 667"/>
              <a:gd name="T66" fmla="*/ 147 w 560"/>
              <a:gd name="T67" fmla="*/ 560 h 667"/>
              <a:gd name="T68" fmla="*/ 267 w 560"/>
              <a:gd name="T69" fmla="*/ 254 h 667"/>
              <a:gd name="T70" fmla="*/ 293 w 560"/>
              <a:gd name="T71" fmla="*/ 560 h 667"/>
              <a:gd name="T72" fmla="*/ 267 w 560"/>
              <a:gd name="T73" fmla="*/ 254 h 667"/>
              <a:gd name="T74" fmla="*/ 413 w 560"/>
              <a:gd name="T75" fmla="*/ 254 h 667"/>
              <a:gd name="T76" fmla="*/ 387 w 560"/>
              <a:gd name="T77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60" h="667">
                <a:moveTo>
                  <a:pt x="233" y="0"/>
                </a:moveTo>
                <a:cubicBezTo>
                  <a:pt x="215" y="0"/>
                  <a:pt x="199" y="4"/>
                  <a:pt x="188" y="16"/>
                </a:cubicBezTo>
                <a:cubicBezTo>
                  <a:pt x="177" y="27"/>
                  <a:pt x="173" y="44"/>
                  <a:pt x="173" y="63"/>
                </a:cubicBezTo>
                <a:lnTo>
                  <a:pt x="173" y="67"/>
                </a:lnTo>
                <a:lnTo>
                  <a:pt x="67" y="67"/>
                </a:lnTo>
                <a:cubicBezTo>
                  <a:pt x="50" y="67"/>
                  <a:pt x="38" y="79"/>
                  <a:pt x="32" y="94"/>
                </a:cubicBezTo>
                <a:lnTo>
                  <a:pt x="0" y="94"/>
                </a:lnTo>
                <a:lnTo>
                  <a:pt x="0" y="174"/>
                </a:lnTo>
                <a:lnTo>
                  <a:pt x="40" y="174"/>
                </a:lnTo>
                <a:lnTo>
                  <a:pt x="40" y="614"/>
                </a:lnTo>
                <a:cubicBezTo>
                  <a:pt x="40" y="643"/>
                  <a:pt x="64" y="667"/>
                  <a:pt x="93" y="667"/>
                </a:cubicBezTo>
                <a:lnTo>
                  <a:pt x="467" y="667"/>
                </a:lnTo>
                <a:cubicBezTo>
                  <a:pt x="496" y="667"/>
                  <a:pt x="520" y="643"/>
                  <a:pt x="520" y="614"/>
                </a:cubicBezTo>
                <a:lnTo>
                  <a:pt x="520" y="174"/>
                </a:lnTo>
                <a:lnTo>
                  <a:pt x="560" y="174"/>
                </a:lnTo>
                <a:lnTo>
                  <a:pt x="560" y="94"/>
                </a:lnTo>
                <a:lnTo>
                  <a:pt x="528" y="94"/>
                </a:lnTo>
                <a:cubicBezTo>
                  <a:pt x="522" y="79"/>
                  <a:pt x="510" y="67"/>
                  <a:pt x="493" y="67"/>
                </a:cubicBezTo>
                <a:lnTo>
                  <a:pt x="387" y="67"/>
                </a:lnTo>
                <a:lnTo>
                  <a:pt x="387" y="63"/>
                </a:lnTo>
                <a:cubicBezTo>
                  <a:pt x="387" y="44"/>
                  <a:pt x="383" y="27"/>
                  <a:pt x="372" y="16"/>
                </a:cubicBezTo>
                <a:cubicBezTo>
                  <a:pt x="361" y="4"/>
                  <a:pt x="345" y="0"/>
                  <a:pt x="327" y="0"/>
                </a:cubicBezTo>
                <a:lnTo>
                  <a:pt x="233" y="0"/>
                </a:lnTo>
                <a:close/>
                <a:moveTo>
                  <a:pt x="233" y="27"/>
                </a:moveTo>
                <a:lnTo>
                  <a:pt x="327" y="27"/>
                </a:lnTo>
                <a:cubicBezTo>
                  <a:pt x="341" y="27"/>
                  <a:pt x="348" y="30"/>
                  <a:pt x="352" y="34"/>
                </a:cubicBezTo>
                <a:cubicBezTo>
                  <a:pt x="357" y="39"/>
                  <a:pt x="360" y="47"/>
                  <a:pt x="360" y="63"/>
                </a:cubicBezTo>
                <a:lnTo>
                  <a:pt x="360" y="67"/>
                </a:lnTo>
                <a:lnTo>
                  <a:pt x="200" y="67"/>
                </a:lnTo>
                <a:lnTo>
                  <a:pt x="200" y="63"/>
                </a:lnTo>
                <a:cubicBezTo>
                  <a:pt x="200" y="47"/>
                  <a:pt x="203" y="39"/>
                  <a:pt x="207" y="34"/>
                </a:cubicBezTo>
                <a:cubicBezTo>
                  <a:pt x="212" y="30"/>
                  <a:pt x="219" y="27"/>
                  <a:pt x="233" y="27"/>
                </a:cubicBezTo>
                <a:close/>
                <a:moveTo>
                  <a:pt x="67" y="94"/>
                </a:moveTo>
                <a:lnTo>
                  <a:pt x="493" y="94"/>
                </a:lnTo>
                <a:cubicBezTo>
                  <a:pt x="507" y="100"/>
                  <a:pt x="507" y="107"/>
                  <a:pt x="507" y="120"/>
                </a:cubicBezTo>
                <a:lnTo>
                  <a:pt x="533" y="120"/>
                </a:lnTo>
                <a:lnTo>
                  <a:pt x="533" y="147"/>
                </a:lnTo>
                <a:lnTo>
                  <a:pt x="27" y="147"/>
                </a:lnTo>
                <a:lnTo>
                  <a:pt x="27" y="120"/>
                </a:lnTo>
                <a:lnTo>
                  <a:pt x="53" y="120"/>
                </a:lnTo>
                <a:lnTo>
                  <a:pt x="53" y="107"/>
                </a:lnTo>
                <a:cubicBezTo>
                  <a:pt x="53" y="102"/>
                  <a:pt x="62" y="94"/>
                  <a:pt x="67" y="94"/>
                </a:cubicBezTo>
                <a:close/>
                <a:moveTo>
                  <a:pt x="67" y="174"/>
                </a:moveTo>
                <a:lnTo>
                  <a:pt x="493" y="174"/>
                </a:lnTo>
                <a:lnTo>
                  <a:pt x="493" y="614"/>
                </a:lnTo>
                <a:cubicBezTo>
                  <a:pt x="493" y="629"/>
                  <a:pt x="482" y="640"/>
                  <a:pt x="467" y="640"/>
                </a:cubicBezTo>
                <a:lnTo>
                  <a:pt x="93" y="640"/>
                </a:lnTo>
                <a:cubicBezTo>
                  <a:pt x="78" y="640"/>
                  <a:pt x="67" y="629"/>
                  <a:pt x="67" y="614"/>
                </a:cubicBezTo>
                <a:lnTo>
                  <a:pt x="67" y="174"/>
                </a:lnTo>
                <a:close/>
                <a:moveTo>
                  <a:pt x="120" y="227"/>
                </a:moveTo>
                <a:lnTo>
                  <a:pt x="120" y="587"/>
                </a:lnTo>
                <a:lnTo>
                  <a:pt x="200" y="587"/>
                </a:lnTo>
                <a:lnTo>
                  <a:pt x="200" y="227"/>
                </a:lnTo>
                <a:lnTo>
                  <a:pt x="120" y="227"/>
                </a:lnTo>
                <a:close/>
                <a:moveTo>
                  <a:pt x="240" y="227"/>
                </a:moveTo>
                <a:lnTo>
                  <a:pt x="240" y="587"/>
                </a:lnTo>
                <a:lnTo>
                  <a:pt x="320" y="587"/>
                </a:lnTo>
                <a:lnTo>
                  <a:pt x="320" y="227"/>
                </a:lnTo>
                <a:lnTo>
                  <a:pt x="240" y="227"/>
                </a:lnTo>
                <a:close/>
                <a:moveTo>
                  <a:pt x="360" y="227"/>
                </a:moveTo>
                <a:lnTo>
                  <a:pt x="360" y="587"/>
                </a:lnTo>
                <a:lnTo>
                  <a:pt x="440" y="587"/>
                </a:lnTo>
                <a:lnTo>
                  <a:pt x="440" y="227"/>
                </a:lnTo>
                <a:lnTo>
                  <a:pt x="360" y="227"/>
                </a:lnTo>
                <a:close/>
                <a:moveTo>
                  <a:pt x="147" y="254"/>
                </a:moveTo>
                <a:lnTo>
                  <a:pt x="173" y="254"/>
                </a:lnTo>
                <a:lnTo>
                  <a:pt x="173" y="560"/>
                </a:lnTo>
                <a:lnTo>
                  <a:pt x="147" y="560"/>
                </a:lnTo>
                <a:lnTo>
                  <a:pt x="147" y="254"/>
                </a:lnTo>
                <a:close/>
                <a:moveTo>
                  <a:pt x="267" y="254"/>
                </a:moveTo>
                <a:lnTo>
                  <a:pt x="293" y="254"/>
                </a:lnTo>
                <a:lnTo>
                  <a:pt x="293" y="560"/>
                </a:lnTo>
                <a:lnTo>
                  <a:pt x="267" y="560"/>
                </a:lnTo>
                <a:lnTo>
                  <a:pt x="267" y="254"/>
                </a:lnTo>
                <a:close/>
                <a:moveTo>
                  <a:pt x="387" y="254"/>
                </a:moveTo>
                <a:lnTo>
                  <a:pt x="413" y="254"/>
                </a:lnTo>
                <a:lnTo>
                  <a:pt x="413" y="560"/>
                </a:lnTo>
                <a:lnTo>
                  <a:pt x="387" y="560"/>
                </a:lnTo>
                <a:lnTo>
                  <a:pt x="387" y="254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671884" y="1355569"/>
            <a:ext cx="977514" cy="28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Travel Date:</a:t>
            </a:r>
            <a:endParaRPr lang="en-US" sz="12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60" name="Text Box"/>
          <p:cNvSpPr/>
          <p:nvPr/>
        </p:nvSpPr>
        <p:spPr>
          <a:xfrm>
            <a:off x="1651172" y="1353949"/>
            <a:ext cx="910017" cy="28725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F5F5F"/>
                </a:solidFill>
                <a:cs typeface="Segoe UI" panose="020B0502040204020203" pitchFamily="34" charset="0"/>
              </a:rPr>
              <a:t>01-01-2023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2576434" y="1366450"/>
            <a:ext cx="991051" cy="274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Travel Time :</a:t>
            </a:r>
            <a:endParaRPr lang="en-US" sz="12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62" name="Text Box"/>
          <p:cNvSpPr/>
          <p:nvPr/>
        </p:nvSpPr>
        <p:spPr>
          <a:xfrm>
            <a:off x="3572719" y="1373855"/>
            <a:ext cx="487218" cy="28725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F5F5F"/>
                </a:solidFill>
                <a:cs typeface="Segoe UI" panose="020B0502040204020203" pitchFamily="34" charset="0"/>
              </a:rPr>
              <a:t>5:45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3658025" y="1370372"/>
            <a:ext cx="12733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City From:</a:t>
            </a:r>
            <a:endParaRPr lang="en-US" sz="12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grpSp>
        <p:nvGrpSpPr>
          <p:cNvPr id="172" name="Drop-Down Box" descr="&lt;SmartSettings&gt;&lt;SmartResize enabled=&quot;True&quot; minWidth=&quot;18&quot; minHeight=&quot;7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4959514" y="1384735"/>
            <a:ext cx="1310221" cy="255667"/>
            <a:chOff x="595686" y="1266474"/>
            <a:chExt cx="1368150" cy="230626"/>
          </a:xfrm>
          <a:solidFill>
            <a:srgbClr val="FFFFFF"/>
          </a:solidFill>
        </p:grpSpPr>
        <p:sp>
          <p:nvSpPr>
            <p:cNvPr id="173" name="Text Box"/>
            <p:cNvSpPr/>
            <p:nvPr/>
          </p:nvSpPr>
          <p:spPr>
            <a:xfrm>
              <a:off x="595686" y="1266474"/>
              <a:ext cx="1368150" cy="23062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elect</a:t>
              </a:r>
            </a:p>
          </p:txBody>
        </p:sp>
        <p:sp>
          <p:nvSpPr>
            <p:cNvPr id="177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1843749" y="1365472"/>
              <a:ext cx="66837" cy="32634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8" name="Rectangle 177"/>
          <p:cNvSpPr/>
          <p:nvPr/>
        </p:nvSpPr>
        <p:spPr>
          <a:xfrm>
            <a:off x="5819940" y="1379512"/>
            <a:ext cx="12689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City To :</a:t>
            </a:r>
            <a:endParaRPr lang="en-US" sz="12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grpSp>
        <p:nvGrpSpPr>
          <p:cNvPr id="179" name="Drop-Down Box" descr="&lt;SmartSettings&gt;&lt;SmartResize enabled=&quot;True&quot; minWidth=&quot;18&quot; minHeight=&quot;7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7122064" y="1387574"/>
            <a:ext cx="1060475" cy="268937"/>
            <a:chOff x="595686" y="1268327"/>
            <a:chExt cx="1368150" cy="226919"/>
          </a:xfrm>
          <a:solidFill>
            <a:srgbClr val="FFFFFF"/>
          </a:solidFill>
        </p:grpSpPr>
        <p:sp>
          <p:nvSpPr>
            <p:cNvPr id="180" name="Text Box"/>
            <p:cNvSpPr/>
            <p:nvPr/>
          </p:nvSpPr>
          <p:spPr>
            <a:xfrm>
              <a:off x="595686" y="1268327"/>
              <a:ext cx="1368150" cy="22691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elect</a:t>
              </a:r>
            </a:p>
          </p:txBody>
        </p:sp>
        <p:sp>
          <p:nvSpPr>
            <p:cNvPr id="181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1815471" y="1366525"/>
              <a:ext cx="82577" cy="3052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8255742" y="1387789"/>
            <a:ext cx="12075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rgbClr val="5F5F5F"/>
                </a:solidFill>
                <a:cs typeface="Calibri" panose="020F0502020204030204" pitchFamily="34" charset="0"/>
              </a:rPr>
              <a:t>Mode of T</a:t>
            </a:r>
            <a:r>
              <a:rPr lang="en-US" sz="12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ravel:</a:t>
            </a:r>
            <a:endParaRPr lang="en-US" sz="12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grpSp>
        <p:nvGrpSpPr>
          <p:cNvPr id="183" name="Drop-Down Box" descr="&lt;SmartSettings&gt;&lt;SmartResize enabled=&quot;True&quot; minWidth=&quot;18&quot; minHeight=&quot;7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9427447" y="1420440"/>
            <a:ext cx="948819" cy="256110"/>
            <a:chOff x="595686" y="1266474"/>
            <a:chExt cx="1368150" cy="230626"/>
          </a:xfrm>
          <a:solidFill>
            <a:srgbClr val="FFFFFF"/>
          </a:solidFill>
        </p:grpSpPr>
        <p:sp>
          <p:nvSpPr>
            <p:cNvPr id="184" name="Text Box"/>
            <p:cNvSpPr/>
            <p:nvPr/>
          </p:nvSpPr>
          <p:spPr>
            <a:xfrm>
              <a:off x="595686" y="1266474"/>
              <a:ext cx="1368150" cy="23062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elect</a:t>
              </a:r>
            </a:p>
          </p:txBody>
        </p:sp>
        <p:sp>
          <p:nvSpPr>
            <p:cNvPr id="185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1798009" y="1365502"/>
              <a:ext cx="92295" cy="3257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6" name="Rectangle 185"/>
          <p:cNvSpPr/>
          <p:nvPr/>
        </p:nvSpPr>
        <p:spPr>
          <a:xfrm>
            <a:off x="635302" y="1735261"/>
            <a:ext cx="10043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rgbClr val="5F5F5F"/>
                </a:solidFill>
                <a:cs typeface="Calibri" panose="020F0502020204030204" pitchFamily="34" charset="0"/>
              </a:rPr>
              <a:t>Ticketing </a:t>
            </a:r>
            <a:r>
              <a:rPr lang="en-US" sz="12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By:</a:t>
            </a:r>
            <a:endParaRPr lang="en-US" sz="12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grpSp>
        <p:nvGrpSpPr>
          <p:cNvPr id="187" name="Drop-Down Box" descr="&lt;SmartSettings&gt;&lt;SmartResize enabled=&quot;True&quot; minWidth=&quot;18&quot; minHeight=&quot;7&quot; /&gt;&lt;/SmartSettings&gt;"/>
          <p:cNvGrpSpPr/>
          <p:nvPr>
            <p:custDataLst>
              <p:tags r:id="rId10"/>
            </p:custDataLst>
          </p:nvPr>
        </p:nvGrpSpPr>
        <p:grpSpPr>
          <a:xfrm>
            <a:off x="1636259" y="1734181"/>
            <a:ext cx="1018064" cy="244739"/>
            <a:chOff x="595686" y="1268328"/>
            <a:chExt cx="1368150" cy="226919"/>
          </a:xfrm>
          <a:solidFill>
            <a:srgbClr val="FFFFFF"/>
          </a:solidFill>
        </p:grpSpPr>
        <p:sp>
          <p:nvSpPr>
            <p:cNvPr id="188" name="Text Box"/>
            <p:cNvSpPr/>
            <p:nvPr/>
          </p:nvSpPr>
          <p:spPr>
            <a:xfrm>
              <a:off x="595686" y="1268328"/>
              <a:ext cx="1368150" cy="22691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elect</a:t>
              </a:r>
            </a:p>
          </p:txBody>
        </p:sp>
        <p:sp>
          <p:nvSpPr>
            <p:cNvPr id="189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1809289" y="1365017"/>
              <a:ext cx="86016" cy="3354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0" name="Rectangle 189"/>
          <p:cNvSpPr/>
          <p:nvPr/>
        </p:nvSpPr>
        <p:spPr>
          <a:xfrm>
            <a:off x="2812518" y="1743251"/>
            <a:ext cx="12599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rgbClr val="5F5F5F"/>
                </a:solidFill>
                <a:cs typeface="Calibri" panose="020F0502020204030204" pitchFamily="34" charset="0"/>
              </a:rPr>
              <a:t>Flt/Train </a:t>
            </a:r>
            <a:r>
              <a:rPr lang="en-US" sz="12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Name:</a:t>
            </a:r>
            <a:endParaRPr lang="en-US" sz="12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91" name="Text Box"/>
          <p:cNvSpPr/>
          <p:nvPr/>
        </p:nvSpPr>
        <p:spPr>
          <a:xfrm>
            <a:off x="4034678" y="1754129"/>
            <a:ext cx="1026179" cy="26814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2" name="Button"/>
          <p:cNvSpPr>
            <a:spLocks/>
          </p:cNvSpPr>
          <p:nvPr/>
        </p:nvSpPr>
        <p:spPr bwMode="auto">
          <a:xfrm>
            <a:off x="6908233" y="1740970"/>
            <a:ext cx="684039" cy="322659"/>
          </a:xfrm>
          <a:prstGeom prst="roundRect">
            <a:avLst>
              <a:gd name="adj" fmla="val 8776"/>
            </a:avLst>
          </a:prstGeom>
          <a:solidFill>
            <a:schemeClr val="accent5">
              <a:lumMod val="7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</a:p>
        </p:txBody>
      </p:sp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169042"/>
              </p:ext>
            </p:extLst>
          </p:nvPr>
        </p:nvGraphicFramePr>
        <p:xfrm>
          <a:off x="640531" y="5533536"/>
          <a:ext cx="9001989" cy="110021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66698"/>
                <a:gridCol w="2527726"/>
                <a:gridCol w="2024677"/>
                <a:gridCol w="1682888"/>
              </a:tblGrid>
              <a:tr h="27725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PARTY</a:t>
                      </a:r>
                      <a:r>
                        <a:rPr lang="en-US" sz="1200" u="none" baseline="0" noProof="1" smtClean="0"/>
                        <a:t> 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AMOUNT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QCUOTATION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REMARKS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237744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pqr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10000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237744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11000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237744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10700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9" name="PDF File"/>
          <p:cNvSpPr>
            <a:spLocks noChangeAspect="1" noEditPoints="1"/>
          </p:cNvSpPr>
          <p:nvPr/>
        </p:nvSpPr>
        <p:spPr bwMode="auto">
          <a:xfrm>
            <a:off x="6873081" y="5851752"/>
            <a:ext cx="122238" cy="161925"/>
          </a:xfrm>
          <a:custGeom>
            <a:avLst/>
            <a:gdLst>
              <a:gd name="T0" fmla="*/ 0 w 506"/>
              <a:gd name="T1" fmla="*/ 667 h 667"/>
              <a:gd name="T2" fmla="*/ 506 w 506"/>
              <a:gd name="T3" fmla="*/ 195 h 667"/>
              <a:gd name="T4" fmla="*/ 0 w 506"/>
              <a:gd name="T5" fmla="*/ 0 h 667"/>
              <a:gd name="T6" fmla="*/ 293 w 506"/>
              <a:gd name="T7" fmla="*/ 27 h 667"/>
              <a:gd name="T8" fmla="*/ 480 w 506"/>
              <a:gd name="T9" fmla="*/ 213 h 667"/>
              <a:gd name="T10" fmla="*/ 26 w 506"/>
              <a:gd name="T11" fmla="*/ 640 h 667"/>
              <a:gd name="T12" fmla="*/ 320 w 506"/>
              <a:gd name="T13" fmla="*/ 46 h 667"/>
              <a:gd name="T14" fmla="*/ 320 w 506"/>
              <a:gd name="T15" fmla="*/ 187 h 667"/>
              <a:gd name="T16" fmla="*/ 236 w 506"/>
              <a:gd name="T17" fmla="*/ 260 h 667"/>
              <a:gd name="T18" fmla="*/ 206 w 506"/>
              <a:gd name="T19" fmla="*/ 303 h 667"/>
              <a:gd name="T20" fmla="*/ 211 w 506"/>
              <a:gd name="T21" fmla="*/ 404 h 667"/>
              <a:gd name="T22" fmla="*/ 140 w 506"/>
              <a:gd name="T23" fmla="*/ 480 h 667"/>
              <a:gd name="T24" fmla="*/ 114 w 506"/>
              <a:gd name="T25" fmla="*/ 523 h 667"/>
              <a:gd name="T26" fmla="*/ 127 w 506"/>
              <a:gd name="T27" fmla="*/ 537 h 667"/>
              <a:gd name="T28" fmla="*/ 187 w 506"/>
              <a:gd name="T29" fmla="*/ 504 h 667"/>
              <a:gd name="T30" fmla="*/ 239 w 506"/>
              <a:gd name="T31" fmla="*/ 463 h 667"/>
              <a:gd name="T32" fmla="*/ 353 w 506"/>
              <a:gd name="T33" fmla="*/ 468 h 667"/>
              <a:gd name="T34" fmla="*/ 393 w 506"/>
              <a:gd name="T35" fmla="*/ 440 h 667"/>
              <a:gd name="T36" fmla="*/ 370 w 506"/>
              <a:gd name="T37" fmla="*/ 414 h 667"/>
              <a:gd name="T38" fmla="*/ 305 w 506"/>
              <a:gd name="T39" fmla="*/ 419 h 667"/>
              <a:gd name="T40" fmla="*/ 254 w 506"/>
              <a:gd name="T41" fmla="*/ 357 h 667"/>
              <a:gd name="T42" fmla="*/ 263 w 506"/>
              <a:gd name="T43" fmla="*/ 318 h 667"/>
              <a:gd name="T44" fmla="*/ 253 w 506"/>
              <a:gd name="T45" fmla="*/ 267 h 667"/>
              <a:gd name="T46" fmla="*/ 234 w 506"/>
              <a:gd name="T47" fmla="*/ 287 h 667"/>
              <a:gd name="T48" fmla="*/ 236 w 506"/>
              <a:gd name="T49" fmla="*/ 289 h 667"/>
              <a:gd name="T50" fmla="*/ 233 w 506"/>
              <a:gd name="T51" fmla="*/ 300 h 667"/>
              <a:gd name="T52" fmla="*/ 234 w 506"/>
              <a:gd name="T53" fmla="*/ 287 h 667"/>
              <a:gd name="T54" fmla="*/ 274 w 506"/>
              <a:gd name="T55" fmla="*/ 427 h 667"/>
              <a:gd name="T56" fmla="*/ 220 w 506"/>
              <a:gd name="T57" fmla="*/ 442 h 667"/>
              <a:gd name="T58" fmla="*/ 243 w 506"/>
              <a:gd name="T59" fmla="*/ 388 h 667"/>
              <a:gd name="T60" fmla="*/ 363 w 506"/>
              <a:gd name="T61" fmla="*/ 439 h 667"/>
              <a:gd name="T62" fmla="*/ 353 w 506"/>
              <a:gd name="T63" fmla="*/ 441 h 667"/>
              <a:gd name="T64" fmla="*/ 355 w 506"/>
              <a:gd name="T65" fmla="*/ 439 h 667"/>
              <a:gd name="T66" fmla="*/ 146 w 506"/>
              <a:gd name="T67" fmla="*/ 511 h 667"/>
              <a:gd name="T68" fmla="*/ 147 w 506"/>
              <a:gd name="T69" fmla="*/ 51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06" h="667">
                <a:moveTo>
                  <a:pt x="0" y="0"/>
                </a:moveTo>
                <a:lnTo>
                  <a:pt x="0" y="667"/>
                </a:lnTo>
                <a:lnTo>
                  <a:pt x="506" y="667"/>
                </a:lnTo>
                <a:lnTo>
                  <a:pt x="506" y="195"/>
                </a:lnTo>
                <a:lnTo>
                  <a:pt x="312" y="0"/>
                </a:lnTo>
                <a:lnTo>
                  <a:pt x="0" y="0"/>
                </a:lnTo>
                <a:close/>
                <a:moveTo>
                  <a:pt x="26" y="27"/>
                </a:moveTo>
                <a:lnTo>
                  <a:pt x="293" y="27"/>
                </a:lnTo>
                <a:lnTo>
                  <a:pt x="293" y="213"/>
                </a:lnTo>
                <a:lnTo>
                  <a:pt x="480" y="213"/>
                </a:lnTo>
                <a:lnTo>
                  <a:pt x="480" y="640"/>
                </a:lnTo>
                <a:lnTo>
                  <a:pt x="26" y="640"/>
                </a:lnTo>
                <a:lnTo>
                  <a:pt x="26" y="27"/>
                </a:lnTo>
                <a:close/>
                <a:moveTo>
                  <a:pt x="320" y="46"/>
                </a:moveTo>
                <a:lnTo>
                  <a:pt x="461" y="187"/>
                </a:lnTo>
                <a:lnTo>
                  <a:pt x="320" y="187"/>
                </a:lnTo>
                <a:lnTo>
                  <a:pt x="320" y="46"/>
                </a:lnTo>
                <a:close/>
                <a:moveTo>
                  <a:pt x="236" y="260"/>
                </a:moveTo>
                <a:cubicBezTo>
                  <a:pt x="225" y="260"/>
                  <a:pt x="215" y="266"/>
                  <a:pt x="210" y="275"/>
                </a:cubicBezTo>
                <a:cubicBezTo>
                  <a:pt x="205" y="284"/>
                  <a:pt x="205" y="293"/>
                  <a:pt x="206" y="303"/>
                </a:cubicBezTo>
                <a:cubicBezTo>
                  <a:pt x="208" y="319"/>
                  <a:pt x="215" y="338"/>
                  <a:pt x="224" y="356"/>
                </a:cubicBezTo>
                <a:cubicBezTo>
                  <a:pt x="220" y="372"/>
                  <a:pt x="217" y="387"/>
                  <a:pt x="211" y="404"/>
                </a:cubicBezTo>
                <a:cubicBezTo>
                  <a:pt x="202" y="426"/>
                  <a:pt x="191" y="443"/>
                  <a:pt x="180" y="461"/>
                </a:cubicBezTo>
                <a:cubicBezTo>
                  <a:pt x="167" y="468"/>
                  <a:pt x="150" y="473"/>
                  <a:pt x="140" y="480"/>
                </a:cubicBezTo>
                <a:cubicBezTo>
                  <a:pt x="129" y="488"/>
                  <a:pt x="120" y="495"/>
                  <a:pt x="115" y="505"/>
                </a:cubicBezTo>
                <a:cubicBezTo>
                  <a:pt x="113" y="510"/>
                  <a:pt x="111" y="517"/>
                  <a:pt x="114" y="523"/>
                </a:cubicBezTo>
                <a:cubicBezTo>
                  <a:pt x="116" y="530"/>
                  <a:pt x="121" y="534"/>
                  <a:pt x="127" y="537"/>
                </a:cubicBezTo>
                <a:lnTo>
                  <a:pt x="127" y="537"/>
                </a:lnTo>
                <a:cubicBezTo>
                  <a:pt x="138" y="543"/>
                  <a:pt x="151" y="539"/>
                  <a:pt x="161" y="533"/>
                </a:cubicBezTo>
                <a:cubicBezTo>
                  <a:pt x="170" y="526"/>
                  <a:pt x="179" y="516"/>
                  <a:pt x="187" y="504"/>
                </a:cubicBezTo>
                <a:cubicBezTo>
                  <a:pt x="192" y="498"/>
                  <a:pt x="195" y="488"/>
                  <a:pt x="200" y="481"/>
                </a:cubicBezTo>
                <a:cubicBezTo>
                  <a:pt x="214" y="475"/>
                  <a:pt x="224" y="468"/>
                  <a:pt x="239" y="463"/>
                </a:cubicBezTo>
                <a:cubicBezTo>
                  <a:pt x="261" y="455"/>
                  <a:pt x="280" y="452"/>
                  <a:pt x="300" y="448"/>
                </a:cubicBezTo>
                <a:cubicBezTo>
                  <a:pt x="316" y="459"/>
                  <a:pt x="334" y="468"/>
                  <a:pt x="353" y="468"/>
                </a:cubicBezTo>
                <a:cubicBezTo>
                  <a:pt x="364" y="468"/>
                  <a:pt x="372" y="467"/>
                  <a:pt x="380" y="463"/>
                </a:cubicBezTo>
                <a:cubicBezTo>
                  <a:pt x="388" y="458"/>
                  <a:pt x="393" y="448"/>
                  <a:pt x="393" y="440"/>
                </a:cubicBezTo>
                <a:cubicBezTo>
                  <a:pt x="393" y="434"/>
                  <a:pt x="390" y="427"/>
                  <a:pt x="386" y="422"/>
                </a:cubicBezTo>
                <a:cubicBezTo>
                  <a:pt x="381" y="418"/>
                  <a:pt x="376" y="415"/>
                  <a:pt x="370" y="414"/>
                </a:cubicBezTo>
                <a:cubicBezTo>
                  <a:pt x="359" y="410"/>
                  <a:pt x="346" y="411"/>
                  <a:pt x="332" y="412"/>
                </a:cubicBezTo>
                <a:cubicBezTo>
                  <a:pt x="324" y="413"/>
                  <a:pt x="313" y="417"/>
                  <a:pt x="305" y="419"/>
                </a:cubicBezTo>
                <a:cubicBezTo>
                  <a:pt x="303" y="418"/>
                  <a:pt x="302" y="417"/>
                  <a:pt x="301" y="416"/>
                </a:cubicBezTo>
                <a:cubicBezTo>
                  <a:pt x="283" y="401"/>
                  <a:pt x="267" y="379"/>
                  <a:pt x="254" y="357"/>
                </a:cubicBezTo>
                <a:cubicBezTo>
                  <a:pt x="254" y="356"/>
                  <a:pt x="254" y="355"/>
                  <a:pt x="253" y="353"/>
                </a:cubicBezTo>
                <a:cubicBezTo>
                  <a:pt x="256" y="342"/>
                  <a:pt x="262" y="328"/>
                  <a:pt x="263" y="318"/>
                </a:cubicBezTo>
                <a:cubicBezTo>
                  <a:pt x="265" y="304"/>
                  <a:pt x="265" y="292"/>
                  <a:pt x="262" y="281"/>
                </a:cubicBezTo>
                <a:cubicBezTo>
                  <a:pt x="260" y="276"/>
                  <a:pt x="258" y="271"/>
                  <a:pt x="253" y="267"/>
                </a:cubicBezTo>
                <a:cubicBezTo>
                  <a:pt x="249" y="262"/>
                  <a:pt x="242" y="260"/>
                  <a:pt x="236" y="260"/>
                </a:cubicBezTo>
                <a:close/>
                <a:moveTo>
                  <a:pt x="234" y="287"/>
                </a:moveTo>
                <a:cubicBezTo>
                  <a:pt x="234" y="287"/>
                  <a:pt x="234" y="287"/>
                  <a:pt x="236" y="287"/>
                </a:cubicBezTo>
                <a:cubicBezTo>
                  <a:pt x="236" y="287"/>
                  <a:pt x="236" y="287"/>
                  <a:pt x="236" y="289"/>
                </a:cubicBezTo>
                <a:cubicBezTo>
                  <a:pt x="238" y="293"/>
                  <a:pt x="237" y="301"/>
                  <a:pt x="237" y="311"/>
                </a:cubicBezTo>
                <a:cubicBezTo>
                  <a:pt x="236" y="308"/>
                  <a:pt x="233" y="303"/>
                  <a:pt x="233" y="300"/>
                </a:cubicBezTo>
                <a:cubicBezTo>
                  <a:pt x="232" y="293"/>
                  <a:pt x="233" y="289"/>
                  <a:pt x="233" y="287"/>
                </a:cubicBezTo>
                <a:cubicBezTo>
                  <a:pt x="234" y="287"/>
                  <a:pt x="234" y="287"/>
                  <a:pt x="234" y="287"/>
                </a:cubicBezTo>
                <a:close/>
                <a:moveTo>
                  <a:pt x="243" y="388"/>
                </a:moveTo>
                <a:cubicBezTo>
                  <a:pt x="252" y="402"/>
                  <a:pt x="262" y="415"/>
                  <a:pt x="274" y="427"/>
                </a:cubicBezTo>
                <a:cubicBezTo>
                  <a:pt x="259" y="431"/>
                  <a:pt x="246" y="432"/>
                  <a:pt x="230" y="438"/>
                </a:cubicBezTo>
                <a:cubicBezTo>
                  <a:pt x="226" y="439"/>
                  <a:pt x="224" y="441"/>
                  <a:pt x="220" y="442"/>
                </a:cubicBezTo>
                <a:cubicBezTo>
                  <a:pt x="225" y="432"/>
                  <a:pt x="231" y="425"/>
                  <a:pt x="235" y="414"/>
                </a:cubicBezTo>
                <a:cubicBezTo>
                  <a:pt x="239" y="405"/>
                  <a:pt x="240" y="397"/>
                  <a:pt x="243" y="388"/>
                </a:cubicBezTo>
                <a:close/>
                <a:moveTo>
                  <a:pt x="355" y="439"/>
                </a:moveTo>
                <a:cubicBezTo>
                  <a:pt x="358" y="439"/>
                  <a:pt x="361" y="439"/>
                  <a:pt x="363" y="439"/>
                </a:cubicBezTo>
                <a:cubicBezTo>
                  <a:pt x="365" y="440"/>
                  <a:pt x="364" y="440"/>
                  <a:pt x="365" y="440"/>
                </a:cubicBezTo>
                <a:cubicBezTo>
                  <a:pt x="364" y="440"/>
                  <a:pt x="361" y="441"/>
                  <a:pt x="353" y="441"/>
                </a:cubicBezTo>
                <a:cubicBezTo>
                  <a:pt x="350" y="441"/>
                  <a:pt x="347" y="440"/>
                  <a:pt x="343" y="439"/>
                </a:cubicBezTo>
                <a:cubicBezTo>
                  <a:pt x="347" y="439"/>
                  <a:pt x="351" y="439"/>
                  <a:pt x="355" y="439"/>
                </a:cubicBezTo>
                <a:close/>
                <a:moveTo>
                  <a:pt x="147" y="510"/>
                </a:moveTo>
                <a:cubicBezTo>
                  <a:pt x="146" y="510"/>
                  <a:pt x="146" y="511"/>
                  <a:pt x="146" y="511"/>
                </a:cubicBezTo>
                <a:cubicBezTo>
                  <a:pt x="145" y="511"/>
                  <a:pt x="145" y="511"/>
                  <a:pt x="145" y="511"/>
                </a:cubicBezTo>
                <a:cubicBezTo>
                  <a:pt x="146" y="511"/>
                  <a:pt x="146" y="510"/>
                  <a:pt x="147" y="51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PDF File"/>
          <p:cNvSpPr>
            <a:spLocks noChangeAspect="1" noEditPoints="1"/>
          </p:cNvSpPr>
          <p:nvPr/>
        </p:nvSpPr>
        <p:spPr bwMode="auto">
          <a:xfrm>
            <a:off x="6873081" y="6156552"/>
            <a:ext cx="122238" cy="161925"/>
          </a:xfrm>
          <a:custGeom>
            <a:avLst/>
            <a:gdLst>
              <a:gd name="T0" fmla="*/ 0 w 506"/>
              <a:gd name="T1" fmla="*/ 667 h 667"/>
              <a:gd name="T2" fmla="*/ 506 w 506"/>
              <a:gd name="T3" fmla="*/ 195 h 667"/>
              <a:gd name="T4" fmla="*/ 0 w 506"/>
              <a:gd name="T5" fmla="*/ 0 h 667"/>
              <a:gd name="T6" fmla="*/ 293 w 506"/>
              <a:gd name="T7" fmla="*/ 27 h 667"/>
              <a:gd name="T8" fmla="*/ 480 w 506"/>
              <a:gd name="T9" fmla="*/ 213 h 667"/>
              <a:gd name="T10" fmla="*/ 26 w 506"/>
              <a:gd name="T11" fmla="*/ 640 h 667"/>
              <a:gd name="T12" fmla="*/ 320 w 506"/>
              <a:gd name="T13" fmla="*/ 46 h 667"/>
              <a:gd name="T14" fmla="*/ 320 w 506"/>
              <a:gd name="T15" fmla="*/ 187 h 667"/>
              <a:gd name="T16" fmla="*/ 236 w 506"/>
              <a:gd name="T17" fmla="*/ 260 h 667"/>
              <a:gd name="T18" fmla="*/ 206 w 506"/>
              <a:gd name="T19" fmla="*/ 303 h 667"/>
              <a:gd name="T20" fmla="*/ 211 w 506"/>
              <a:gd name="T21" fmla="*/ 404 h 667"/>
              <a:gd name="T22" fmla="*/ 140 w 506"/>
              <a:gd name="T23" fmla="*/ 480 h 667"/>
              <a:gd name="T24" fmla="*/ 114 w 506"/>
              <a:gd name="T25" fmla="*/ 523 h 667"/>
              <a:gd name="T26" fmla="*/ 127 w 506"/>
              <a:gd name="T27" fmla="*/ 537 h 667"/>
              <a:gd name="T28" fmla="*/ 187 w 506"/>
              <a:gd name="T29" fmla="*/ 504 h 667"/>
              <a:gd name="T30" fmla="*/ 239 w 506"/>
              <a:gd name="T31" fmla="*/ 463 h 667"/>
              <a:gd name="T32" fmla="*/ 353 w 506"/>
              <a:gd name="T33" fmla="*/ 468 h 667"/>
              <a:gd name="T34" fmla="*/ 393 w 506"/>
              <a:gd name="T35" fmla="*/ 440 h 667"/>
              <a:gd name="T36" fmla="*/ 370 w 506"/>
              <a:gd name="T37" fmla="*/ 414 h 667"/>
              <a:gd name="T38" fmla="*/ 305 w 506"/>
              <a:gd name="T39" fmla="*/ 419 h 667"/>
              <a:gd name="T40" fmla="*/ 254 w 506"/>
              <a:gd name="T41" fmla="*/ 357 h 667"/>
              <a:gd name="T42" fmla="*/ 263 w 506"/>
              <a:gd name="T43" fmla="*/ 318 h 667"/>
              <a:gd name="T44" fmla="*/ 253 w 506"/>
              <a:gd name="T45" fmla="*/ 267 h 667"/>
              <a:gd name="T46" fmla="*/ 234 w 506"/>
              <a:gd name="T47" fmla="*/ 287 h 667"/>
              <a:gd name="T48" fmla="*/ 236 w 506"/>
              <a:gd name="T49" fmla="*/ 289 h 667"/>
              <a:gd name="T50" fmla="*/ 233 w 506"/>
              <a:gd name="T51" fmla="*/ 300 h 667"/>
              <a:gd name="T52" fmla="*/ 234 w 506"/>
              <a:gd name="T53" fmla="*/ 287 h 667"/>
              <a:gd name="T54" fmla="*/ 274 w 506"/>
              <a:gd name="T55" fmla="*/ 427 h 667"/>
              <a:gd name="T56" fmla="*/ 220 w 506"/>
              <a:gd name="T57" fmla="*/ 442 h 667"/>
              <a:gd name="T58" fmla="*/ 243 w 506"/>
              <a:gd name="T59" fmla="*/ 388 h 667"/>
              <a:gd name="T60" fmla="*/ 363 w 506"/>
              <a:gd name="T61" fmla="*/ 439 h 667"/>
              <a:gd name="T62" fmla="*/ 353 w 506"/>
              <a:gd name="T63" fmla="*/ 441 h 667"/>
              <a:gd name="T64" fmla="*/ 355 w 506"/>
              <a:gd name="T65" fmla="*/ 439 h 667"/>
              <a:gd name="T66" fmla="*/ 146 w 506"/>
              <a:gd name="T67" fmla="*/ 511 h 667"/>
              <a:gd name="T68" fmla="*/ 147 w 506"/>
              <a:gd name="T69" fmla="*/ 51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06" h="667">
                <a:moveTo>
                  <a:pt x="0" y="0"/>
                </a:moveTo>
                <a:lnTo>
                  <a:pt x="0" y="667"/>
                </a:lnTo>
                <a:lnTo>
                  <a:pt x="506" y="667"/>
                </a:lnTo>
                <a:lnTo>
                  <a:pt x="506" y="195"/>
                </a:lnTo>
                <a:lnTo>
                  <a:pt x="312" y="0"/>
                </a:lnTo>
                <a:lnTo>
                  <a:pt x="0" y="0"/>
                </a:lnTo>
                <a:close/>
                <a:moveTo>
                  <a:pt x="26" y="27"/>
                </a:moveTo>
                <a:lnTo>
                  <a:pt x="293" y="27"/>
                </a:lnTo>
                <a:lnTo>
                  <a:pt x="293" y="213"/>
                </a:lnTo>
                <a:lnTo>
                  <a:pt x="480" y="213"/>
                </a:lnTo>
                <a:lnTo>
                  <a:pt x="480" y="640"/>
                </a:lnTo>
                <a:lnTo>
                  <a:pt x="26" y="640"/>
                </a:lnTo>
                <a:lnTo>
                  <a:pt x="26" y="27"/>
                </a:lnTo>
                <a:close/>
                <a:moveTo>
                  <a:pt x="320" y="46"/>
                </a:moveTo>
                <a:lnTo>
                  <a:pt x="461" y="187"/>
                </a:lnTo>
                <a:lnTo>
                  <a:pt x="320" y="187"/>
                </a:lnTo>
                <a:lnTo>
                  <a:pt x="320" y="46"/>
                </a:lnTo>
                <a:close/>
                <a:moveTo>
                  <a:pt x="236" y="260"/>
                </a:moveTo>
                <a:cubicBezTo>
                  <a:pt x="225" y="260"/>
                  <a:pt x="215" y="266"/>
                  <a:pt x="210" y="275"/>
                </a:cubicBezTo>
                <a:cubicBezTo>
                  <a:pt x="205" y="284"/>
                  <a:pt x="205" y="293"/>
                  <a:pt x="206" y="303"/>
                </a:cubicBezTo>
                <a:cubicBezTo>
                  <a:pt x="208" y="319"/>
                  <a:pt x="215" y="338"/>
                  <a:pt x="224" y="356"/>
                </a:cubicBezTo>
                <a:cubicBezTo>
                  <a:pt x="220" y="372"/>
                  <a:pt x="217" y="387"/>
                  <a:pt x="211" y="404"/>
                </a:cubicBezTo>
                <a:cubicBezTo>
                  <a:pt x="202" y="426"/>
                  <a:pt x="191" y="443"/>
                  <a:pt x="180" y="461"/>
                </a:cubicBezTo>
                <a:cubicBezTo>
                  <a:pt x="167" y="468"/>
                  <a:pt x="150" y="473"/>
                  <a:pt x="140" y="480"/>
                </a:cubicBezTo>
                <a:cubicBezTo>
                  <a:pt x="129" y="488"/>
                  <a:pt x="120" y="495"/>
                  <a:pt x="115" y="505"/>
                </a:cubicBezTo>
                <a:cubicBezTo>
                  <a:pt x="113" y="510"/>
                  <a:pt x="111" y="517"/>
                  <a:pt x="114" y="523"/>
                </a:cubicBezTo>
                <a:cubicBezTo>
                  <a:pt x="116" y="530"/>
                  <a:pt x="121" y="534"/>
                  <a:pt x="127" y="537"/>
                </a:cubicBezTo>
                <a:lnTo>
                  <a:pt x="127" y="537"/>
                </a:lnTo>
                <a:cubicBezTo>
                  <a:pt x="138" y="543"/>
                  <a:pt x="151" y="539"/>
                  <a:pt x="161" y="533"/>
                </a:cubicBezTo>
                <a:cubicBezTo>
                  <a:pt x="170" y="526"/>
                  <a:pt x="179" y="516"/>
                  <a:pt x="187" y="504"/>
                </a:cubicBezTo>
                <a:cubicBezTo>
                  <a:pt x="192" y="498"/>
                  <a:pt x="195" y="488"/>
                  <a:pt x="200" y="481"/>
                </a:cubicBezTo>
                <a:cubicBezTo>
                  <a:pt x="214" y="475"/>
                  <a:pt x="224" y="468"/>
                  <a:pt x="239" y="463"/>
                </a:cubicBezTo>
                <a:cubicBezTo>
                  <a:pt x="261" y="455"/>
                  <a:pt x="280" y="452"/>
                  <a:pt x="300" y="448"/>
                </a:cubicBezTo>
                <a:cubicBezTo>
                  <a:pt x="316" y="459"/>
                  <a:pt x="334" y="468"/>
                  <a:pt x="353" y="468"/>
                </a:cubicBezTo>
                <a:cubicBezTo>
                  <a:pt x="364" y="468"/>
                  <a:pt x="372" y="467"/>
                  <a:pt x="380" y="463"/>
                </a:cubicBezTo>
                <a:cubicBezTo>
                  <a:pt x="388" y="458"/>
                  <a:pt x="393" y="448"/>
                  <a:pt x="393" y="440"/>
                </a:cubicBezTo>
                <a:cubicBezTo>
                  <a:pt x="393" y="434"/>
                  <a:pt x="390" y="427"/>
                  <a:pt x="386" y="422"/>
                </a:cubicBezTo>
                <a:cubicBezTo>
                  <a:pt x="381" y="418"/>
                  <a:pt x="376" y="415"/>
                  <a:pt x="370" y="414"/>
                </a:cubicBezTo>
                <a:cubicBezTo>
                  <a:pt x="359" y="410"/>
                  <a:pt x="346" y="411"/>
                  <a:pt x="332" y="412"/>
                </a:cubicBezTo>
                <a:cubicBezTo>
                  <a:pt x="324" y="413"/>
                  <a:pt x="313" y="417"/>
                  <a:pt x="305" y="419"/>
                </a:cubicBezTo>
                <a:cubicBezTo>
                  <a:pt x="303" y="418"/>
                  <a:pt x="302" y="417"/>
                  <a:pt x="301" y="416"/>
                </a:cubicBezTo>
                <a:cubicBezTo>
                  <a:pt x="283" y="401"/>
                  <a:pt x="267" y="379"/>
                  <a:pt x="254" y="357"/>
                </a:cubicBezTo>
                <a:cubicBezTo>
                  <a:pt x="254" y="356"/>
                  <a:pt x="254" y="355"/>
                  <a:pt x="253" y="353"/>
                </a:cubicBezTo>
                <a:cubicBezTo>
                  <a:pt x="256" y="342"/>
                  <a:pt x="262" y="328"/>
                  <a:pt x="263" y="318"/>
                </a:cubicBezTo>
                <a:cubicBezTo>
                  <a:pt x="265" y="304"/>
                  <a:pt x="265" y="292"/>
                  <a:pt x="262" y="281"/>
                </a:cubicBezTo>
                <a:cubicBezTo>
                  <a:pt x="260" y="276"/>
                  <a:pt x="258" y="271"/>
                  <a:pt x="253" y="267"/>
                </a:cubicBezTo>
                <a:cubicBezTo>
                  <a:pt x="249" y="262"/>
                  <a:pt x="242" y="260"/>
                  <a:pt x="236" y="260"/>
                </a:cubicBezTo>
                <a:close/>
                <a:moveTo>
                  <a:pt x="234" y="287"/>
                </a:moveTo>
                <a:cubicBezTo>
                  <a:pt x="234" y="287"/>
                  <a:pt x="234" y="287"/>
                  <a:pt x="236" y="287"/>
                </a:cubicBezTo>
                <a:cubicBezTo>
                  <a:pt x="236" y="287"/>
                  <a:pt x="236" y="287"/>
                  <a:pt x="236" y="289"/>
                </a:cubicBezTo>
                <a:cubicBezTo>
                  <a:pt x="238" y="293"/>
                  <a:pt x="237" y="301"/>
                  <a:pt x="237" y="311"/>
                </a:cubicBezTo>
                <a:cubicBezTo>
                  <a:pt x="236" y="308"/>
                  <a:pt x="233" y="303"/>
                  <a:pt x="233" y="300"/>
                </a:cubicBezTo>
                <a:cubicBezTo>
                  <a:pt x="232" y="293"/>
                  <a:pt x="233" y="289"/>
                  <a:pt x="233" y="287"/>
                </a:cubicBezTo>
                <a:cubicBezTo>
                  <a:pt x="234" y="287"/>
                  <a:pt x="234" y="287"/>
                  <a:pt x="234" y="287"/>
                </a:cubicBezTo>
                <a:close/>
                <a:moveTo>
                  <a:pt x="243" y="388"/>
                </a:moveTo>
                <a:cubicBezTo>
                  <a:pt x="252" y="402"/>
                  <a:pt x="262" y="415"/>
                  <a:pt x="274" y="427"/>
                </a:cubicBezTo>
                <a:cubicBezTo>
                  <a:pt x="259" y="431"/>
                  <a:pt x="246" y="432"/>
                  <a:pt x="230" y="438"/>
                </a:cubicBezTo>
                <a:cubicBezTo>
                  <a:pt x="226" y="439"/>
                  <a:pt x="224" y="441"/>
                  <a:pt x="220" y="442"/>
                </a:cubicBezTo>
                <a:cubicBezTo>
                  <a:pt x="225" y="432"/>
                  <a:pt x="231" y="425"/>
                  <a:pt x="235" y="414"/>
                </a:cubicBezTo>
                <a:cubicBezTo>
                  <a:pt x="239" y="405"/>
                  <a:pt x="240" y="397"/>
                  <a:pt x="243" y="388"/>
                </a:cubicBezTo>
                <a:close/>
                <a:moveTo>
                  <a:pt x="355" y="439"/>
                </a:moveTo>
                <a:cubicBezTo>
                  <a:pt x="358" y="439"/>
                  <a:pt x="361" y="439"/>
                  <a:pt x="363" y="439"/>
                </a:cubicBezTo>
                <a:cubicBezTo>
                  <a:pt x="365" y="440"/>
                  <a:pt x="364" y="440"/>
                  <a:pt x="365" y="440"/>
                </a:cubicBezTo>
                <a:cubicBezTo>
                  <a:pt x="364" y="440"/>
                  <a:pt x="361" y="441"/>
                  <a:pt x="353" y="441"/>
                </a:cubicBezTo>
                <a:cubicBezTo>
                  <a:pt x="350" y="441"/>
                  <a:pt x="347" y="440"/>
                  <a:pt x="343" y="439"/>
                </a:cubicBezTo>
                <a:cubicBezTo>
                  <a:pt x="347" y="439"/>
                  <a:pt x="351" y="439"/>
                  <a:pt x="355" y="439"/>
                </a:cubicBezTo>
                <a:close/>
                <a:moveTo>
                  <a:pt x="147" y="510"/>
                </a:moveTo>
                <a:cubicBezTo>
                  <a:pt x="146" y="510"/>
                  <a:pt x="146" y="511"/>
                  <a:pt x="146" y="511"/>
                </a:cubicBezTo>
                <a:cubicBezTo>
                  <a:pt x="145" y="511"/>
                  <a:pt x="145" y="511"/>
                  <a:pt x="145" y="511"/>
                </a:cubicBezTo>
                <a:cubicBezTo>
                  <a:pt x="146" y="511"/>
                  <a:pt x="146" y="510"/>
                  <a:pt x="147" y="51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PDF File"/>
          <p:cNvSpPr>
            <a:spLocks noChangeAspect="1" noEditPoints="1"/>
          </p:cNvSpPr>
          <p:nvPr/>
        </p:nvSpPr>
        <p:spPr bwMode="auto">
          <a:xfrm>
            <a:off x="6883967" y="6439581"/>
            <a:ext cx="122238" cy="161925"/>
          </a:xfrm>
          <a:custGeom>
            <a:avLst/>
            <a:gdLst>
              <a:gd name="T0" fmla="*/ 0 w 506"/>
              <a:gd name="T1" fmla="*/ 667 h 667"/>
              <a:gd name="T2" fmla="*/ 506 w 506"/>
              <a:gd name="T3" fmla="*/ 195 h 667"/>
              <a:gd name="T4" fmla="*/ 0 w 506"/>
              <a:gd name="T5" fmla="*/ 0 h 667"/>
              <a:gd name="T6" fmla="*/ 293 w 506"/>
              <a:gd name="T7" fmla="*/ 27 h 667"/>
              <a:gd name="T8" fmla="*/ 480 w 506"/>
              <a:gd name="T9" fmla="*/ 213 h 667"/>
              <a:gd name="T10" fmla="*/ 26 w 506"/>
              <a:gd name="T11" fmla="*/ 640 h 667"/>
              <a:gd name="T12" fmla="*/ 320 w 506"/>
              <a:gd name="T13" fmla="*/ 46 h 667"/>
              <a:gd name="T14" fmla="*/ 320 w 506"/>
              <a:gd name="T15" fmla="*/ 187 h 667"/>
              <a:gd name="T16" fmla="*/ 236 w 506"/>
              <a:gd name="T17" fmla="*/ 260 h 667"/>
              <a:gd name="T18" fmla="*/ 206 w 506"/>
              <a:gd name="T19" fmla="*/ 303 h 667"/>
              <a:gd name="T20" fmla="*/ 211 w 506"/>
              <a:gd name="T21" fmla="*/ 404 h 667"/>
              <a:gd name="T22" fmla="*/ 140 w 506"/>
              <a:gd name="T23" fmla="*/ 480 h 667"/>
              <a:gd name="T24" fmla="*/ 114 w 506"/>
              <a:gd name="T25" fmla="*/ 523 h 667"/>
              <a:gd name="T26" fmla="*/ 127 w 506"/>
              <a:gd name="T27" fmla="*/ 537 h 667"/>
              <a:gd name="T28" fmla="*/ 187 w 506"/>
              <a:gd name="T29" fmla="*/ 504 h 667"/>
              <a:gd name="T30" fmla="*/ 239 w 506"/>
              <a:gd name="T31" fmla="*/ 463 h 667"/>
              <a:gd name="T32" fmla="*/ 353 w 506"/>
              <a:gd name="T33" fmla="*/ 468 h 667"/>
              <a:gd name="T34" fmla="*/ 393 w 506"/>
              <a:gd name="T35" fmla="*/ 440 h 667"/>
              <a:gd name="T36" fmla="*/ 370 w 506"/>
              <a:gd name="T37" fmla="*/ 414 h 667"/>
              <a:gd name="T38" fmla="*/ 305 w 506"/>
              <a:gd name="T39" fmla="*/ 419 h 667"/>
              <a:gd name="T40" fmla="*/ 254 w 506"/>
              <a:gd name="T41" fmla="*/ 357 h 667"/>
              <a:gd name="T42" fmla="*/ 263 w 506"/>
              <a:gd name="T43" fmla="*/ 318 h 667"/>
              <a:gd name="T44" fmla="*/ 253 w 506"/>
              <a:gd name="T45" fmla="*/ 267 h 667"/>
              <a:gd name="T46" fmla="*/ 234 w 506"/>
              <a:gd name="T47" fmla="*/ 287 h 667"/>
              <a:gd name="T48" fmla="*/ 236 w 506"/>
              <a:gd name="T49" fmla="*/ 289 h 667"/>
              <a:gd name="T50" fmla="*/ 233 w 506"/>
              <a:gd name="T51" fmla="*/ 300 h 667"/>
              <a:gd name="T52" fmla="*/ 234 w 506"/>
              <a:gd name="T53" fmla="*/ 287 h 667"/>
              <a:gd name="T54" fmla="*/ 274 w 506"/>
              <a:gd name="T55" fmla="*/ 427 h 667"/>
              <a:gd name="T56" fmla="*/ 220 w 506"/>
              <a:gd name="T57" fmla="*/ 442 h 667"/>
              <a:gd name="T58" fmla="*/ 243 w 506"/>
              <a:gd name="T59" fmla="*/ 388 h 667"/>
              <a:gd name="T60" fmla="*/ 363 w 506"/>
              <a:gd name="T61" fmla="*/ 439 h 667"/>
              <a:gd name="T62" fmla="*/ 353 w 506"/>
              <a:gd name="T63" fmla="*/ 441 h 667"/>
              <a:gd name="T64" fmla="*/ 355 w 506"/>
              <a:gd name="T65" fmla="*/ 439 h 667"/>
              <a:gd name="T66" fmla="*/ 146 w 506"/>
              <a:gd name="T67" fmla="*/ 511 h 667"/>
              <a:gd name="T68" fmla="*/ 147 w 506"/>
              <a:gd name="T69" fmla="*/ 51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06" h="667">
                <a:moveTo>
                  <a:pt x="0" y="0"/>
                </a:moveTo>
                <a:lnTo>
                  <a:pt x="0" y="667"/>
                </a:lnTo>
                <a:lnTo>
                  <a:pt x="506" y="667"/>
                </a:lnTo>
                <a:lnTo>
                  <a:pt x="506" y="195"/>
                </a:lnTo>
                <a:lnTo>
                  <a:pt x="312" y="0"/>
                </a:lnTo>
                <a:lnTo>
                  <a:pt x="0" y="0"/>
                </a:lnTo>
                <a:close/>
                <a:moveTo>
                  <a:pt x="26" y="27"/>
                </a:moveTo>
                <a:lnTo>
                  <a:pt x="293" y="27"/>
                </a:lnTo>
                <a:lnTo>
                  <a:pt x="293" y="213"/>
                </a:lnTo>
                <a:lnTo>
                  <a:pt x="480" y="213"/>
                </a:lnTo>
                <a:lnTo>
                  <a:pt x="480" y="640"/>
                </a:lnTo>
                <a:lnTo>
                  <a:pt x="26" y="640"/>
                </a:lnTo>
                <a:lnTo>
                  <a:pt x="26" y="27"/>
                </a:lnTo>
                <a:close/>
                <a:moveTo>
                  <a:pt x="320" y="46"/>
                </a:moveTo>
                <a:lnTo>
                  <a:pt x="461" y="187"/>
                </a:lnTo>
                <a:lnTo>
                  <a:pt x="320" y="187"/>
                </a:lnTo>
                <a:lnTo>
                  <a:pt x="320" y="46"/>
                </a:lnTo>
                <a:close/>
                <a:moveTo>
                  <a:pt x="236" y="260"/>
                </a:moveTo>
                <a:cubicBezTo>
                  <a:pt x="225" y="260"/>
                  <a:pt x="215" y="266"/>
                  <a:pt x="210" y="275"/>
                </a:cubicBezTo>
                <a:cubicBezTo>
                  <a:pt x="205" y="284"/>
                  <a:pt x="205" y="293"/>
                  <a:pt x="206" y="303"/>
                </a:cubicBezTo>
                <a:cubicBezTo>
                  <a:pt x="208" y="319"/>
                  <a:pt x="215" y="338"/>
                  <a:pt x="224" y="356"/>
                </a:cubicBezTo>
                <a:cubicBezTo>
                  <a:pt x="220" y="372"/>
                  <a:pt x="217" y="387"/>
                  <a:pt x="211" y="404"/>
                </a:cubicBezTo>
                <a:cubicBezTo>
                  <a:pt x="202" y="426"/>
                  <a:pt x="191" y="443"/>
                  <a:pt x="180" y="461"/>
                </a:cubicBezTo>
                <a:cubicBezTo>
                  <a:pt x="167" y="468"/>
                  <a:pt x="150" y="473"/>
                  <a:pt x="140" y="480"/>
                </a:cubicBezTo>
                <a:cubicBezTo>
                  <a:pt x="129" y="488"/>
                  <a:pt x="120" y="495"/>
                  <a:pt x="115" y="505"/>
                </a:cubicBezTo>
                <a:cubicBezTo>
                  <a:pt x="113" y="510"/>
                  <a:pt x="111" y="517"/>
                  <a:pt x="114" y="523"/>
                </a:cubicBezTo>
                <a:cubicBezTo>
                  <a:pt x="116" y="530"/>
                  <a:pt x="121" y="534"/>
                  <a:pt x="127" y="537"/>
                </a:cubicBezTo>
                <a:lnTo>
                  <a:pt x="127" y="537"/>
                </a:lnTo>
                <a:cubicBezTo>
                  <a:pt x="138" y="543"/>
                  <a:pt x="151" y="539"/>
                  <a:pt x="161" y="533"/>
                </a:cubicBezTo>
                <a:cubicBezTo>
                  <a:pt x="170" y="526"/>
                  <a:pt x="179" y="516"/>
                  <a:pt x="187" y="504"/>
                </a:cubicBezTo>
                <a:cubicBezTo>
                  <a:pt x="192" y="498"/>
                  <a:pt x="195" y="488"/>
                  <a:pt x="200" y="481"/>
                </a:cubicBezTo>
                <a:cubicBezTo>
                  <a:pt x="214" y="475"/>
                  <a:pt x="224" y="468"/>
                  <a:pt x="239" y="463"/>
                </a:cubicBezTo>
                <a:cubicBezTo>
                  <a:pt x="261" y="455"/>
                  <a:pt x="280" y="452"/>
                  <a:pt x="300" y="448"/>
                </a:cubicBezTo>
                <a:cubicBezTo>
                  <a:pt x="316" y="459"/>
                  <a:pt x="334" y="468"/>
                  <a:pt x="353" y="468"/>
                </a:cubicBezTo>
                <a:cubicBezTo>
                  <a:pt x="364" y="468"/>
                  <a:pt x="372" y="467"/>
                  <a:pt x="380" y="463"/>
                </a:cubicBezTo>
                <a:cubicBezTo>
                  <a:pt x="388" y="458"/>
                  <a:pt x="393" y="448"/>
                  <a:pt x="393" y="440"/>
                </a:cubicBezTo>
                <a:cubicBezTo>
                  <a:pt x="393" y="434"/>
                  <a:pt x="390" y="427"/>
                  <a:pt x="386" y="422"/>
                </a:cubicBezTo>
                <a:cubicBezTo>
                  <a:pt x="381" y="418"/>
                  <a:pt x="376" y="415"/>
                  <a:pt x="370" y="414"/>
                </a:cubicBezTo>
                <a:cubicBezTo>
                  <a:pt x="359" y="410"/>
                  <a:pt x="346" y="411"/>
                  <a:pt x="332" y="412"/>
                </a:cubicBezTo>
                <a:cubicBezTo>
                  <a:pt x="324" y="413"/>
                  <a:pt x="313" y="417"/>
                  <a:pt x="305" y="419"/>
                </a:cubicBezTo>
                <a:cubicBezTo>
                  <a:pt x="303" y="418"/>
                  <a:pt x="302" y="417"/>
                  <a:pt x="301" y="416"/>
                </a:cubicBezTo>
                <a:cubicBezTo>
                  <a:pt x="283" y="401"/>
                  <a:pt x="267" y="379"/>
                  <a:pt x="254" y="357"/>
                </a:cubicBezTo>
                <a:cubicBezTo>
                  <a:pt x="254" y="356"/>
                  <a:pt x="254" y="355"/>
                  <a:pt x="253" y="353"/>
                </a:cubicBezTo>
                <a:cubicBezTo>
                  <a:pt x="256" y="342"/>
                  <a:pt x="262" y="328"/>
                  <a:pt x="263" y="318"/>
                </a:cubicBezTo>
                <a:cubicBezTo>
                  <a:pt x="265" y="304"/>
                  <a:pt x="265" y="292"/>
                  <a:pt x="262" y="281"/>
                </a:cubicBezTo>
                <a:cubicBezTo>
                  <a:pt x="260" y="276"/>
                  <a:pt x="258" y="271"/>
                  <a:pt x="253" y="267"/>
                </a:cubicBezTo>
                <a:cubicBezTo>
                  <a:pt x="249" y="262"/>
                  <a:pt x="242" y="260"/>
                  <a:pt x="236" y="260"/>
                </a:cubicBezTo>
                <a:close/>
                <a:moveTo>
                  <a:pt x="234" y="287"/>
                </a:moveTo>
                <a:cubicBezTo>
                  <a:pt x="234" y="287"/>
                  <a:pt x="234" y="287"/>
                  <a:pt x="236" y="287"/>
                </a:cubicBezTo>
                <a:cubicBezTo>
                  <a:pt x="236" y="287"/>
                  <a:pt x="236" y="287"/>
                  <a:pt x="236" y="289"/>
                </a:cubicBezTo>
                <a:cubicBezTo>
                  <a:pt x="238" y="293"/>
                  <a:pt x="237" y="301"/>
                  <a:pt x="237" y="311"/>
                </a:cubicBezTo>
                <a:cubicBezTo>
                  <a:pt x="236" y="308"/>
                  <a:pt x="233" y="303"/>
                  <a:pt x="233" y="300"/>
                </a:cubicBezTo>
                <a:cubicBezTo>
                  <a:pt x="232" y="293"/>
                  <a:pt x="233" y="289"/>
                  <a:pt x="233" y="287"/>
                </a:cubicBezTo>
                <a:cubicBezTo>
                  <a:pt x="234" y="287"/>
                  <a:pt x="234" y="287"/>
                  <a:pt x="234" y="287"/>
                </a:cubicBezTo>
                <a:close/>
                <a:moveTo>
                  <a:pt x="243" y="388"/>
                </a:moveTo>
                <a:cubicBezTo>
                  <a:pt x="252" y="402"/>
                  <a:pt x="262" y="415"/>
                  <a:pt x="274" y="427"/>
                </a:cubicBezTo>
                <a:cubicBezTo>
                  <a:pt x="259" y="431"/>
                  <a:pt x="246" y="432"/>
                  <a:pt x="230" y="438"/>
                </a:cubicBezTo>
                <a:cubicBezTo>
                  <a:pt x="226" y="439"/>
                  <a:pt x="224" y="441"/>
                  <a:pt x="220" y="442"/>
                </a:cubicBezTo>
                <a:cubicBezTo>
                  <a:pt x="225" y="432"/>
                  <a:pt x="231" y="425"/>
                  <a:pt x="235" y="414"/>
                </a:cubicBezTo>
                <a:cubicBezTo>
                  <a:pt x="239" y="405"/>
                  <a:pt x="240" y="397"/>
                  <a:pt x="243" y="388"/>
                </a:cubicBezTo>
                <a:close/>
                <a:moveTo>
                  <a:pt x="355" y="439"/>
                </a:moveTo>
                <a:cubicBezTo>
                  <a:pt x="358" y="439"/>
                  <a:pt x="361" y="439"/>
                  <a:pt x="363" y="439"/>
                </a:cubicBezTo>
                <a:cubicBezTo>
                  <a:pt x="365" y="440"/>
                  <a:pt x="364" y="440"/>
                  <a:pt x="365" y="440"/>
                </a:cubicBezTo>
                <a:cubicBezTo>
                  <a:pt x="364" y="440"/>
                  <a:pt x="361" y="441"/>
                  <a:pt x="353" y="441"/>
                </a:cubicBezTo>
                <a:cubicBezTo>
                  <a:pt x="350" y="441"/>
                  <a:pt x="347" y="440"/>
                  <a:pt x="343" y="439"/>
                </a:cubicBezTo>
                <a:cubicBezTo>
                  <a:pt x="347" y="439"/>
                  <a:pt x="351" y="439"/>
                  <a:pt x="355" y="439"/>
                </a:cubicBezTo>
                <a:close/>
                <a:moveTo>
                  <a:pt x="147" y="510"/>
                </a:moveTo>
                <a:cubicBezTo>
                  <a:pt x="146" y="510"/>
                  <a:pt x="146" y="511"/>
                  <a:pt x="146" y="511"/>
                </a:cubicBezTo>
                <a:cubicBezTo>
                  <a:pt x="145" y="511"/>
                  <a:pt x="145" y="511"/>
                  <a:pt x="145" y="511"/>
                </a:cubicBezTo>
                <a:cubicBezTo>
                  <a:pt x="146" y="511"/>
                  <a:pt x="146" y="510"/>
                  <a:pt x="147" y="51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142468" y="1767876"/>
            <a:ext cx="808656" cy="251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Ticket By:</a:t>
            </a:r>
            <a:endParaRPr lang="en-US" sz="12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grpSp>
        <p:nvGrpSpPr>
          <p:cNvPr id="103" name="Drop-Down Box" descr="&lt;SmartSettings&gt;&lt;SmartResize enabled=&quot;True&quot; minWidth=&quot;18&quot; minHeight=&quot;7&quot; /&gt;&lt;/SmartSettings&gt;"/>
          <p:cNvGrpSpPr/>
          <p:nvPr>
            <p:custDataLst>
              <p:tags r:id="rId11"/>
            </p:custDataLst>
          </p:nvPr>
        </p:nvGrpSpPr>
        <p:grpSpPr>
          <a:xfrm>
            <a:off x="5979288" y="1758216"/>
            <a:ext cx="680113" cy="270147"/>
            <a:chOff x="595686" y="1252226"/>
            <a:chExt cx="1368150" cy="259123"/>
          </a:xfrm>
          <a:solidFill>
            <a:srgbClr val="FFFFFF"/>
          </a:solidFill>
        </p:grpSpPr>
        <p:sp>
          <p:nvSpPr>
            <p:cNvPr id="104" name="Text Box"/>
            <p:cNvSpPr/>
            <p:nvPr/>
          </p:nvSpPr>
          <p:spPr>
            <a:xfrm>
              <a:off x="595686" y="1252226"/>
              <a:ext cx="1368150" cy="25912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Self</a:t>
              </a:r>
            </a:p>
          </p:txBody>
        </p:sp>
        <p:sp>
          <p:nvSpPr>
            <p:cNvPr id="105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1732492" y="1364439"/>
              <a:ext cx="128760" cy="3470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2401774" y="3411660"/>
            <a:ext cx="5552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City:</a:t>
            </a:r>
            <a:endParaRPr lang="en-US" sz="12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grpSp>
        <p:nvGrpSpPr>
          <p:cNvPr id="107" name="Drop-Down Box" descr="&lt;SmartSettings&gt;&lt;SmartResize enabled=&quot;True&quot; minWidth=&quot;18&quot; minHeight=&quot;7&quot; /&gt;&lt;/SmartSettings&gt;"/>
          <p:cNvGrpSpPr/>
          <p:nvPr>
            <p:custDataLst>
              <p:tags r:id="rId12"/>
            </p:custDataLst>
          </p:nvPr>
        </p:nvGrpSpPr>
        <p:grpSpPr>
          <a:xfrm>
            <a:off x="1625009" y="3408715"/>
            <a:ext cx="732890" cy="241286"/>
            <a:chOff x="595686" y="1263815"/>
            <a:chExt cx="1478429" cy="225460"/>
          </a:xfrm>
          <a:solidFill>
            <a:srgbClr val="FFFFFF"/>
          </a:solidFill>
        </p:grpSpPr>
        <p:sp>
          <p:nvSpPr>
            <p:cNvPr id="108" name="Text Box"/>
            <p:cNvSpPr/>
            <p:nvPr/>
          </p:nvSpPr>
          <p:spPr>
            <a:xfrm>
              <a:off x="595686" y="1263815"/>
              <a:ext cx="1478429" cy="22546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Self</a:t>
              </a:r>
            </a:p>
          </p:txBody>
        </p:sp>
        <p:sp>
          <p:nvSpPr>
            <p:cNvPr id="109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1685119" y="1364886"/>
              <a:ext cx="129119" cy="33804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1" name="Rectangle 110"/>
          <p:cNvSpPr/>
          <p:nvPr/>
        </p:nvSpPr>
        <p:spPr>
          <a:xfrm>
            <a:off x="643831" y="3400774"/>
            <a:ext cx="9481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Booking by:</a:t>
            </a:r>
            <a:endParaRPr lang="en-US" sz="12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57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37537"/>
            <a:ext cx="12118208" cy="6838752"/>
            <a:chOff x="595681" y="1261241"/>
            <a:chExt cx="6668463" cy="1290360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2" y="1362184"/>
              <a:ext cx="6668462" cy="11894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1" y="1261241"/>
              <a:ext cx="6668461" cy="10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7133242" y="1319273"/>
              <a:ext cx="82116" cy="2126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7148099" y="1274684"/>
              <a:ext cx="54161" cy="179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1092542" y="1307477"/>
              <a:ext cx="5991913" cy="448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134432" y="1317325"/>
              <a:ext cx="51541" cy="2516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313582"/>
              <a:ext cx="352926" cy="32649"/>
              <a:chOff x="664968" y="1313582"/>
              <a:chExt cx="352926" cy="32649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64968" y="1318524"/>
                <a:ext cx="83862" cy="2276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797754" y="1318524"/>
                <a:ext cx="83862" cy="2276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30536" y="1313582"/>
                <a:ext cx="87358" cy="32649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2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3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5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8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6916425" y="1617918"/>
            <a:ext cx="877745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14505" y="659209"/>
            <a:ext cx="29927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cs typeface="Calibri" panose="020F0502020204030204" pitchFamily="34" charset="0"/>
              </a:rPr>
              <a:t>Admin (QUOTATION APPROVAL)</a:t>
            </a:r>
            <a:endParaRPr lang="en-US" sz="1600" b="1" u="sng" dirty="0">
              <a:cs typeface="Calibri" panose="020F0502020204030204" pitchFamily="34" charset="0"/>
            </a:endParaRPr>
          </a:p>
        </p:txBody>
      </p:sp>
      <p:grpSp>
        <p:nvGrpSpPr>
          <p:cNvPr id="12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27719"/>
            <a:ext cx="10888752" cy="2615137"/>
            <a:chOff x="595686" y="1261242"/>
            <a:chExt cx="3222246" cy="1507358"/>
          </a:xfrm>
        </p:grpSpPr>
        <p:sp>
          <p:nvSpPr>
            <p:cNvPr id="12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Admin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4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125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28" name="Table 127"/>
          <p:cNvGraphicFramePr>
            <a:graphicFrameLocks noGrp="1"/>
          </p:cNvGraphicFramePr>
          <p:nvPr>
            <p:extLst/>
          </p:nvPr>
        </p:nvGraphicFramePr>
        <p:xfrm>
          <a:off x="1687286" y="3257163"/>
          <a:ext cx="8284028" cy="1526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21786"/>
                <a:gridCol w="5094699"/>
                <a:gridCol w="1567543"/>
              </a:tblGrid>
              <a:tr h="36240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88007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88007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88007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Edit"/>
          <p:cNvSpPr>
            <a:spLocks noChangeAspect="1" noEditPoints="1"/>
          </p:cNvSpPr>
          <p:nvPr/>
        </p:nvSpPr>
        <p:spPr bwMode="auto">
          <a:xfrm>
            <a:off x="9081631" y="3721551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File"/>
          <p:cNvSpPr>
            <a:spLocks noChangeAspect="1" noEditPoints="1"/>
          </p:cNvSpPr>
          <p:nvPr/>
        </p:nvSpPr>
        <p:spPr bwMode="auto">
          <a:xfrm>
            <a:off x="9477941" y="3729038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Edit"/>
          <p:cNvSpPr>
            <a:spLocks noChangeAspect="1" noEditPoints="1"/>
          </p:cNvSpPr>
          <p:nvPr/>
        </p:nvSpPr>
        <p:spPr bwMode="auto">
          <a:xfrm>
            <a:off x="9070748" y="4537979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File"/>
          <p:cNvSpPr>
            <a:spLocks noChangeAspect="1" noEditPoints="1"/>
          </p:cNvSpPr>
          <p:nvPr/>
        </p:nvSpPr>
        <p:spPr bwMode="auto">
          <a:xfrm>
            <a:off x="9467058" y="454546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Edit"/>
          <p:cNvSpPr>
            <a:spLocks noChangeAspect="1" noEditPoints="1"/>
          </p:cNvSpPr>
          <p:nvPr/>
        </p:nvSpPr>
        <p:spPr bwMode="auto">
          <a:xfrm>
            <a:off x="9103400" y="4124324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ile"/>
          <p:cNvSpPr>
            <a:spLocks noChangeAspect="1" noEditPoints="1"/>
          </p:cNvSpPr>
          <p:nvPr/>
        </p:nvSpPr>
        <p:spPr bwMode="auto">
          <a:xfrm>
            <a:off x="9499710" y="4131811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19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838752"/>
            <a:chOff x="595681" y="1261241"/>
            <a:chExt cx="6668463" cy="1290360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4"/>
              </p:custDataLst>
            </p:nvPr>
          </p:nvSpPr>
          <p:spPr>
            <a:xfrm>
              <a:off x="595682" y="1362184"/>
              <a:ext cx="6668462" cy="11894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5"/>
              </p:custDataLst>
            </p:nvPr>
          </p:nvSpPr>
          <p:spPr>
            <a:xfrm>
              <a:off x="595681" y="1261241"/>
              <a:ext cx="6668461" cy="10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7133242" y="1319273"/>
              <a:ext cx="82116" cy="2126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7148099" y="1274684"/>
              <a:ext cx="54161" cy="179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8"/>
              </p:custDataLst>
            </p:nvPr>
          </p:nvSpPr>
          <p:spPr>
            <a:xfrm>
              <a:off x="1092542" y="1307477"/>
              <a:ext cx="5991913" cy="448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1134432" y="1317325"/>
              <a:ext cx="51541" cy="2516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313582"/>
              <a:ext cx="352926" cy="32649"/>
              <a:chOff x="664968" y="1313582"/>
              <a:chExt cx="352926" cy="32649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664968" y="1318524"/>
                <a:ext cx="83862" cy="2276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797754" y="1318524"/>
                <a:ext cx="83862" cy="2276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930536" y="1313582"/>
                <a:ext cx="87358" cy="32649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2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9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0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3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5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8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6916425" y="1617918"/>
            <a:ext cx="877745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14505" y="659209"/>
            <a:ext cx="29927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cs typeface="Calibri" panose="020F0502020204030204" pitchFamily="34" charset="0"/>
              </a:rPr>
              <a:t>Admin (QUOTATION APPROVAL)</a:t>
            </a:r>
            <a:endParaRPr lang="en-US" sz="1600" b="1" u="sng" dirty="0">
              <a:cs typeface="Calibri" panose="020F0502020204030204" pitchFamily="34" charset="0"/>
            </a:endParaRPr>
          </a:p>
        </p:txBody>
      </p:sp>
      <p:grpSp>
        <p:nvGrpSpPr>
          <p:cNvPr id="12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27719"/>
            <a:ext cx="10888752" cy="2615137"/>
            <a:chOff x="595686" y="1261242"/>
            <a:chExt cx="3222246" cy="1507358"/>
          </a:xfrm>
        </p:grpSpPr>
        <p:sp>
          <p:nvSpPr>
            <p:cNvPr id="12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Admin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4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125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28" name="Table 127"/>
          <p:cNvGraphicFramePr>
            <a:graphicFrameLocks noGrp="1"/>
          </p:cNvGraphicFramePr>
          <p:nvPr>
            <p:extLst/>
          </p:nvPr>
        </p:nvGraphicFramePr>
        <p:xfrm>
          <a:off x="1687286" y="3257163"/>
          <a:ext cx="8284028" cy="1526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21786"/>
                <a:gridCol w="5094699"/>
                <a:gridCol w="1567543"/>
              </a:tblGrid>
              <a:tr h="36240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88007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88007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88007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Edit"/>
          <p:cNvSpPr>
            <a:spLocks noChangeAspect="1" noEditPoints="1"/>
          </p:cNvSpPr>
          <p:nvPr/>
        </p:nvSpPr>
        <p:spPr bwMode="auto">
          <a:xfrm>
            <a:off x="9081631" y="3721551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File"/>
          <p:cNvSpPr>
            <a:spLocks noChangeAspect="1" noEditPoints="1"/>
          </p:cNvSpPr>
          <p:nvPr/>
        </p:nvSpPr>
        <p:spPr bwMode="auto">
          <a:xfrm>
            <a:off x="9477941" y="3729038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Edit"/>
          <p:cNvSpPr>
            <a:spLocks noChangeAspect="1" noEditPoints="1"/>
          </p:cNvSpPr>
          <p:nvPr/>
        </p:nvSpPr>
        <p:spPr bwMode="auto">
          <a:xfrm>
            <a:off x="9070748" y="4537979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File"/>
          <p:cNvSpPr>
            <a:spLocks noChangeAspect="1" noEditPoints="1"/>
          </p:cNvSpPr>
          <p:nvPr/>
        </p:nvSpPr>
        <p:spPr bwMode="auto">
          <a:xfrm>
            <a:off x="9467058" y="454546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Edit"/>
          <p:cNvSpPr>
            <a:spLocks noChangeAspect="1" noEditPoints="1"/>
          </p:cNvSpPr>
          <p:nvPr/>
        </p:nvSpPr>
        <p:spPr bwMode="auto">
          <a:xfrm>
            <a:off x="9103400" y="4124324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ile"/>
          <p:cNvSpPr>
            <a:spLocks noChangeAspect="1" noEditPoints="1"/>
          </p:cNvSpPr>
          <p:nvPr/>
        </p:nvSpPr>
        <p:spPr bwMode="auto">
          <a:xfrm>
            <a:off x="9499710" y="4131811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0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1431301" y="2383288"/>
            <a:ext cx="9033026" cy="3201086"/>
            <a:chOff x="595686" y="1261242"/>
            <a:chExt cx="3222246" cy="1130579"/>
          </a:xfrm>
        </p:grpSpPr>
        <p:sp>
          <p:nvSpPr>
            <p:cNvPr id="44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95686" y="1345210"/>
              <a:ext cx="3222246" cy="104661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1261242"/>
              <a:ext cx="3222246" cy="839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Admin Remark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3742706" y="1286405"/>
              <a:ext cx="35109" cy="3363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solidFill>
              <a:srgbClr val="FFFFFF"/>
            </a:solidFill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0" name="Icons"/>
            <p:cNvGrpSpPr/>
            <p:nvPr/>
          </p:nvGrpSpPr>
          <p:grpSpPr>
            <a:xfrm>
              <a:off x="659127" y="1405508"/>
              <a:ext cx="163091" cy="140172"/>
              <a:chOff x="659127" y="1405508"/>
              <a:chExt cx="163091" cy="140172"/>
            </a:xfrm>
          </p:grpSpPr>
          <p:sp>
            <p:nvSpPr>
              <p:cNvPr id="51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59127" y="1405789"/>
                <a:ext cx="163091" cy="139611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69603" y="1405789"/>
                <a:ext cx="142139" cy="139611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69603" y="1405508"/>
                <a:ext cx="142139" cy="140172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5" name="Rectangle 54"/>
          <p:cNvSpPr/>
          <p:nvPr/>
        </p:nvSpPr>
        <p:spPr>
          <a:xfrm>
            <a:off x="1893796" y="4486372"/>
            <a:ext cx="18508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Admin Remarks: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56" name="Text Box"/>
          <p:cNvSpPr/>
          <p:nvPr/>
        </p:nvSpPr>
        <p:spPr>
          <a:xfrm>
            <a:off x="3867479" y="4495326"/>
            <a:ext cx="6190924" cy="34881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5F5F5F"/>
                </a:solidFill>
                <a:cs typeface="Segoe UI" panose="020B0502040204020203" pitchFamily="34" charset="0"/>
              </a:rPr>
              <a:t>Remark</a:t>
            </a:r>
          </a:p>
        </p:txBody>
      </p:sp>
      <p:sp>
        <p:nvSpPr>
          <p:cNvPr id="57" name="Button"/>
          <p:cNvSpPr>
            <a:spLocks/>
          </p:cNvSpPr>
          <p:nvPr/>
        </p:nvSpPr>
        <p:spPr bwMode="auto">
          <a:xfrm>
            <a:off x="3867479" y="5001435"/>
            <a:ext cx="835150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118969"/>
              </p:ext>
            </p:extLst>
          </p:nvPr>
        </p:nvGraphicFramePr>
        <p:xfrm>
          <a:off x="1882911" y="3210526"/>
          <a:ext cx="8370534" cy="110021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2575"/>
                <a:gridCol w="3293079"/>
                <a:gridCol w="1420435"/>
                <a:gridCol w="1817483"/>
                <a:gridCol w="1196962"/>
              </a:tblGrid>
              <a:tr h="27725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SELECT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PARTY</a:t>
                      </a:r>
                      <a:r>
                        <a:rPr lang="en-US" sz="1200" u="none" baseline="0" noProof="1" smtClean="0"/>
                        <a:t> 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AMOUNT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QCUOTATION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REMARKS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237744">
                <a:tc>
                  <a:txBody>
                    <a:bodyPr/>
                    <a:lstStyle/>
                    <a:p>
                      <a:pPr algn="ctr"/>
                      <a:endParaRPr lang="en-US" sz="1200" b="1" u="none" noProof="1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pqr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10000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noProof="1" smtClean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FILE1.PDF</a:t>
                      </a:r>
                      <a:endParaRPr lang="en-US" sz="1200" b="1" u="sng" noProof="1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237744">
                <a:tc>
                  <a:txBody>
                    <a:bodyPr/>
                    <a:lstStyle/>
                    <a:p>
                      <a:pPr algn="ctr"/>
                      <a:endParaRPr lang="en-US" sz="1200" b="1" u="none" noProof="1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11000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noProof="1" smtClean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FILE2.PDF</a:t>
                      </a:r>
                      <a:endParaRPr lang="en-US" sz="1200" b="1" u="sng" noProof="1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237744">
                <a:tc>
                  <a:txBody>
                    <a:bodyPr/>
                    <a:lstStyle/>
                    <a:p>
                      <a:pPr algn="ctr"/>
                      <a:endParaRPr lang="en-US" sz="1200" b="1" u="none" noProof="1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10700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noProof="1" smtClean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FILE3.PDF</a:t>
                      </a:r>
                      <a:endParaRPr lang="en-US" sz="1200" b="1" u="sng" noProof="1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2017633" y="3529646"/>
            <a:ext cx="279353" cy="212366"/>
            <a:chOff x="554563" y="2592239"/>
            <a:chExt cx="279353" cy="212366"/>
          </a:xfrm>
        </p:grpSpPr>
        <p:sp>
          <p:nvSpPr>
            <p:cNvPr id="60" name="Box" descr="&lt;Tags&gt;&lt;SMARTRESIZEANCHORS&gt;None,None,Absolute,None&lt;/SMARTRESIZEANCHORS&gt;&lt;/Tags&gt;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686119" y="2592239"/>
              <a:ext cx="14779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Check" descr="&lt;Tags&gt;&lt;SMARTRESIZEANCHORS&gt;None,None,Absolute,None&lt;/SMARTRESIZEANCHORS&gt;&lt;/Tags&gt;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2017633" y="3812674"/>
            <a:ext cx="279353" cy="212366"/>
            <a:chOff x="554563" y="2592239"/>
            <a:chExt cx="279353" cy="212366"/>
          </a:xfrm>
        </p:grpSpPr>
        <p:sp>
          <p:nvSpPr>
            <p:cNvPr id="64" name="Box" descr="&lt;Tags&gt;&lt;SMARTRESIZEANCHORS&gt;None,None,Absolute,None&lt;/SMARTRESIZEANCHORS&gt;&lt;/Tags&gt;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686119" y="2592239"/>
              <a:ext cx="14779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Check" descr="&lt;Tags&gt;&lt;SMARTRESIZEANCHORS&gt;None,None,Absolute,None&lt;/SMARTRESIZEANCHORS&gt;&lt;/Tags&gt;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2006747" y="4073932"/>
            <a:ext cx="279353" cy="212366"/>
            <a:chOff x="554563" y="2592239"/>
            <a:chExt cx="279353" cy="212366"/>
          </a:xfrm>
        </p:grpSpPr>
        <p:sp>
          <p:nvSpPr>
            <p:cNvPr id="68" name="Box" descr="&lt;Tags&gt;&lt;SMARTRESIZEANCHORS&gt;None,None,Absolute,None&lt;/SMARTRESIZEANCHORS&gt;&lt;/Tags&gt;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686119" y="2592239"/>
              <a:ext cx="14779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Check" descr="&lt;Tags&gt;&lt;SMARTRESIZEANCHORS&gt;None,None,Absolute,None&lt;/SMARTRESIZEANCHORS&gt;&lt;/Tags&gt;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667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838752"/>
            <a:chOff x="595681" y="1261241"/>
            <a:chExt cx="6668463" cy="1290360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2" y="1362184"/>
              <a:ext cx="6668462" cy="11894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1" y="1261241"/>
              <a:ext cx="6668461" cy="10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7133242" y="1319273"/>
              <a:ext cx="82116" cy="2126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7148099" y="1274684"/>
              <a:ext cx="54161" cy="179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1092542" y="1307477"/>
              <a:ext cx="5991913" cy="448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134432" y="1317325"/>
              <a:ext cx="51541" cy="2516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313582"/>
              <a:ext cx="352926" cy="32649"/>
              <a:chOff x="664968" y="1313582"/>
              <a:chExt cx="352926" cy="32649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64968" y="1318524"/>
                <a:ext cx="83862" cy="2276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797754" y="1318524"/>
                <a:ext cx="83862" cy="2276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30536" y="1313582"/>
                <a:ext cx="87358" cy="32649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2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3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5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8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6916425" y="1617918"/>
            <a:ext cx="877745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14506" y="659209"/>
            <a:ext cx="1779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cs typeface="Calibri" panose="020F0502020204030204" pitchFamily="34" charset="0"/>
              </a:rPr>
              <a:t>Recommendation</a:t>
            </a:r>
            <a:endParaRPr lang="en-US" sz="1600" b="1" u="sng" dirty="0">
              <a:cs typeface="Calibri" panose="020F0502020204030204" pitchFamily="34" charset="0"/>
            </a:endParaRPr>
          </a:p>
        </p:txBody>
      </p:sp>
      <p:grpSp>
        <p:nvGrpSpPr>
          <p:cNvPr id="12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27719"/>
            <a:ext cx="10888752" cy="2615137"/>
            <a:chOff x="595686" y="1261242"/>
            <a:chExt cx="3222246" cy="1507358"/>
          </a:xfrm>
        </p:grpSpPr>
        <p:sp>
          <p:nvSpPr>
            <p:cNvPr id="12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Recommendation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4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125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827896"/>
              </p:ext>
            </p:extLst>
          </p:nvPr>
        </p:nvGraphicFramePr>
        <p:xfrm>
          <a:off x="753407" y="3257163"/>
          <a:ext cx="10585152" cy="1687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67628"/>
                <a:gridCol w="2068717"/>
                <a:gridCol w="1834724"/>
                <a:gridCol w="1834724"/>
                <a:gridCol w="1789225"/>
                <a:gridCol w="2090134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From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To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Amount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10000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20000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20000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Edit"/>
          <p:cNvSpPr>
            <a:spLocks noChangeAspect="1" noEditPoints="1"/>
          </p:cNvSpPr>
          <p:nvPr/>
        </p:nvSpPr>
        <p:spPr bwMode="auto">
          <a:xfrm>
            <a:off x="9451746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File"/>
          <p:cNvSpPr>
            <a:spLocks noChangeAspect="1" noEditPoints="1"/>
          </p:cNvSpPr>
          <p:nvPr/>
        </p:nvSpPr>
        <p:spPr bwMode="auto">
          <a:xfrm>
            <a:off x="9739199" y="380523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Edit"/>
          <p:cNvSpPr>
            <a:spLocks noChangeAspect="1" noEditPoints="1"/>
          </p:cNvSpPr>
          <p:nvPr/>
        </p:nvSpPr>
        <p:spPr bwMode="auto">
          <a:xfrm>
            <a:off x="9440863" y="461418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File"/>
          <p:cNvSpPr>
            <a:spLocks noChangeAspect="1" noEditPoints="1"/>
          </p:cNvSpPr>
          <p:nvPr/>
        </p:nvSpPr>
        <p:spPr bwMode="auto">
          <a:xfrm>
            <a:off x="9728316" y="4621664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Edit"/>
          <p:cNvSpPr>
            <a:spLocks noChangeAspect="1" noEditPoints="1"/>
          </p:cNvSpPr>
          <p:nvPr/>
        </p:nvSpPr>
        <p:spPr bwMode="auto">
          <a:xfrm>
            <a:off x="9473515" y="4200525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ile"/>
          <p:cNvSpPr>
            <a:spLocks noChangeAspect="1" noEditPoints="1"/>
          </p:cNvSpPr>
          <p:nvPr/>
        </p:nvSpPr>
        <p:spPr bwMode="auto">
          <a:xfrm>
            <a:off x="9760968" y="42080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Button"/>
          <p:cNvSpPr>
            <a:spLocks/>
          </p:cNvSpPr>
          <p:nvPr/>
        </p:nvSpPr>
        <p:spPr bwMode="auto">
          <a:xfrm>
            <a:off x="9945563" y="3748366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65" name="Button"/>
          <p:cNvSpPr>
            <a:spLocks/>
          </p:cNvSpPr>
          <p:nvPr/>
        </p:nvSpPr>
        <p:spPr bwMode="auto">
          <a:xfrm>
            <a:off x="10548344" y="3750638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66" name="Button"/>
          <p:cNvSpPr>
            <a:spLocks/>
          </p:cNvSpPr>
          <p:nvPr/>
        </p:nvSpPr>
        <p:spPr bwMode="auto">
          <a:xfrm>
            <a:off x="9934187" y="4187373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9934190" y="4596806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10554440" y="418650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49" name="Button"/>
          <p:cNvSpPr>
            <a:spLocks/>
          </p:cNvSpPr>
          <p:nvPr/>
        </p:nvSpPr>
        <p:spPr bwMode="auto">
          <a:xfrm>
            <a:off x="10536152" y="459798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</p:spTree>
    <p:extLst>
      <p:ext uri="{BB962C8B-B14F-4D97-AF65-F5344CB8AC3E}">
        <p14:creationId xmlns:p14="http://schemas.microsoft.com/office/powerpoint/2010/main" val="364546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838752"/>
            <a:chOff x="595681" y="1261241"/>
            <a:chExt cx="6668463" cy="1290360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2" y="1362184"/>
              <a:ext cx="6668462" cy="11894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1" y="1261241"/>
              <a:ext cx="6668461" cy="10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7133242" y="1319273"/>
              <a:ext cx="82116" cy="2126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7148099" y="1274684"/>
              <a:ext cx="54161" cy="179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1092542" y="1307477"/>
              <a:ext cx="5991913" cy="448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134432" y="1317325"/>
              <a:ext cx="51541" cy="2516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313582"/>
              <a:ext cx="352926" cy="32649"/>
              <a:chOff x="664968" y="1313582"/>
              <a:chExt cx="352926" cy="32649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64968" y="1318524"/>
                <a:ext cx="83862" cy="2276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797754" y="1318524"/>
                <a:ext cx="83862" cy="2276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30536" y="1313582"/>
                <a:ext cx="87358" cy="32649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2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3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5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8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6916425" y="1617918"/>
            <a:ext cx="877745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14506" y="659209"/>
            <a:ext cx="1779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cs typeface="Calibri" panose="020F0502020204030204" pitchFamily="34" charset="0"/>
              </a:rPr>
              <a:t>Approval</a:t>
            </a:r>
            <a:endParaRPr lang="en-US" sz="1600" b="1" u="sng" dirty="0">
              <a:cs typeface="Calibri" panose="020F0502020204030204" pitchFamily="34" charset="0"/>
            </a:endParaRPr>
          </a:p>
        </p:txBody>
      </p:sp>
      <p:grpSp>
        <p:nvGrpSpPr>
          <p:cNvPr id="12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27719"/>
            <a:ext cx="10888752" cy="2615137"/>
            <a:chOff x="595686" y="1261242"/>
            <a:chExt cx="3222246" cy="1507358"/>
          </a:xfrm>
        </p:grpSpPr>
        <p:sp>
          <p:nvSpPr>
            <p:cNvPr id="12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Approval</a:t>
              </a:r>
            </a:p>
          </p:txBody>
        </p:sp>
        <p:grpSp>
          <p:nvGrpSpPr>
            <p:cNvPr id="124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125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881149"/>
              </p:ext>
            </p:extLst>
          </p:nvPr>
        </p:nvGraphicFramePr>
        <p:xfrm>
          <a:off x="725976" y="3257163"/>
          <a:ext cx="10594294" cy="1687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33516"/>
                <a:gridCol w="1995789"/>
                <a:gridCol w="1770044"/>
                <a:gridCol w="1770044"/>
                <a:gridCol w="2060849"/>
                <a:gridCol w="2064052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From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To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Amount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10000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20000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20000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Edit"/>
          <p:cNvSpPr>
            <a:spLocks noChangeAspect="1" noEditPoints="1"/>
          </p:cNvSpPr>
          <p:nvPr/>
        </p:nvSpPr>
        <p:spPr bwMode="auto">
          <a:xfrm>
            <a:off x="9451746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File"/>
          <p:cNvSpPr>
            <a:spLocks noChangeAspect="1" noEditPoints="1"/>
          </p:cNvSpPr>
          <p:nvPr/>
        </p:nvSpPr>
        <p:spPr bwMode="auto">
          <a:xfrm>
            <a:off x="9739199" y="380523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Edit"/>
          <p:cNvSpPr>
            <a:spLocks noChangeAspect="1" noEditPoints="1"/>
          </p:cNvSpPr>
          <p:nvPr/>
        </p:nvSpPr>
        <p:spPr bwMode="auto">
          <a:xfrm>
            <a:off x="9440863" y="461418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File"/>
          <p:cNvSpPr>
            <a:spLocks noChangeAspect="1" noEditPoints="1"/>
          </p:cNvSpPr>
          <p:nvPr/>
        </p:nvSpPr>
        <p:spPr bwMode="auto">
          <a:xfrm>
            <a:off x="9728316" y="4621664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Edit"/>
          <p:cNvSpPr>
            <a:spLocks noChangeAspect="1" noEditPoints="1"/>
          </p:cNvSpPr>
          <p:nvPr/>
        </p:nvSpPr>
        <p:spPr bwMode="auto">
          <a:xfrm>
            <a:off x="9473515" y="4200525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ile"/>
          <p:cNvSpPr>
            <a:spLocks noChangeAspect="1" noEditPoints="1"/>
          </p:cNvSpPr>
          <p:nvPr/>
        </p:nvSpPr>
        <p:spPr bwMode="auto">
          <a:xfrm>
            <a:off x="9760968" y="42080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Button"/>
          <p:cNvSpPr>
            <a:spLocks/>
          </p:cNvSpPr>
          <p:nvPr/>
        </p:nvSpPr>
        <p:spPr bwMode="auto">
          <a:xfrm>
            <a:off x="9945563" y="3748366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66" name="Button"/>
          <p:cNvSpPr>
            <a:spLocks/>
          </p:cNvSpPr>
          <p:nvPr/>
        </p:nvSpPr>
        <p:spPr bwMode="auto">
          <a:xfrm>
            <a:off x="9934187" y="4187373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9934190" y="4596806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10548344" y="3750638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49" name="Button"/>
          <p:cNvSpPr>
            <a:spLocks/>
          </p:cNvSpPr>
          <p:nvPr/>
        </p:nvSpPr>
        <p:spPr bwMode="auto">
          <a:xfrm>
            <a:off x="10554440" y="418650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50" name="Button"/>
          <p:cNvSpPr>
            <a:spLocks/>
          </p:cNvSpPr>
          <p:nvPr/>
        </p:nvSpPr>
        <p:spPr bwMode="auto">
          <a:xfrm>
            <a:off x="10536152" y="459798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</p:spTree>
    <p:extLst>
      <p:ext uri="{BB962C8B-B14F-4D97-AF65-F5344CB8AC3E}">
        <p14:creationId xmlns:p14="http://schemas.microsoft.com/office/powerpoint/2010/main" val="391786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838752"/>
            <a:chOff x="595681" y="1261241"/>
            <a:chExt cx="6668463" cy="1290360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2"/>
              </p:custDataLst>
            </p:nvPr>
          </p:nvSpPr>
          <p:spPr>
            <a:xfrm>
              <a:off x="595682" y="1362184"/>
              <a:ext cx="6668462" cy="11894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3"/>
              </p:custDataLst>
            </p:nvPr>
          </p:nvSpPr>
          <p:spPr>
            <a:xfrm>
              <a:off x="595681" y="1261241"/>
              <a:ext cx="6668461" cy="10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4"/>
              </p:custDataLst>
            </p:nvPr>
          </p:nvSpPr>
          <p:spPr bwMode="auto">
            <a:xfrm>
              <a:off x="7133242" y="1319273"/>
              <a:ext cx="82116" cy="2126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45"/>
              </p:custDataLst>
            </p:nvPr>
          </p:nvSpPr>
          <p:spPr bwMode="auto">
            <a:xfrm>
              <a:off x="7148099" y="1274684"/>
              <a:ext cx="54161" cy="179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6"/>
              </p:custDataLst>
            </p:nvPr>
          </p:nvSpPr>
          <p:spPr>
            <a:xfrm>
              <a:off x="1092542" y="1307477"/>
              <a:ext cx="5991913" cy="448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47"/>
              </p:custDataLst>
            </p:nvPr>
          </p:nvSpPr>
          <p:spPr bwMode="auto">
            <a:xfrm>
              <a:off x="1134432" y="1317325"/>
              <a:ext cx="51541" cy="2516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313582"/>
              <a:ext cx="352926" cy="32649"/>
              <a:chOff x="664968" y="1313582"/>
              <a:chExt cx="352926" cy="32649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664968" y="1318524"/>
                <a:ext cx="83862" cy="2276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797754" y="1318524"/>
                <a:ext cx="83862" cy="2276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930536" y="1313582"/>
                <a:ext cx="87358" cy="32649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2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7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8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3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5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8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6916425" y="1617918"/>
            <a:ext cx="877745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14506" y="659209"/>
            <a:ext cx="9789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cs typeface="Calibri" panose="020F0502020204030204" pitchFamily="34" charset="0"/>
              </a:rPr>
              <a:t>Approval</a:t>
            </a:r>
            <a:endParaRPr lang="en-US" sz="1600" b="1" u="sng" dirty="0">
              <a:cs typeface="Calibri" panose="020F0502020204030204" pitchFamily="34" charset="0"/>
            </a:endParaRPr>
          </a:p>
        </p:txBody>
      </p:sp>
      <p:grpSp>
        <p:nvGrpSpPr>
          <p:cNvPr id="12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27719"/>
            <a:ext cx="10888752" cy="2615137"/>
            <a:chOff x="595686" y="1261242"/>
            <a:chExt cx="3222246" cy="1507358"/>
          </a:xfrm>
        </p:grpSpPr>
        <p:sp>
          <p:nvSpPr>
            <p:cNvPr id="12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2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3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Approval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4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125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381364"/>
              </p:ext>
            </p:extLst>
          </p:nvPr>
        </p:nvGraphicFramePr>
        <p:xfrm>
          <a:off x="753408" y="3257163"/>
          <a:ext cx="10576008" cy="1687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18411"/>
                <a:gridCol w="1963495"/>
                <a:gridCol w="1741403"/>
                <a:gridCol w="1872731"/>
                <a:gridCol w="1229143"/>
                <a:gridCol w="1041517"/>
                <a:gridCol w="1809308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Reference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Tenure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HR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 Reco.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Reco.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assist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assist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assist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Edit"/>
          <p:cNvSpPr>
            <a:spLocks noChangeAspect="1" noEditPoints="1"/>
          </p:cNvSpPr>
          <p:nvPr/>
        </p:nvSpPr>
        <p:spPr bwMode="auto">
          <a:xfrm>
            <a:off x="9451746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0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10010574" y="3758246"/>
            <a:ext cx="463825" cy="212366"/>
            <a:chOff x="593892" y="1585163"/>
            <a:chExt cx="463825" cy="212366"/>
          </a:xfrm>
        </p:grpSpPr>
        <p:sp>
          <p:nvSpPr>
            <p:cNvPr id="131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Check" descr="&lt;Tags&gt;&lt;SMARTRESIZEANCHORS&gt;None,None,Absolute,None&lt;/SMARTRESIZEANCHORS&gt;&lt;/Tags&gt;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3047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</p:grpSp>
      <p:grpSp>
        <p:nvGrpSpPr>
          <p:cNvPr id="138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10010574" y="4182788"/>
            <a:ext cx="463825" cy="212366"/>
            <a:chOff x="593892" y="1585163"/>
            <a:chExt cx="463825" cy="212366"/>
          </a:xfrm>
        </p:grpSpPr>
        <p:sp>
          <p:nvSpPr>
            <p:cNvPr id="139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Check" descr="&lt;Tags&gt;&lt;SMARTRESIZEANCHORS&gt;None,None,Absolute,None&lt;/SMARTRESIZEANCHORS&gt;&lt;/Tags&gt;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3047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</p:grpSp>
      <p:grpSp>
        <p:nvGrpSpPr>
          <p:cNvPr id="146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9999685" y="4596448"/>
            <a:ext cx="463825" cy="212366"/>
            <a:chOff x="593892" y="1585163"/>
            <a:chExt cx="463825" cy="212366"/>
          </a:xfrm>
        </p:grpSpPr>
        <p:sp>
          <p:nvSpPr>
            <p:cNvPr id="147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8" name="Check" descr="&lt;Tags&gt;&lt;SMARTRESIZEANCHORS&gt;None,None,Absolute,None&lt;/SMARTRESIZEANCHORS&gt;&lt;/Tags&gt;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9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3047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</p:grpSp>
      <p:sp>
        <p:nvSpPr>
          <p:cNvPr id="154" name="File"/>
          <p:cNvSpPr>
            <a:spLocks noChangeAspect="1" noEditPoints="1"/>
          </p:cNvSpPr>
          <p:nvPr/>
        </p:nvSpPr>
        <p:spPr bwMode="auto">
          <a:xfrm>
            <a:off x="9739199" y="380523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Edit"/>
          <p:cNvSpPr>
            <a:spLocks noChangeAspect="1" noEditPoints="1"/>
          </p:cNvSpPr>
          <p:nvPr/>
        </p:nvSpPr>
        <p:spPr bwMode="auto">
          <a:xfrm>
            <a:off x="9440863" y="461418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File"/>
          <p:cNvSpPr>
            <a:spLocks noChangeAspect="1" noEditPoints="1"/>
          </p:cNvSpPr>
          <p:nvPr/>
        </p:nvSpPr>
        <p:spPr bwMode="auto">
          <a:xfrm>
            <a:off x="9728316" y="4621664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Edit"/>
          <p:cNvSpPr>
            <a:spLocks noChangeAspect="1" noEditPoints="1"/>
          </p:cNvSpPr>
          <p:nvPr/>
        </p:nvSpPr>
        <p:spPr bwMode="auto">
          <a:xfrm>
            <a:off x="9473515" y="4200525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ile"/>
          <p:cNvSpPr>
            <a:spLocks noChangeAspect="1" noEditPoints="1"/>
          </p:cNvSpPr>
          <p:nvPr/>
        </p:nvSpPr>
        <p:spPr bwMode="auto">
          <a:xfrm>
            <a:off x="9760968" y="42080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2" name="Button"/>
          <p:cNvSpPr>
            <a:spLocks/>
          </p:cNvSpPr>
          <p:nvPr/>
        </p:nvSpPr>
        <p:spPr bwMode="auto">
          <a:xfrm>
            <a:off x="9992505" y="373748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164" name="Button"/>
          <p:cNvSpPr>
            <a:spLocks/>
          </p:cNvSpPr>
          <p:nvPr/>
        </p:nvSpPr>
        <p:spPr bwMode="auto">
          <a:xfrm>
            <a:off x="9981129" y="4176487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166" name="Button"/>
          <p:cNvSpPr>
            <a:spLocks/>
          </p:cNvSpPr>
          <p:nvPr/>
        </p:nvSpPr>
        <p:spPr bwMode="auto">
          <a:xfrm>
            <a:off x="9981132" y="458592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grpSp>
        <p:nvGrpSpPr>
          <p:cNvPr id="17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1431301" y="1458678"/>
            <a:ext cx="9033026" cy="5170722"/>
            <a:chOff x="595686" y="1261242"/>
            <a:chExt cx="3222246" cy="1507358"/>
          </a:xfrm>
        </p:grpSpPr>
        <p:sp>
          <p:nvSpPr>
            <p:cNvPr id="177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6"/>
              </p:custDataLst>
            </p:nvPr>
          </p:nvSpPr>
          <p:spPr>
            <a:xfrm>
              <a:off x="595686" y="1330549"/>
              <a:ext cx="3222246" cy="14380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8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7"/>
              </p:custDataLst>
            </p:nvPr>
          </p:nvSpPr>
          <p:spPr>
            <a:xfrm>
              <a:off x="595686" y="1261242"/>
              <a:ext cx="3222246" cy="693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Approval Remark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9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3742706" y="1282011"/>
              <a:ext cx="35109" cy="2776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solidFill>
              <a:srgbClr val="FFFFFF"/>
            </a:solidFill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80" name="Icons"/>
            <p:cNvGrpSpPr/>
            <p:nvPr/>
          </p:nvGrpSpPr>
          <p:grpSpPr>
            <a:xfrm>
              <a:off x="659127" y="1380318"/>
              <a:ext cx="163091" cy="115697"/>
              <a:chOff x="659127" y="1380318"/>
              <a:chExt cx="163091" cy="115697"/>
            </a:xfrm>
          </p:grpSpPr>
          <p:sp>
            <p:nvSpPr>
              <p:cNvPr id="181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659127" y="1380551"/>
                <a:ext cx="163091" cy="11523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2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669603" y="1380551"/>
                <a:ext cx="142139" cy="115234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3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669603" y="1380318"/>
                <a:ext cx="142139" cy="11569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85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1644605" y="4560474"/>
            <a:ext cx="8455628" cy="805346"/>
            <a:chOff x="595686" y="1261242"/>
            <a:chExt cx="3222246" cy="515491"/>
          </a:xfrm>
        </p:grpSpPr>
        <p:sp>
          <p:nvSpPr>
            <p:cNvPr id="18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1"/>
              </p:custDataLst>
            </p:nvPr>
          </p:nvSpPr>
          <p:spPr>
            <a:xfrm>
              <a:off x="595686" y="1413417"/>
              <a:ext cx="3222246" cy="2578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7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2"/>
              </p:custDataLst>
            </p:nvPr>
          </p:nvSpPr>
          <p:spPr>
            <a:xfrm>
              <a:off x="595686" y="1261242"/>
              <a:ext cx="3222246" cy="1521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Advance Amount</a:t>
              </a:r>
              <a:endParaRPr lang="en-US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88" name="Icons"/>
            <p:cNvGrpSpPr/>
            <p:nvPr/>
          </p:nvGrpSpPr>
          <p:grpSpPr>
            <a:xfrm>
              <a:off x="663458" y="1522698"/>
              <a:ext cx="174229" cy="254035"/>
              <a:chOff x="663458" y="1522698"/>
              <a:chExt cx="174229" cy="254035"/>
            </a:xfrm>
          </p:grpSpPr>
          <p:sp>
            <p:nvSpPr>
              <p:cNvPr id="189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663458" y="1523207"/>
                <a:ext cx="174229" cy="25301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0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674652" y="1523208"/>
                <a:ext cx="151845" cy="25301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1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674652" y="1522698"/>
                <a:ext cx="151845" cy="25403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92" name="Text Box"/>
          <p:cNvSpPr/>
          <p:nvPr/>
        </p:nvSpPr>
        <p:spPr>
          <a:xfrm>
            <a:off x="2505552" y="4860902"/>
            <a:ext cx="834582" cy="2564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3448385" y="4846207"/>
            <a:ext cx="11901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Daily Allowance:</a:t>
            </a:r>
            <a:endParaRPr lang="en-US" sz="10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5816598" y="4862592"/>
            <a:ext cx="10177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Misc. Amount:</a:t>
            </a:r>
            <a:endParaRPr lang="en-US" sz="10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183793" y="4835321"/>
            <a:ext cx="130403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Stay Charges: </a:t>
            </a:r>
            <a:endParaRPr lang="en-US" sz="10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96" name="Text Box"/>
          <p:cNvSpPr/>
          <p:nvPr/>
        </p:nvSpPr>
        <p:spPr>
          <a:xfrm>
            <a:off x="4907137" y="4858773"/>
            <a:ext cx="649885" cy="2564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</a:t>
            </a:r>
          </a:p>
        </p:txBody>
      </p:sp>
      <p:sp>
        <p:nvSpPr>
          <p:cNvPr id="197" name="Text Box"/>
          <p:cNvSpPr/>
          <p:nvPr/>
        </p:nvSpPr>
        <p:spPr>
          <a:xfrm>
            <a:off x="6944654" y="4878618"/>
            <a:ext cx="834582" cy="2564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7767123" y="4888532"/>
            <a:ext cx="1144483" cy="244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Total Amount:</a:t>
            </a:r>
            <a:endParaRPr lang="en-US" sz="10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99" name="Text Box"/>
          <p:cNvSpPr/>
          <p:nvPr/>
        </p:nvSpPr>
        <p:spPr>
          <a:xfrm>
            <a:off x="8995378" y="4883687"/>
            <a:ext cx="845185" cy="2564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5F5F5F"/>
                </a:solidFill>
                <a:cs typeface="Segoe UI" panose="020B0502040204020203" pitchFamily="34" charset="0"/>
              </a:rPr>
              <a:t>300</a:t>
            </a:r>
          </a:p>
        </p:txBody>
      </p:sp>
      <p:grpSp>
        <p:nvGrpSpPr>
          <p:cNvPr id="200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1652006" y="3346268"/>
            <a:ext cx="8431773" cy="1141344"/>
            <a:chOff x="595686" y="1261241"/>
            <a:chExt cx="3222246" cy="602740"/>
          </a:xfrm>
        </p:grpSpPr>
        <p:sp>
          <p:nvSpPr>
            <p:cNvPr id="201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595686" y="1391622"/>
              <a:ext cx="3222246" cy="4723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2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595686" y="1261241"/>
              <a:ext cx="3222246" cy="12555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Family Member Details</a:t>
              </a:r>
              <a:endParaRPr lang="en-US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3" name="Icons"/>
            <p:cNvGrpSpPr/>
            <p:nvPr/>
          </p:nvGrpSpPr>
          <p:grpSpPr>
            <a:xfrm>
              <a:off x="663649" y="1476954"/>
              <a:ext cx="174722" cy="209589"/>
              <a:chOff x="663649" y="1476954"/>
              <a:chExt cx="174722" cy="209589"/>
            </a:xfrm>
          </p:grpSpPr>
          <p:sp>
            <p:nvSpPr>
              <p:cNvPr id="204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663649" y="1477373"/>
                <a:ext cx="174722" cy="208749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5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674874" y="1477373"/>
                <a:ext cx="152274" cy="208749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6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74874" y="1476954"/>
                <a:ext cx="152274" cy="209589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207" name="Table 2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883330"/>
              </p:ext>
            </p:extLst>
          </p:nvPr>
        </p:nvGraphicFramePr>
        <p:xfrm>
          <a:off x="1841863" y="3641079"/>
          <a:ext cx="8142605" cy="77751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95357"/>
                <a:gridCol w="1593629"/>
                <a:gridCol w="1831390"/>
                <a:gridCol w="1522229"/>
              </a:tblGrid>
              <a:tr h="259172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noProof="1" smtClean="0"/>
                        <a:t>Family Member</a:t>
                      </a:r>
                      <a:r>
                        <a:rPr lang="en-US" sz="1100" u="none" baseline="0" noProof="1" smtClean="0"/>
                        <a:t> Name</a:t>
                      </a:r>
                      <a:endParaRPr lang="en-US" sz="11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noProof="1" smtClean="0"/>
                        <a:t>Relation</a:t>
                      </a:r>
                      <a:endParaRPr lang="en-US" sz="11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noProof="1" smtClean="0"/>
                        <a:t>D.O.B</a:t>
                      </a:r>
                      <a:endParaRPr lang="en-US" sz="11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Gender</a:t>
                      </a:r>
                      <a:endParaRPr lang="en-US" sz="11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259172"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pqr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Wife</a:t>
                      </a:r>
                      <a:endParaRPr lang="en-US" sz="11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22-09-1987</a:t>
                      </a:r>
                      <a:endParaRPr lang="en-US" sz="11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Male</a:t>
                      </a:r>
                      <a:endParaRPr lang="en-US" sz="11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259172"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Child</a:t>
                      </a:r>
                      <a:endParaRPr lang="en-US" sz="11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13-12-2015</a:t>
                      </a:r>
                      <a:endParaRPr lang="en-US" sz="11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Female</a:t>
                      </a:r>
                      <a:endParaRPr lang="en-US" sz="11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8" name="Rectangle 207"/>
          <p:cNvSpPr/>
          <p:nvPr/>
        </p:nvSpPr>
        <p:spPr>
          <a:xfrm>
            <a:off x="1741396" y="6170613"/>
            <a:ext cx="18508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Approval Remarks:</a:t>
            </a:r>
            <a:endParaRPr lang="en-US" sz="14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209" name="Text Box"/>
          <p:cNvSpPr/>
          <p:nvPr/>
        </p:nvSpPr>
        <p:spPr>
          <a:xfrm>
            <a:off x="3715079" y="6173552"/>
            <a:ext cx="4656471" cy="31803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5F5F5F"/>
                </a:solidFill>
                <a:cs typeface="Segoe UI" panose="020B0502040204020203" pitchFamily="34" charset="0"/>
              </a:rPr>
              <a:t>Remark</a:t>
            </a:r>
          </a:p>
        </p:txBody>
      </p:sp>
      <p:sp>
        <p:nvSpPr>
          <p:cNvPr id="210" name="Button"/>
          <p:cNvSpPr>
            <a:spLocks/>
          </p:cNvSpPr>
          <p:nvPr/>
        </p:nvSpPr>
        <p:spPr bwMode="auto">
          <a:xfrm>
            <a:off x="8575029" y="6175690"/>
            <a:ext cx="673153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SAVE</a:t>
            </a:r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799837"/>
              </p:ext>
            </p:extLst>
          </p:nvPr>
        </p:nvGraphicFramePr>
        <p:xfrm>
          <a:off x="1666376" y="1805398"/>
          <a:ext cx="8450061" cy="67318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01548"/>
                <a:gridCol w="930011"/>
                <a:gridCol w="1191900"/>
                <a:gridCol w="976856"/>
                <a:gridCol w="587924"/>
                <a:gridCol w="969813"/>
                <a:gridCol w="850156"/>
                <a:gridCol w="717892"/>
                <a:gridCol w="1123961"/>
              </a:tblGrid>
              <a:tr h="34734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Travel Date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Travel</a:t>
                      </a:r>
                      <a:r>
                        <a:rPr lang="en-US" sz="1200" u="none" baseline="0" noProof="1" smtClean="0"/>
                        <a:t> Time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From Location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To Location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1" smtClean="0"/>
                        <a:t>Mode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1" smtClean="0"/>
                        <a:t>FLT/Train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PNR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 No.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Amount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Ticket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25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22-02-2023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06:45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Pune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Goa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Air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Air123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713927"/>
              </p:ext>
            </p:extLst>
          </p:nvPr>
        </p:nvGraphicFramePr>
        <p:xfrm>
          <a:off x="1671390" y="2585684"/>
          <a:ext cx="5256265" cy="67318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94625"/>
                <a:gridCol w="1324097"/>
                <a:gridCol w="1294004"/>
                <a:gridCol w="1143539"/>
              </a:tblGrid>
              <a:tr h="34734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City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In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1" smtClean="0"/>
                        <a:t>Out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GSTIN 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No.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25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Pune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22-02-2023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22-02-2023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5" name="Button"/>
          <p:cNvSpPr>
            <a:spLocks/>
          </p:cNvSpPr>
          <p:nvPr/>
        </p:nvSpPr>
        <p:spPr bwMode="auto">
          <a:xfrm>
            <a:off x="10584920" y="3750638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96" name="Button"/>
          <p:cNvSpPr>
            <a:spLocks/>
          </p:cNvSpPr>
          <p:nvPr/>
        </p:nvSpPr>
        <p:spPr bwMode="auto">
          <a:xfrm>
            <a:off x="10591016" y="418650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98" name="Button"/>
          <p:cNvSpPr>
            <a:spLocks/>
          </p:cNvSpPr>
          <p:nvPr/>
        </p:nvSpPr>
        <p:spPr bwMode="auto">
          <a:xfrm>
            <a:off x="10572728" y="459798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grpSp>
        <p:nvGrpSpPr>
          <p:cNvPr id="99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0"/>
            </p:custDataLst>
          </p:nvPr>
        </p:nvGrpSpPr>
        <p:grpSpPr>
          <a:xfrm>
            <a:off x="1633719" y="5257161"/>
            <a:ext cx="8455628" cy="808610"/>
            <a:chOff x="595686" y="1261242"/>
            <a:chExt cx="3222246" cy="517580"/>
          </a:xfrm>
        </p:grpSpPr>
        <p:sp>
          <p:nvSpPr>
            <p:cNvPr id="100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595686" y="1413417"/>
              <a:ext cx="3222246" cy="36540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95686" y="1261242"/>
              <a:ext cx="3222246" cy="1521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Approved Quotation</a:t>
              </a:r>
              <a:endParaRPr lang="en-US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2" name="Icons"/>
            <p:cNvGrpSpPr/>
            <p:nvPr/>
          </p:nvGrpSpPr>
          <p:grpSpPr>
            <a:xfrm>
              <a:off x="663458" y="1522698"/>
              <a:ext cx="174229" cy="254035"/>
              <a:chOff x="663458" y="1522698"/>
              <a:chExt cx="174229" cy="254035"/>
            </a:xfrm>
          </p:grpSpPr>
          <p:sp>
            <p:nvSpPr>
              <p:cNvPr id="103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63458" y="1523207"/>
                <a:ext cx="174229" cy="25301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4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74652" y="1523208"/>
                <a:ext cx="151845" cy="25301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674652" y="1522698"/>
                <a:ext cx="151845" cy="25403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077976"/>
              </p:ext>
            </p:extLst>
          </p:nvPr>
        </p:nvGraphicFramePr>
        <p:xfrm>
          <a:off x="1795828" y="5529182"/>
          <a:ext cx="7380832" cy="487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895914"/>
                <a:gridCol w="1605877"/>
                <a:gridCol w="1735844"/>
                <a:gridCol w="1143197"/>
              </a:tblGrid>
              <a:tr h="218887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noProof="1" smtClean="0"/>
                        <a:t>PARTY</a:t>
                      </a:r>
                      <a:r>
                        <a:rPr lang="en-US" sz="1000" u="none" baseline="0" noProof="1" smtClean="0"/>
                        <a:t> NAME</a:t>
                      </a:r>
                      <a:endParaRPr lang="en-US" sz="10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none" noProof="1" smtClean="0"/>
                        <a:t>AMOUNT</a:t>
                      </a:r>
                      <a:endParaRPr lang="en-US" sz="10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none" noProof="1" smtClean="0"/>
                        <a:t>QCUOTATION</a:t>
                      </a:r>
                      <a:endParaRPr lang="en-US" sz="10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u="none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REMARKS</a:t>
                      </a:r>
                      <a:endParaRPr lang="en-US" sz="10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218887">
                <a:tc>
                  <a:txBody>
                    <a:bodyPr/>
                    <a:lstStyle/>
                    <a:p>
                      <a:pPr algn="ctr"/>
                      <a:r>
                        <a:rPr lang="en-US" sz="10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11000</a:t>
                      </a:r>
                      <a:endParaRPr lang="en-US" sz="10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u="sng" noProof="1" smtClean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FILE2.PDF</a:t>
                      </a:r>
                      <a:endParaRPr lang="en-US" sz="1000" b="1" u="sng" noProof="1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5F5F5F"/>
                          </a:solidFill>
                          <a:cs typeface="Segoe UI" panose="020B0502040204020203" pitchFamily="34" charset="0"/>
                        </a:rPr>
                        <a:t>Remark</a:t>
                      </a:r>
                      <a:endParaRPr lang="en-US" sz="10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50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838752"/>
            <a:chOff x="595681" y="1261241"/>
            <a:chExt cx="6668463" cy="1290360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2" y="1362184"/>
              <a:ext cx="6668462" cy="11894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1" y="1261241"/>
              <a:ext cx="6668461" cy="10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7133242" y="1319273"/>
              <a:ext cx="82116" cy="2126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7148099" y="1274684"/>
              <a:ext cx="54161" cy="179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1092542" y="1307477"/>
              <a:ext cx="5991913" cy="448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134432" y="1317325"/>
              <a:ext cx="51541" cy="2516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313582"/>
              <a:ext cx="352926" cy="32649"/>
              <a:chOff x="664968" y="1313582"/>
              <a:chExt cx="352926" cy="32649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64968" y="1318524"/>
                <a:ext cx="83862" cy="2276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797754" y="1318524"/>
                <a:ext cx="83862" cy="2276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30536" y="1313582"/>
                <a:ext cx="87358" cy="32649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2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3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5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8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6916425" y="1617918"/>
            <a:ext cx="877745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grpSp>
        <p:nvGrpSpPr>
          <p:cNvPr id="12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27719"/>
            <a:ext cx="10888752" cy="2615137"/>
            <a:chOff x="595686" y="1261242"/>
            <a:chExt cx="3222246" cy="1507358"/>
          </a:xfrm>
        </p:grpSpPr>
        <p:sp>
          <p:nvSpPr>
            <p:cNvPr id="12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Special Approval (For IMMEDIATE TRAVEL – TRAVEL START WITHIN 3 DAYS</a:t>
              </a:r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4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125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423338"/>
              </p:ext>
            </p:extLst>
          </p:nvPr>
        </p:nvGraphicFramePr>
        <p:xfrm>
          <a:off x="753408" y="3257163"/>
          <a:ext cx="10547244" cy="1687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69290"/>
                <a:gridCol w="2072270"/>
                <a:gridCol w="1837874"/>
                <a:gridCol w="1837874"/>
                <a:gridCol w="1758082"/>
                <a:gridCol w="2071854"/>
              </a:tblGrid>
              <a:tr h="400594">
                <a:tc>
                  <a:txBody>
                    <a:bodyPr/>
                    <a:lstStyle/>
                    <a:p>
                      <a:pPr algn="ctr"/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From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To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Amount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1000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2000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20000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Edit"/>
          <p:cNvSpPr>
            <a:spLocks noChangeAspect="1" noEditPoints="1"/>
          </p:cNvSpPr>
          <p:nvPr/>
        </p:nvSpPr>
        <p:spPr bwMode="auto">
          <a:xfrm>
            <a:off x="9451746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File"/>
          <p:cNvSpPr>
            <a:spLocks noChangeAspect="1" noEditPoints="1"/>
          </p:cNvSpPr>
          <p:nvPr/>
        </p:nvSpPr>
        <p:spPr bwMode="auto">
          <a:xfrm>
            <a:off x="9739199" y="380523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Edit"/>
          <p:cNvSpPr>
            <a:spLocks noChangeAspect="1" noEditPoints="1"/>
          </p:cNvSpPr>
          <p:nvPr/>
        </p:nvSpPr>
        <p:spPr bwMode="auto">
          <a:xfrm>
            <a:off x="9440863" y="461418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File"/>
          <p:cNvSpPr>
            <a:spLocks noChangeAspect="1" noEditPoints="1"/>
          </p:cNvSpPr>
          <p:nvPr/>
        </p:nvSpPr>
        <p:spPr bwMode="auto">
          <a:xfrm>
            <a:off x="9728316" y="4621664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Edit"/>
          <p:cNvSpPr>
            <a:spLocks noChangeAspect="1" noEditPoints="1"/>
          </p:cNvSpPr>
          <p:nvPr/>
        </p:nvSpPr>
        <p:spPr bwMode="auto">
          <a:xfrm>
            <a:off x="9473515" y="4200525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ile"/>
          <p:cNvSpPr>
            <a:spLocks noChangeAspect="1" noEditPoints="1"/>
          </p:cNvSpPr>
          <p:nvPr/>
        </p:nvSpPr>
        <p:spPr bwMode="auto">
          <a:xfrm>
            <a:off x="9760968" y="42080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14506" y="645561"/>
            <a:ext cx="16505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cs typeface="Calibri" panose="020F0502020204030204" pitchFamily="34" charset="0"/>
              </a:rPr>
              <a:t>Special Approval</a:t>
            </a:r>
            <a:endParaRPr lang="en-US" sz="1600" b="1" u="sng" dirty="0">
              <a:cs typeface="Calibri" panose="020F0502020204030204" pitchFamily="34" charset="0"/>
            </a:endParaRPr>
          </a:p>
        </p:txBody>
      </p:sp>
      <p:sp>
        <p:nvSpPr>
          <p:cNvPr id="74" name="Button"/>
          <p:cNvSpPr>
            <a:spLocks/>
          </p:cNvSpPr>
          <p:nvPr/>
        </p:nvSpPr>
        <p:spPr bwMode="auto">
          <a:xfrm>
            <a:off x="9992505" y="373748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76" name="Button"/>
          <p:cNvSpPr>
            <a:spLocks/>
          </p:cNvSpPr>
          <p:nvPr/>
        </p:nvSpPr>
        <p:spPr bwMode="auto">
          <a:xfrm>
            <a:off x="9981129" y="4176487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78" name="Button"/>
          <p:cNvSpPr>
            <a:spLocks/>
          </p:cNvSpPr>
          <p:nvPr/>
        </p:nvSpPr>
        <p:spPr bwMode="auto">
          <a:xfrm>
            <a:off x="9981132" y="458592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10548344" y="3750638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49" name="Button"/>
          <p:cNvSpPr>
            <a:spLocks/>
          </p:cNvSpPr>
          <p:nvPr/>
        </p:nvSpPr>
        <p:spPr bwMode="auto">
          <a:xfrm>
            <a:off x="10554440" y="418650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50" name="Button"/>
          <p:cNvSpPr>
            <a:spLocks/>
          </p:cNvSpPr>
          <p:nvPr/>
        </p:nvSpPr>
        <p:spPr bwMode="auto">
          <a:xfrm>
            <a:off x="10536152" y="459798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</p:spTree>
    <p:extLst>
      <p:ext uri="{BB962C8B-B14F-4D97-AF65-F5344CB8AC3E}">
        <p14:creationId xmlns:p14="http://schemas.microsoft.com/office/powerpoint/2010/main" val="163908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</TotalTime>
  <Words>1196</Words>
  <Application>Microsoft Office PowerPoint</Application>
  <PresentationFormat>Widescreen</PresentationFormat>
  <Paragraphs>834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232</cp:revision>
  <dcterms:created xsi:type="dcterms:W3CDTF">2022-09-28T10:31:29Z</dcterms:created>
  <dcterms:modified xsi:type="dcterms:W3CDTF">2022-12-14T18:01:47Z</dcterms:modified>
</cp:coreProperties>
</file>