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2" r:id="rId2"/>
    <p:sldId id="344" r:id="rId3"/>
    <p:sldId id="297" r:id="rId4"/>
    <p:sldId id="296" r:id="rId5"/>
    <p:sldId id="333" r:id="rId6"/>
    <p:sldId id="341" r:id="rId7"/>
    <p:sldId id="334" r:id="rId8"/>
    <p:sldId id="339" r:id="rId9"/>
    <p:sldId id="335" r:id="rId10"/>
    <p:sldId id="336" r:id="rId11"/>
    <p:sldId id="338" r:id="rId12"/>
    <p:sldId id="3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FE10-4593-4849-9934-B80FA70D8EA0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3846D-AC5A-4EF0-93CC-4831DB0F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6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6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1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94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4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4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72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84.xml"/><Relationship Id="rId18" Type="http://schemas.openxmlformats.org/officeDocument/2006/relationships/tags" Target="../tags/tag289.xml"/><Relationship Id="rId26" Type="http://schemas.openxmlformats.org/officeDocument/2006/relationships/tags" Target="../tags/tag297.xml"/><Relationship Id="rId3" Type="http://schemas.openxmlformats.org/officeDocument/2006/relationships/tags" Target="../tags/tag274.xml"/><Relationship Id="rId21" Type="http://schemas.openxmlformats.org/officeDocument/2006/relationships/tags" Target="../tags/tag292.xml"/><Relationship Id="rId34" Type="http://schemas.openxmlformats.org/officeDocument/2006/relationships/tags" Target="../tags/tag305.xml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17" Type="http://schemas.openxmlformats.org/officeDocument/2006/relationships/tags" Target="../tags/tag288.xml"/><Relationship Id="rId25" Type="http://schemas.openxmlformats.org/officeDocument/2006/relationships/tags" Target="../tags/tag296.xml"/><Relationship Id="rId33" Type="http://schemas.openxmlformats.org/officeDocument/2006/relationships/tags" Target="../tags/tag304.xml"/><Relationship Id="rId2" Type="http://schemas.openxmlformats.org/officeDocument/2006/relationships/tags" Target="../tags/tag273.xml"/><Relationship Id="rId16" Type="http://schemas.openxmlformats.org/officeDocument/2006/relationships/tags" Target="../tags/tag287.xml"/><Relationship Id="rId20" Type="http://schemas.openxmlformats.org/officeDocument/2006/relationships/tags" Target="../tags/tag291.xml"/><Relationship Id="rId29" Type="http://schemas.openxmlformats.org/officeDocument/2006/relationships/tags" Target="../tags/tag300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24" Type="http://schemas.openxmlformats.org/officeDocument/2006/relationships/tags" Target="../tags/tag295.xml"/><Relationship Id="rId32" Type="http://schemas.openxmlformats.org/officeDocument/2006/relationships/tags" Target="../tags/tag303.xml"/><Relationship Id="rId5" Type="http://schemas.openxmlformats.org/officeDocument/2006/relationships/tags" Target="../tags/tag276.xml"/><Relationship Id="rId15" Type="http://schemas.openxmlformats.org/officeDocument/2006/relationships/tags" Target="../tags/tag286.xml"/><Relationship Id="rId23" Type="http://schemas.openxmlformats.org/officeDocument/2006/relationships/tags" Target="../tags/tag294.xml"/><Relationship Id="rId28" Type="http://schemas.openxmlformats.org/officeDocument/2006/relationships/tags" Target="../tags/tag299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281.xml"/><Relationship Id="rId19" Type="http://schemas.openxmlformats.org/officeDocument/2006/relationships/tags" Target="../tags/tag290.xml"/><Relationship Id="rId31" Type="http://schemas.openxmlformats.org/officeDocument/2006/relationships/tags" Target="../tags/tag302.xml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tags" Target="../tags/tag285.xml"/><Relationship Id="rId22" Type="http://schemas.openxmlformats.org/officeDocument/2006/relationships/tags" Target="../tags/tag293.xml"/><Relationship Id="rId27" Type="http://schemas.openxmlformats.org/officeDocument/2006/relationships/tags" Target="../tags/tag298.xml"/><Relationship Id="rId30" Type="http://schemas.openxmlformats.org/officeDocument/2006/relationships/tags" Target="../tags/tag301.xml"/><Relationship Id="rId35" Type="http://schemas.openxmlformats.org/officeDocument/2006/relationships/tags" Target="../tags/tag306.xml"/><Relationship Id="rId8" Type="http://schemas.openxmlformats.org/officeDocument/2006/relationships/tags" Target="../tags/tag27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14.xml"/><Relationship Id="rId13" Type="http://schemas.openxmlformats.org/officeDocument/2006/relationships/tags" Target="../tags/tag319.xml"/><Relationship Id="rId18" Type="http://schemas.openxmlformats.org/officeDocument/2006/relationships/tags" Target="../tags/tag324.xml"/><Relationship Id="rId26" Type="http://schemas.openxmlformats.org/officeDocument/2006/relationships/tags" Target="../tags/tag332.xml"/><Relationship Id="rId3" Type="http://schemas.openxmlformats.org/officeDocument/2006/relationships/tags" Target="../tags/tag309.xml"/><Relationship Id="rId21" Type="http://schemas.openxmlformats.org/officeDocument/2006/relationships/tags" Target="../tags/tag327.xml"/><Relationship Id="rId7" Type="http://schemas.openxmlformats.org/officeDocument/2006/relationships/tags" Target="../tags/tag313.xml"/><Relationship Id="rId12" Type="http://schemas.openxmlformats.org/officeDocument/2006/relationships/tags" Target="../tags/tag318.xml"/><Relationship Id="rId17" Type="http://schemas.openxmlformats.org/officeDocument/2006/relationships/tags" Target="../tags/tag323.xml"/><Relationship Id="rId25" Type="http://schemas.openxmlformats.org/officeDocument/2006/relationships/tags" Target="../tags/tag331.xml"/><Relationship Id="rId2" Type="http://schemas.openxmlformats.org/officeDocument/2006/relationships/tags" Target="../tags/tag308.xml"/><Relationship Id="rId16" Type="http://schemas.openxmlformats.org/officeDocument/2006/relationships/tags" Target="../tags/tag322.xml"/><Relationship Id="rId20" Type="http://schemas.openxmlformats.org/officeDocument/2006/relationships/tags" Target="../tags/tag326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11" Type="http://schemas.openxmlformats.org/officeDocument/2006/relationships/tags" Target="../tags/tag317.xml"/><Relationship Id="rId24" Type="http://schemas.openxmlformats.org/officeDocument/2006/relationships/tags" Target="../tags/tag330.xml"/><Relationship Id="rId5" Type="http://schemas.openxmlformats.org/officeDocument/2006/relationships/tags" Target="../tags/tag311.xml"/><Relationship Id="rId15" Type="http://schemas.openxmlformats.org/officeDocument/2006/relationships/tags" Target="../tags/tag321.xml"/><Relationship Id="rId23" Type="http://schemas.openxmlformats.org/officeDocument/2006/relationships/tags" Target="../tags/tag329.xml"/><Relationship Id="rId28" Type="http://schemas.openxmlformats.org/officeDocument/2006/relationships/tags" Target="../tags/tag334.xml"/><Relationship Id="rId10" Type="http://schemas.openxmlformats.org/officeDocument/2006/relationships/tags" Target="../tags/tag316.xml"/><Relationship Id="rId19" Type="http://schemas.openxmlformats.org/officeDocument/2006/relationships/tags" Target="../tags/tag325.xml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tags" Target="../tags/tag320.xml"/><Relationship Id="rId22" Type="http://schemas.openxmlformats.org/officeDocument/2006/relationships/tags" Target="../tags/tag328.xml"/><Relationship Id="rId27" Type="http://schemas.openxmlformats.org/officeDocument/2006/relationships/tags" Target="../tags/tag33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tags" Target="../tags/tag347.xml"/><Relationship Id="rId18" Type="http://schemas.openxmlformats.org/officeDocument/2006/relationships/tags" Target="../tags/tag352.xml"/><Relationship Id="rId26" Type="http://schemas.openxmlformats.org/officeDocument/2006/relationships/tags" Target="../tags/tag360.xml"/><Relationship Id="rId3" Type="http://schemas.openxmlformats.org/officeDocument/2006/relationships/tags" Target="../tags/tag337.xml"/><Relationship Id="rId21" Type="http://schemas.openxmlformats.org/officeDocument/2006/relationships/tags" Target="../tags/tag355.xml"/><Relationship Id="rId7" Type="http://schemas.openxmlformats.org/officeDocument/2006/relationships/tags" Target="../tags/tag341.xml"/><Relationship Id="rId12" Type="http://schemas.openxmlformats.org/officeDocument/2006/relationships/tags" Target="../tags/tag346.xml"/><Relationship Id="rId17" Type="http://schemas.openxmlformats.org/officeDocument/2006/relationships/tags" Target="../tags/tag351.xml"/><Relationship Id="rId25" Type="http://schemas.openxmlformats.org/officeDocument/2006/relationships/tags" Target="../tags/tag359.xml"/><Relationship Id="rId2" Type="http://schemas.openxmlformats.org/officeDocument/2006/relationships/tags" Target="../tags/tag336.xml"/><Relationship Id="rId16" Type="http://schemas.openxmlformats.org/officeDocument/2006/relationships/tags" Target="../tags/tag350.xml"/><Relationship Id="rId20" Type="http://schemas.openxmlformats.org/officeDocument/2006/relationships/tags" Target="../tags/tag354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24" Type="http://schemas.openxmlformats.org/officeDocument/2006/relationships/tags" Target="../tags/tag358.xml"/><Relationship Id="rId5" Type="http://schemas.openxmlformats.org/officeDocument/2006/relationships/tags" Target="../tags/tag339.xml"/><Relationship Id="rId15" Type="http://schemas.openxmlformats.org/officeDocument/2006/relationships/tags" Target="../tags/tag349.xml"/><Relationship Id="rId23" Type="http://schemas.openxmlformats.org/officeDocument/2006/relationships/tags" Target="../tags/tag357.xml"/><Relationship Id="rId28" Type="http://schemas.openxmlformats.org/officeDocument/2006/relationships/tags" Target="../tags/tag362.xml"/><Relationship Id="rId10" Type="http://schemas.openxmlformats.org/officeDocument/2006/relationships/tags" Target="../tags/tag344.xml"/><Relationship Id="rId19" Type="http://schemas.openxmlformats.org/officeDocument/2006/relationships/tags" Target="../tags/tag353.xml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tags" Target="../tags/tag348.xml"/><Relationship Id="rId22" Type="http://schemas.openxmlformats.org/officeDocument/2006/relationships/tags" Target="../tags/tag356.xml"/><Relationship Id="rId27" Type="http://schemas.openxmlformats.org/officeDocument/2006/relationships/tags" Target="../tags/tag36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26" Type="http://schemas.openxmlformats.org/officeDocument/2006/relationships/tags" Target="../tags/tag86.xml"/><Relationship Id="rId39" Type="http://schemas.openxmlformats.org/officeDocument/2006/relationships/tags" Target="../tags/tag99.xml"/><Relationship Id="rId21" Type="http://schemas.openxmlformats.org/officeDocument/2006/relationships/tags" Target="../tags/tag81.xml"/><Relationship Id="rId34" Type="http://schemas.openxmlformats.org/officeDocument/2006/relationships/tags" Target="../tags/tag94.xml"/><Relationship Id="rId42" Type="http://schemas.openxmlformats.org/officeDocument/2006/relationships/tags" Target="../tags/tag102.xml"/><Relationship Id="rId47" Type="http://schemas.openxmlformats.org/officeDocument/2006/relationships/tags" Target="../tags/tag107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9" Type="http://schemas.openxmlformats.org/officeDocument/2006/relationships/tags" Target="../tags/tag89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tags" Target="../tags/tag84.xml"/><Relationship Id="rId32" Type="http://schemas.openxmlformats.org/officeDocument/2006/relationships/tags" Target="../tags/tag92.xml"/><Relationship Id="rId37" Type="http://schemas.openxmlformats.org/officeDocument/2006/relationships/tags" Target="../tags/tag97.xml"/><Relationship Id="rId40" Type="http://schemas.openxmlformats.org/officeDocument/2006/relationships/tags" Target="../tags/tag100.xml"/><Relationship Id="rId45" Type="http://schemas.openxmlformats.org/officeDocument/2006/relationships/tags" Target="../tags/tag105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tags" Target="../tags/tag88.xml"/><Relationship Id="rId36" Type="http://schemas.openxmlformats.org/officeDocument/2006/relationships/tags" Target="../tags/tag96.xml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31" Type="http://schemas.openxmlformats.org/officeDocument/2006/relationships/tags" Target="../tags/tag91.xml"/><Relationship Id="rId44" Type="http://schemas.openxmlformats.org/officeDocument/2006/relationships/tags" Target="../tags/tag104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tags" Target="../tags/tag87.xml"/><Relationship Id="rId30" Type="http://schemas.openxmlformats.org/officeDocument/2006/relationships/tags" Target="../tags/tag90.xml"/><Relationship Id="rId35" Type="http://schemas.openxmlformats.org/officeDocument/2006/relationships/tags" Target="../tags/tag95.xml"/><Relationship Id="rId43" Type="http://schemas.openxmlformats.org/officeDocument/2006/relationships/tags" Target="../tags/tag103.xml"/><Relationship Id="rId48" Type="http://schemas.openxmlformats.org/officeDocument/2006/relationships/slideLayout" Target="../slideLayouts/slideLayout2.xml"/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tags" Target="../tags/tag85.xml"/><Relationship Id="rId33" Type="http://schemas.openxmlformats.org/officeDocument/2006/relationships/tags" Target="../tags/tag93.xml"/><Relationship Id="rId38" Type="http://schemas.openxmlformats.org/officeDocument/2006/relationships/tags" Target="../tags/tag98.xml"/><Relationship Id="rId46" Type="http://schemas.openxmlformats.org/officeDocument/2006/relationships/tags" Target="../tags/tag106.xml"/><Relationship Id="rId20" Type="http://schemas.openxmlformats.org/officeDocument/2006/relationships/tags" Target="../tags/tag80.xml"/><Relationship Id="rId4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48.xml"/><Relationship Id="rId18" Type="http://schemas.openxmlformats.org/officeDocument/2006/relationships/tags" Target="../tags/tag153.xml"/><Relationship Id="rId26" Type="http://schemas.openxmlformats.org/officeDocument/2006/relationships/tags" Target="../tags/tag161.xml"/><Relationship Id="rId39" Type="http://schemas.openxmlformats.org/officeDocument/2006/relationships/tags" Target="../tags/tag174.xml"/><Relationship Id="rId21" Type="http://schemas.openxmlformats.org/officeDocument/2006/relationships/tags" Target="../tags/tag156.xml"/><Relationship Id="rId34" Type="http://schemas.openxmlformats.org/officeDocument/2006/relationships/tags" Target="../tags/tag169.xml"/><Relationship Id="rId42" Type="http://schemas.openxmlformats.org/officeDocument/2006/relationships/tags" Target="../tags/tag177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6" Type="http://schemas.openxmlformats.org/officeDocument/2006/relationships/tags" Target="../tags/tag151.xml"/><Relationship Id="rId29" Type="http://schemas.openxmlformats.org/officeDocument/2006/relationships/tags" Target="../tags/tag164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24" Type="http://schemas.openxmlformats.org/officeDocument/2006/relationships/tags" Target="../tags/tag159.xml"/><Relationship Id="rId32" Type="http://schemas.openxmlformats.org/officeDocument/2006/relationships/tags" Target="../tags/tag167.xml"/><Relationship Id="rId37" Type="http://schemas.openxmlformats.org/officeDocument/2006/relationships/tags" Target="../tags/tag172.xml"/><Relationship Id="rId40" Type="http://schemas.openxmlformats.org/officeDocument/2006/relationships/tags" Target="../tags/tag175.xml"/><Relationship Id="rId45" Type="http://schemas.openxmlformats.org/officeDocument/2006/relationships/tags" Target="../tags/tag180.xml"/><Relationship Id="rId5" Type="http://schemas.openxmlformats.org/officeDocument/2006/relationships/tags" Target="../tags/tag140.xml"/><Relationship Id="rId15" Type="http://schemas.openxmlformats.org/officeDocument/2006/relationships/tags" Target="../tags/tag150.xml"/><Relationship Id="rId23" Type="http://schemas.openxmlformats.org/officeDocument/2006/relationships/tags" Target="../tags/tag158.xml"/><Relationship Id="rId28" Type="http://schemas.openxmlformats.org/officeDocument/2006/relationships/tags" Target="../tags/tag163.xml"/><Relationship Id="rId36" Type="http://schemas.openxmlformats.org/officeDocument/2006/relationships/tags" Target="../tags/tag171.xml"/><Relationship Id="rId10" Type="http://schemas.openxmlformats.org/officeDocument/2006/relationships/tags" Target="../tags/tag145.xml"/><Relationship Id="rId19" Type="http://schemas.openxmlformats.org/officeDocument/2006/relationships/tags" Target="../tags/tag154.xml"/><Relationship Id="rId31" Type="http://schemas.openxmlformats.org/officeDocument/2006/relationships/tags" Target="../tags/tag166.xml"/><Relationship Id="rId44" Type="http://schemas.openxmlformats.org/officeDocument/2006/relationships/tags" Target="../tags/tag179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tags" Target="../tags/tag149.xml"/><Relationship Id="rId22" Type="http://schemas.openxmlformats.org/officeDocument/2006/relationships/tags" Target="../tags/tag157.xml"/><Relationship Id="rId27" Type="http://schemas.openxmlformats.org/officeDocument/2006/relationships/tags" Target="../tags/tag162.xml"/><Relationship Id="rId30" Type="http://schemas.openxmlformats.org/officeDocument/2006/relationships/tags" Target="../tags/tag165.xml"/><Relationship Id="rId35" Type="http://schemas.openxmlformats.org/officeDocument/2006/relationships/tags" Target="../tags/tag170.xml"/><Relationship Id="rId43" Type="http://schemas.openxmlformats.org/officeDocument/2006/relationships/tags" Target="../tags/tag178.xml"/><Relationship Id="rId8" Type="http://schemas.openxmlformats.org/officeDocument/2006/relationships/tags" Target="../tags/tag143.xml"/><Relationship Id="rId3" Type="http://schemas.openxmlformats.org/officeDocument/2006/relationships/tags" Target="../tags/tag138.xml"/><Relationship Id="rId12" Type="http://schemas.openxmlformats.org/officeDocument/2006/relationships/tags" Target="../tags/tag147.xml"/><Relationship Id="rId17" Type="http://schemas.openxmlformats.org/officeDocument/2006/relationships/tags" Target="../tags/tag152.xml"/><Relationship Id="rId25" Type="http://schemas.openxmlformats.org/officeDocument/2006/relationships/tags" Target="../tags/tag160.xml"/><Relationship Id="rId33" Type="http://schemas.openxmlformats.org/officeDocument/2006/relationships/tags" Target="../tags/tag168.xml"/><Relationship Id="rId38" Type="http://schemas.openxmlformats.org/officeDocument/2006/relationships/tags" Target="../tags/tag173.xml"/><Relationship Id="rId46" Type="http://schemas.openxmlformats.org/officeDocument/2006/relationships/slideLayout" Target="../slideLayouts/slideLayout2.xml"/><Relationship Id="rId20" Type="http://schemas.openxmlformats.org/officeDocument/2006/relationships/tags" Target="../tags/tag155.xml"/><Relationship Id="rId41" Type="http://schemas.openxmlformats.org/officeDocument/2006/relationships/tags" Target="../tags/tag17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tags" Target="../tags/tag206.xml"/><Relationship Id="rId3" Type="http://schemas.openxmlformats.org/officeDocument/2006/relationships/tags" Target="../tags/tag183.xml"/><Relationship Id="rId21" Type="http://schemas.openxmlformats.org/officeDocument/2006/relationships/tags" Target="../tags/tag201.xml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0" Type="http://schemas.openxmlformats.org/officeDocument/2006/relationships/tags" Target="../tags/tag200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24" Type="http://schemas.openxmlformats.org/officeDocument/2006/relationships/tags" Target="../tags/tag204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21.xml"/><Relationship Id="rId18" Type="http://schemas.openxmlformats.org/officeDocument/2006/relationships/tags" Target="../tags/tag226.xml"/><Relationship Id="rId26" Type="http://schemas.openxmlformats.org/officeDocument/2006/relationships/tags" Target="../tags/tag234.xml"/><Relationship Id="rId3" Type="http://schemas.openxmlformats.org/officeDocument/2006/relationships/tags" Target="../tags/tag211.xml"/><Relationship Id="rId21" Type="http://schemas.openxmlformats.org/officeDocument/2006/relationships/tags" Target="../tags/tag229.xml"/><Relationship Id="rId34" Type="http://schemas.openxmlformats.org/officeDocument/2006/relationships/tags" Target="../tags/tag242.xml"/><Relationship Id="rId7" Type="http://schemas.openxmlformats.org/officeDocument/2006/relationships/tags" Target="../tags/tag215.xml"/><Relationship Id="rId12" Type="http://schemas.openxmlformats.org/officeDocument/2006/relationships/tags" Target="../tags/tag220.xml"/><Relationship Id="rId17" Type="http://schemas.openxmlformats.org/officeDocument/2006/relationships/tags" Target="../tags/tag225.xml"/><Relationship Id="rId25" Type="http://schemas.openxmlformats.org/officeDocument/2006/relationships/tags" Target="../tags/tag233.xml"/><Relationship Id="rId33" Type="http://schemas.openxmlformats.org/officeDocument/2006/relationships/tags" Target="../tags/tag241.xml"/><Relationship Id="rId2" Type="http://schemas.openxmlformats.org/officeDocument/2006/relationships/tags" Target="../tags/tag210.xml"/><Relationship Id="rId16" Type="http://schemas.openxmlformats.org/officeDocument/2006/relationships/tags" Target="../tags/tag224.xml"/><Relationship Id="rId20" Type="http://schemas.openxmlformats.org/officeDocument/2006/relationships/tags" Target="../tags/tag228.xml"/><Relationship Id="rId29" Type="http://schemas.openxmlformats.org/officeDocument/2006/relationships/tags" Target="../tags/tag237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24" Type="http://schemas.openxmlformats.org/officeDocument/2006/relationships/tags" Target="../tags/tag232.xml"/><Relationship Id="rId32" Type="http://schemas.openxmlformats.org/officeDocument/2006/relationships/tags" Target="../tags/tag240.xml"/><Relationship Id="rId5" Type="http://schemas.openxmlformats.org/officeDocument/2006/relationships/tags" Target="../tags/tag213.xml"/><Relationship Id="rId15" Type="http://schemas.openxmlformats.org/officeDocument/2006/relationships/tags" Target="../tags/tag223.xml"/><Relationship Id="rId23" Type="http://schemas.openxmlformats.org/officeDocument/2006/relationships/tags" Target="../tags/tag231.xml"/><Relationship Id="rId28" Type="http://schemas.openxmlformats.org/officeDocument/2006/relationships/tags" Target="../tags/tag236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218.xml"/><Relationship Id="rId19" Type="http://schemas.openxmlformats.org/officeDocument/2006/relationships/tags" Target="../tags/tag227.xml"/><Relationship Id="rId31" Type="http://schemas.openxmlformats.org/officeDocument/2006/relationships/tags" Target="../tags/tag239.xml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tags" Target="../tags/tag222.xml"/><Relationship Id="rId22" Type="http://schemas.openxmlformats.org/officeDocument/2006/relationships/tags" Target="../tags/tag230.xml"/><Relationship Id="rId27" Type="http://schemas.openxmlformats.org/officeDocument/2006/relationships/tags" Target="../tags/tag235.xml"/><Relationship Id="rId30" Type="http://schemas.openxmlformats.org/officeDocument/2006/relationships/tags" Target="../tags/tag238.xml"/><Relationship Id="rId35" Type="http://schemas.openxmlformats.org/officeDocument/2006/relationships/tags" Target="../tags/tag243.xml"/><Relationship Id="rId8" Type="http://schemas.openxmlformats.org/officeDocument/2006/relationships/tags" Target="../tags/tag2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26" Type="http://schemas.openxmlformats.org/officeDocument/2006/relationships/tags" Target="../tags/tag269.xml"/><Relationship Id="rId3" Type="http://schemas.openxmlformats.org/officeDocument/2006/relationships/tags" Target="../tags/tag246.xml"/><Relationship Id="rId21" Type="http://schemas.openxmlformats.org/officeDocument/2006/relationships/tags" Target="../tags/tag264.xml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5" Type="http://schemas.openxmlformats.org/officeDocument/2006/relationships/tags" Target="../tags/tag268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20" Type="http://schemas.openxmlformats.org/officeDocument/2006/relationships/tags" Target="../tags/tag263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24" Type="http://schemas.openxmlformats.org/officeDocument/2006/relationships/tags" Target="../tags/tag267.xml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10" Type="http://schemas.openxmlformats.org/officeDocument/2006/relationships/tags" Target="../tags/tag253.xml"/><Relationship Id="rId19" Type="http://schemas.openxmlformats.org/officeDocument/2006/relationships/tags" Target="../tags/tag262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Relationship Id="rId22" Type="http://schemas.openxmlformats.org/officeDocument/2006/relationships/tags" Target="../tags/tag265.xml"/><Relationship Id="rId27" Type="http://schemas.openxmlformats.org/officeDocument/2006/relationships/tags" Target="../tags/tag2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2" y="19249"/>
            <a:ext cx="12118207" cy="6766562"/>
            <a:chOff x="595681" y="1261241"/>
            <a:chExt cx="6668462" cy="425792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2" y="1597887"/>
              <a:ext cx="6668461" cy="392127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1" y="1261241"/>
              <a:ext cx="6668462" cy="3379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133244" y="1454777"/>
              <a:ext cx="82116" cy="7092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148101" y="1306074"/>
              <a:ext cx="54161" cy="5993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092542" y="1415439"/>
              <a:ext cx="5991914" cy="1496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134432" y="1448283"/>
              <a:ext cx="51541" cy="8391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435798"/>
              <a:ext cx="352926" cy="108884"/>
              <a:chOff x="664968" y="1435798"/>
              <a:chExt cx="352926" cy="108884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64968" y="1452279"/>
                <a:ext cx="83862" cy="7592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97754" y="1452279"/>
                <a:ext cx="83862" cy="7592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30536" y="1435798"/>
                <a:ext cx="87358" cy="108884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68" name="Folder"/>
          <p:cNvSpPr>
            <a:spLocks noChangeAspect="1" noEditPoints="1"/>
          </p:cNvSpPr>
          <p:nvPr/>
        </p:nvSpPr>
        <p:spPr bwMode="auto">
          <a:xfrm>
            <a:off x="3489552" y="1681163"/>
            <a:ext cx="161925" cy="142875"/>
          </a:xfrm>
          <a:custGeom>
            <a:avLst/>
            <a:gdLst>
              <a:gd name="T0" fmla="*/ 40 w 666"/>
              <a:gd name="T1" fmla="*/ 0 h 586"/>
              <a:gd name="T2" fmla="*/ 0 w 666"/>
              <a:gd name="T3" fmla="*/ 40 h 586"/>
              <a:gd name="T4" fmla="*/ 0 w 666"/>
              <a:gd name="T5" fmla="*/ 546 h 586"/>
              <a:gd name="T6" fmla="*/ 40 w 666"/>
              <a:gd name="T7" fmla="*/ 586 h 586"/>
              <a:gd name="T8" fmla="*/ 626 w 666"/>
              <a:gd name="T9" fmla="*/ 586 h 586"/>
              <a:gd name="T10" fmla="*/ 666 w 666"/>
              <a:gd name="T11" fmla="*/ 546 h 586"/>
              <a:gd name="T12" fmla="*/ 666 w 666"/>
              <a:gd name="T13" fmla="*/ 93 h 586"/>
              <a:gd name="T14" fmla="*/ 626 w 666"/>
              <a:gd name="T15" fmla="*/ 53 h 586"/>
              <a:gd name="T16" fmla="*/ 240 w 666"/>
              <a:gd name="T17" fmla="*/ 53 h 586"/>
              <a:gd name="T18" fmla="*/ 236 w 666"/>
              <a:gd name="T19" fmla="*/ 49 h 586"/>
              <a:gd name="T20" fmla="*/ 211 w 666"/>
              <a:gd name="T21" fmla="*/ 13 h 586"/>
              <a:gd name="T22" fmla="*/ 186 w 666"/>
              <a:gd name="T23" fmla="*/ 0 h 586"/>
              <a:gd name="T24" fmla="*/ 40 w 666"/>
              <a:gd name="T25" fmla="*/ 0 h 586"/>
              <a:gd name="T26" fmla="*/ 40 w 666"/>
              <a:gd name="T27" fmla="*/ 26 h 586"/>
              <a:gd name="T28" fmla="*/ 186 w 666"/>
              <a:gd name="T29" fmla="*/ 26 h 586"/>
              <a:gd name="T30" fmla="*/ 191 w 666"/>
              <a:gd name="T31" fmla="*/ 30 h 586"/>
              <a:gd name="T32" fmla="*/ 216 w 666"/>
              <a:gd name="T33" fmla="*/ 67 h 586"/>
              <a:gd name="T34" fmla="*/ 240 w 666"/>
              <a:gd name="T35" fmla="*/ 80 h 586"/>
              <a:gd name="T36" fmla="*/ 626 w 666"/>
              <a:gd name="T37" fmla="*/ 80 h 586"/>
              <a:gd name="T38" fmla="*/ 640 w 666"/>
              <a:gd name="T39" fmla="*/ 93 h 586"/>
              <a:gd name="T40" fmla="*/ 640 w 666"/>
              <a:gd name="T41" fmla="*/ 136 h 586"/>
              <a:gd name="T42" fmla="*/ 626 w 666"/>
              <a:gd name="T43" fmla="*/ 133 h 586"/>
              <a:gd name="T44" fmla="*/ 40 w 666"/>
              <a:gd name="T45" fmla="*/ 133 h 586"/>
              <a:gd name="T46" fmla="*/ 26 w 666"/>
              <a:gd name="T47" fmla="*/ 136 h 586"/>
              <a:gd name="T48" fmla="*/ 26 w 666"/>
              <a:gd name="T49" fmla="*/ 93 h 586"/>
              <a:gd name="T50" fmla="*/ 26 w 666"/>
              <a:gd name="T51" fmla="*/ 40 h 586"/>
              <a:gd name="T52" fmla="*/ 40 w 666"/>
              <a:gd name="T53" fmla="*/ 26 h 586"/>
              <a:gd name="T54" fmla="*/ 40 w 666"/>
              <a:gd name="T55" fmla="*/ 160 h 586"/>
              <a:gd name="T56" fmla="*/ 626 w 666"/>
              <a:gd name="T57" fmla="*/ 160 h 586"/>
              <a:gd name="T58" fmla="*/ 640 w 666"/>
              <a:gd name="T59" fmla="*/ 173 h 586"/>
              <a:gd name="T60" fmla="*/ 640 w 666"/>
              <a:gd name="T61" fmla="*/ 546 h 586"/>
              <a:gd name="T62" fmla="*/ 626 w 666"/>
              <a:gd name="T63" fmla="*/ 560 h 586"/>
              <a:gd name="T64" fmla="*/ 40 w 666"/>
              <a:gd name="T65" fmla="*/ 560 h 586"/>
              <a:gd name="T66" fmla="*/ 26 w 666"/>
              <a:gd name="T67" fmla="*/ 546 h 586"/>
              <a:gd name="T68" fmla="*/ 26 w 666"/>
              <a:gd name="T69" fmla="*/ 173 h 586"/>
              <a:gd name="T70" fmla="*/ 40 w 666"/>
              <a:gd name="T71" fmla="*/ 16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586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546"/>
                </a:lnTo>
                <a:cubicBezTo>
                  <a:pt x="0" y="568"/>
                  <a:pt x="18" y="586"/>
                  <a:pt x="40" y="586"/>
                </a:cubicBezTo>
                <a:lnTo>
                  <a:pt x="626" y="586"/>
                </a:lnTo>
                <a:cubicBezTo>
                  <a:pt x="648" y="586"/>
                  <a:pt x="666" y="568"/>
                  <a:pt x="666" y="546"/>
                </a:cubicBezTo>
                <a:lnTo>
                  <a:pt x="666" y="93"/>
                </a:lnTo>
                <a:cubicBezTo>
                  <a:pt x="666" y="71"/>
                  <a:pt x="648" y="53"/>
                  <a:pt x="626" y="53"/>
                </a:cubicBezTo>
                <a:lnTo>
                  <a:pt x="240" y="53"/>
                </a:lnTo>
                <a:cubicBezTo>
                  <a:pt x="241" y="53"/>
                  <a:pt x="239" y="53"/>
                  <a:pt x="236" y="49"/>
                </a:cubicBezTo>
                <a:cubicBezTo>
                  <a:pt x="227" y="37"/>
                  <a:pt x="219" y="24"/>
                  <a:pt x="211" y="13"/>
                </a:cubicBezTo>
                <a:cubicBezTo>
                  <a:pt x="205" y="6"/>
                  <a:pt x="197" y="0"/>
                  <a:pt x="186" y="0"/>
                </a:cubicBezTo>
                <a:lnTo>
                  <a:pt x="40" y="0"/>
                </a:lnTo>
                <a:close/>
                <a:moveTo>
                  <a:pt x="40" y="26"/>
                </a:moveTo>
                <a:lnTo>
                  <a:pt x="186" y="26"/>
                </a:lnTo>
                <a:cubicBezTo>
                  <a:pt x="186" y="26"/>
                  <a:pt x="187" y="26"/>
                  <a:pt x="191" y="30"/>
                </a:cubicBezTo>
                <a:cubicBezTo>
                  <a:pt x="200" y="42"/>
                  <a:pt x="208" y="55"/>
                  <a:pt x="216" y="67"/>
                </a:cubicBezTo>
                <a:cubicBezTo>
                  <a:pt x="221" y="73"/>
                  <a:pt x="229" y="80"/>
                  <a:pt x="240" y="80"/>
                </a:cubicBezTo>
                <a:lnTo>
                  <a:pt x="626" y="80"/>
                </a:lnTo>
                <a:cubicBezTo>
                  <a:pt x="634" y="80"/>
                  <a:pt x="640" y="85"/>
                  <a:pt x="640" y="93"/>
                </a:cubicBezTo>
                <a:lnTo>
                  <a:pt x="640" y="136"/>
                </a:lnTo>
                <a:cubicBezTo>
                  <a:pt x="636" y="134"/>
                  <a:pt x="631" y="133"/>
                  <a:pt x="626" y="133"/>
                </a:cubicBezTo>
                <a:lnTo>
                  <a:pt x="40" y="133"/>
                </a:lnTo>
                <a:cubicBezTo>
                  <a:pt x="35" y="133"/>
                  <a:pt x="31" y="134"/>
                  <a:pt x="26" y="136"/>
                </a:cubicBezTo>
                <a:lnTo>
                  <a:pt x="26" y="93"/>
                </a:lnTo>
                <a:lnTo>
                  <a:pt x="26" y="40"/>
                </a:lnTo>
                <a:cubicBezTo>
                  <a:pt x="26" y="32"/>
                  <a:pt x="32" y="26"/>
                  <a:pt x="40" y="26"/>
                </a:cubicBezTo>
                <a:close/>
                <a:moveTo>
                  <a:pt x="40" y="160"/>
                </a:moveTo>
                <a:lnTo>
                  <a:pt x="626" y="160"/>
                </a:lnTo>
                <a:cubicBezTo>
                  <a:pt x="634" y="160"/>
                  <a:pt x="640" y="165"/>
                  <a:pt x="640" y="173"/>
                </a:cubicBezTo>
                <a:lnTo>
                  <a:pt x="640" y="546"/>
                </a:lnTo>
                <a:cubicBezTo>
                  <a:pt x="640" y="554"/>
                  <a:pt x="634" y="560"/>
                  <a:pt x="626" y="560"/>
                </a:cubicBezTo>
                <a:lnTo>
                  <a:pt x="40" y="560"/>
                </a:lnTo>
                <a:cubicBezTo>
                  <a:pt x="32" y="560"/>
                  <a:pt x="26" y="554"/>
                  <a:pt x="26" y="546"/>
                </a:cubicBezTo>
                <a:lnTo>
                  <a:pt x="26" y="173"/>
                </a:lnTo>
                <a:cubicBezTo>
                  <a:pt x="26" y="165"/>
                  <a:pt x="32" y="160"/>
                  <a:pt x="40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48485" y="963824"/>
            <a:ext cx="10330001" cy="2886498"/>
            <a:chOff x="595686" y="1261242"/>
            <a:chExt cx="3222246" cy="1507357"/>
          </a:xfrm>
        </p:grpSpPr>
        <p:sp>
          <p:nvSpPr>
            <p:cNvPr id="9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385394"/>
              <a:ext cx="3222246" cy="138320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124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Excel File Format For HR User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Icons"/>
            <p:cNvGrpSpPr/>
            <p:nvPr/>
          </p:nvGrpSpPr>
          <p:grpSpPr>
            <a:xfrm>
              <a:off x="651162" y="1474549"/>
              <a:ext cx="142616" cy="207253"/>
              <a:chOff x="651162" y="1474549"/>
              <a:chExt cx="142616" cy="207253"/>
            </a:xfrm>
          </p:grpSpPr>
          <p:sp>
            <p:nvSpPr>
              <p:cNvPr id="93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51162" y="1474966"/>
                <a:ext cx="142616" cy="20642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60323" y="1474965"/>
                <a:ext cx="124294" cy="20642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60323" y="1474549"/>
                <a:ext cx="124293" cy="207253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41832" y="1633127"/>
            <a:ext cx="7353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766562"/>
            <a:chOff x="595681" y="1261241"/>
            <a:chExt cx="6668463" cy="425792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95682" y="1597886"/>
              <a:ext cx="6668462" cy="39212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95681" y="1261241"/>
              <a:ext cx="6668461" cy="3379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7133242" y="1454777"/>
              <a:ext cx="82116" cy="7092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7148099" y="1306074"/>
              <a:ext cx="54161" cy="5993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1092542" y="1415439"/>
              <a:ext cx="5991913" cy="1496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1134432" y="1448283"/>
              <a:ext cx="51541" cy="8391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435798"/>
              <a:ext cx="352926" cy="108884"/>
              <a:chOff x="664968" y="1435798"/>
              <a:chExt cx="352926" cy="108884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664968" y="1452279"/>
                <a:ext cx="83862" cy="7592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797754" y="1452279"/>
                <a:ext cx="83862" cy="7592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930536" y="1435798"/>
                <a:ext cx="87358" cy="108884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7075560" y="1623224"/>
            <a:ext cx="809851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5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5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HRBP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5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10753"/>
              </p:ext>
            </p:extLst>
          </p:nvPr>
        </p:nvGraphicFramePr>
        <p:xfrm>
          <a:off x="753408" y="3257163"/>
          <a:ext cx="10371792" cy="17438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9931"/>
                <a:gridCol w="1752952"/>
                <a:gridCol w="1554675"/>
                <a:gridCol w="1671921"/>
                <a:gridCol w="1097343"/>
                <a:gridCol w="929836"/>
                <a:gridCol w="814305"/>
                <a:gridCol w="173082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Approval</a:t>
                      </a:r>
                      <a:endParaRPr lang="en-US" sz="1200" b="1" noProof="1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010574" y="3758246"/>
            <a:ext cx="463825" cy="212366"/>
            <a:chOff x="593892" y="1585163"/>
            <a:chExt cx="463825" cy="212366"/>
          </a:xfrm>
        </p:grpSpPr>
        <p:sp>
          <p:nvSpPr>
            <p:cNvPr id="46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6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446001" y="3758244"/>
            <a:ext cx="454207" cy="212366"/>
            <a:chOff x="593892" y="1585163"/>
            <a:chExt cx="454207" cy="212366"/>
          </a:xfrm>
        </p:grpSpPr>
        <p:sp>
          <p:nvSpPr>
            <p:cNvPr id="6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010574" y="4182788"/>
            <a:ext cx="463825" cy="212366"/>
            <a:chOff x="593892" y="1585163"/>
            <a:chExt cx="463825" cy="212366"/>
          </a:xfrm>
        </p:grpSpPr>
        <p:sp>
          <p:nvSpPr>
            <p:cNvPr id="7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7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445999" y="4182788"/>
            <a:ext cx="454207" cy="212366"/>
            <a:chOff x="593892" y="1585163"/>
            <a:chExt cx="454207" cy="212366"/>
          </a:xfrm>
        </p:grpSpPr>
        <p:sp>
          <p:nvSpPr>
            <p:cNvPr id="78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4" name="Button"/>
          <p:cNvSpPr>
            <a:spLocks/>
          </p:cNvSpPr>
          <p:nvPr/>
        </p:nvSpPr>
        <p:spPr bwMode="auto">
          <a:xfrm>
            <a:off x="5406174" y="5861525"/>
            <a:ext cx="681801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grpSp>
        <p:nvGrpSpPr>
          <p:cNvPr id="7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999685" y="4596448"/>
            <a:ext cx="463825" cy="212366"/>
            <a:chOff x="593892" y="1585163"/>
            <a:chExt cx="463825" cy="212366"/>
          </a:xfrm>
        </p:grpSpPr>
        <p:sp>
          <p:nvSpPr>
            <p:cNvPr id="8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8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435112" y="4596446"/>
            <a:ext cx="454207" cy="212366"/>
            <a:chOff x="593892" y="1585163"/>
            <a:chExt cx="454207" cy="212366"/>
          </a:xfrm>
        </p:grpSpPr>
        <p:sp>
          <p:nvSpPr>
            <p:cNvPr id="85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7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841893" y="2493149"/>
            <a:ext cx="8211842" cy="2540414"/>
            <a:chOff x="595686" y="1261242"/>
            <a:chExt cx="3222246" cy="1507359"/>
          </a:xfrm>
        </p:grpSpPr>
        <p:sp>
          <p:nvSpPr>
            <p:cNvPr id="9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402308"/>
              <a:ext cx="3222246" cy="136629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6" cy="1410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 History Log 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3735184" y="1303517"/>
              <a:ext cx="38620" cy="5651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5" name="Icons"/>
            <p:cNvGrpSpPr/>
            <p:nvPr/>
          </p:nvGrpSpPr>
          <p:grpSpPr>
            <a:xfrm>
              <a:off x="665471" y="1503610"/>
              <a:ext cx="179400" cy="235487"/>
              <a:chOff x="665471" y="1503610"/>
              <a:chExt cx="179400" cy="235487"/>
            </a:xfrm>
          </p:grpSpPr>
          <p:sp>
            <p:nvSpPr>
              <p:cNvPr id="9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65471" y="1504078"/>
                <a:ext cx="179400" cy="23454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76995" y="1504079"/>
                <a:ext cx="156353" cy="23454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76995" y="1503610"/>
                <a:ext cx="156353" cy="23548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94685"/>
              </p:ext>
            </p:extLst>
          </p:nvPr>
        </p:nvGraphicFramePr>
        <p:xfrm>
          <a:off x="2065054" y="3159192"/>
          <a:ext cx="7556165" cy="16470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93273"/>
                <a:gridCol w="1474187"/>
                <a:gridCol w="1937657"/>
                <a:gridCol w="1458027"/>
                <a:gridCol w="1893021"/>
              </a:tblGrid>
              <a:tr h="39105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SrNo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Level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Remark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Status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Chage Time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HR Reco.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 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Reco.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Approval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766562"/>
            <a:chOff x="595681" y="1261241"/>
            <a:chExt cx="6668463" cy="425792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2" y="1597886"/>
              <a:ext cx="6668462" cy="39212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1" y="1261241"/>
              <a:ext cx="6668461" cy="3379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133242" y="1454777"/>
              <a:ext cx="82116" cy="7092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48099" y="1306074"/>
              <a:ext cx="54161" cy="5993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1092542" y="1415439"/>
              <a:ext cx="5991913" cy="1496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134432" y="1448283"/>
              <a:ext cx="51541" cy="8391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435798"/>
              <a:ext cx="352926" cy="108884"/>
              <a:chOff x="664968" y="1435798"/>
              <a:chExt cx="352926" cy="108884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64968" y="1452279"/>
                <a:ext cx="83862" cy="7592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97754" y="1452279"/>
                <a:ext cx="83862" cy="7592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930536" y="1435798"/>
                <a:ext cx="87358" cy="108884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7075560" y="1623224"/>
            <a:ext cx="809851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5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6022"/>
            <a:ext cx="10888752" cy="2615137"/>
            <a:chOff x="595686" y="1261242"/>
            <a:chExt cx="3222246" cy="1507358"/>
          </a:xfrm>
        </p:grpSpPr>
        <p:sp>
          <p:nvSpPr>
            <p:cNvPr id="5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 Division 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Head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5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49055"/>
              </p:ext>
            </p:extLst>
          </p:nvPr>
        </p:nvGraphicFramePr>
        <p:xfrm>
          <a:off x="753406" y="3257163"/>
          <a:ext cx="10415336" cy="17438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1365"/>
                <a:gridCol w="1149386"/>
                <a:gridCol w="1518032"/>
                <a:gridCol w="1475775"/>
                <a:gridCol w="957964"/>
                <a:gridCol w="694523"/>
                <a:gridCol w="1029812"/>
                <a:gridCol w="850192"/>
                <a:gridCol w="1748287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Approval</a:t>
                      </a:r>
                      <a:endParaRPr lang="en-US" sz="1200" b="1" noProof="1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HRBP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010574" y="3758246"/>
            <a:ext cx="463825" cy="212366"/>
            <a:chOff x="593892" y="1585163"/>
            <a:chExt cx="463825" cy="212366"/>
          </a:xfrm>
        </p:grpSpPr>
        <p:sp>
          <p:nvSpPr>
            <p:cNvPr id="46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6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446001" y="3758244"/>
            <a:ext cx="454207" cy="212366"/>
            <a:chOff x="593892" y="1585163"/>
            <a:chExt cx="454207" cy="212366"/>
          </a:xfrm>
        </p:grpSpPr>
        <p:sp>
          <p:nvSpPr>
            <p:cNvPr id="6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010574" y="4182788"/>
            <a:ext cx="463825" cy="212366"/>
            <a:chOff x="593892" y="1585163"/>
            <a:chExt cx="463825" cy="212366"/>
          </a:xfrm>
        </p:grpSpPr>
        <p:sp>
          <p:nvSpPr>
            <p:cNvPr id="7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7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445999" y="4182788"/>
            <a:ext cx="454207" cy="212366"/>
            <a:chOff x="593892" y="1585163"/>
            <a:chExt cx="454207" cy="212366"/>
          </a:xfrm>
        </p:grpSpPr>
        <p:sp>
          <p:nvSpPr>
            <p:cNvPr id="78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4" name="Button"/>
          <p:cNvSpPr>
            <a:spLocks/>
          </p:cNvSpPr>
          <p:nvPr/>
        </p:nvSpPr>
        <p:spPr bwMode="auto">
          <a:xfrm>
            <a:off x="5406174" y="5861525"/>
            <a:ext cx="681801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grpSp>
        <p:nvGrpSpPr>
          <p:cNvPr id="7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999685" y="4596448"/>
            <a:ext cx="463825" cy="212366"/>
            <a:chOff x="593892" y="1585163"/>
            <a:chExt cx="463825" cy="212366"/>
          </a:xfrm>
        </p:grpSpPr>
        <p:sp>
          <p:nvSpPr>
            <p:cNvPr id="8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8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435112" y="4596446"/>
            <a:ext cx="454207" cy="212366"/>
            <a:chOff x="593892" y="1585163"/>
            <a:chExt cx="454207" cy="212366"/>
          </a:xfrm>
        </p:grpSpPr>
        <p:sp>
          <p:nvSpPr>
            <p:cNvPr id="85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7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766562"/>
            <a:chOff x="595681" y="1261241"/>
            <a:chExt cx="6668463" cy="425792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2" y="1597886"/>
              <a:ext cx="6668462" cy="39212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1" y="1261241"/>
              <a:ext cx="6668461" cy="3379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133242" y="1454777"/>
              <a:ext cx="82116" cy="7092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48099" y="1306074"/>
              <a:ext cx="54161" cy="5993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1092542" y="1415439"/>
              <a:ext cx="5991913" cy="1496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134432" y="1448283"/>
              <a:ext cx="51541" cy="8391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435798"/>
              <a:ext cx="352926" cy="108884"/>
              <a:chOff x="664968" y="1435798"/>
              <a:chExt cx="352926" cy="108884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64968" y="1452279"/>
                <a:ext cx="83862" cy="7592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97754" y="1452279"/>
                <a:ext cx="83862" cy="7592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930536" y="1435798"/>
                <a:ext cx="87358" cy="108884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7075560" y="1623224"/>
            <a:ext cx="809851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5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5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 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Operation Head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5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753408" y="3257163"/>
          <a:ext cx="10371795" cy="17438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01221"/>
                <a:gridCol w="1044874"/>
                <a:gridCol w="1379999"/>
                <a:gridCol w="1341584"/>
                <a:gridCol w="870857"/>
                <a:gridCol w="631371"/>
                <a:gridCol w="936172"/>
                <a:gridCol w="772885"/>
                <a:gridCol w="903515"/>
                <a:gridCol w="1589317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Approval</a:t>
                      </a:r>
                      <a:endParaRPr lang="en-US" sz="1200" b="1" noProof="1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HRBP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HRDH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010574" y="3758246"/>
            <a:ext cx="463825" cy="212366"/>
            <a:chOff x="593892" y="1585163"/>
            <a:chExt cx="463825" cy="212366"/>
          </a:xfrm>
        </p:grpSpPr>
        <p:sp>
          <p:nvSpPr>
            <p:cNvPr id="46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6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446001" y="3758244"/>
            <a:ext cx="454207" cy="212366"/>
            <a:chOff x="593892" y="1585163"/>
            <a:chExt cx="454207" cy="212366"/>
          </a:xfrm>
        </p:grpSpPr>
        <p:sp>
          <p:nvSpPr>
            <p:cNvPr id="6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010574" y="4182788"/>
            <a:ext cx="463825" cy="212366"/>
            <a:chOff x="593892" y="1585163"/>
            <a:chExt cx="463825" cy="212366"/>
          </a:xfrm>
        </p:grpSpPr>
        <p:sp>
          <p:nvSpPr>
            <p:cNvPr id="7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7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445999" y="4182788"/>
            <a:ext cx="454207" cy="212366"/>
            <a:chOff x="593892" y="1585163"/>
            <a:chExt cx="454207" cy="212366"/>
          </a:xfrm>
        </p:grpSpPr>
        <p:sp>
          <p:nvSpPr>
            <p:cNvPr id="78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4" name="Button"/>
          <p:cNvSpPr>
            <a:spLocks/>
          </p:cNvSpPr>
          <p:nvPr/>
        </p:nvSpPr>
        <p:spPr bwMode="auto">
          <a:xfrm>
            <a:off x="4640814" y="5737313"/>
            <a:ext cx="1076591" cy="297727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 Submit</a:t>
            </a:r>
          </a:p>
        </p:txBody>
      </p:sp>
      <p:grpSp>
        <p:nvGrpSpPr>
          <p:cNvPr id="7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999685" y="4596448"/>
            <a:ext cx="463825" cy="212366"/>
            <a:chOff x="593892" y="1585163"/>
            <a:chExt cx="463825" cy="212366"/>
          </a:xfrm>
        </p:grpSpPr>
        <p:sp>
          <p:nvSpPr>
            <p:cNvPr id="8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8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435112" y="4596446"/>
            <a:ext cx="454207" cy="212366"/>
            <a:chOff x="593892" y="1585163"/>
            <a:chExt cx="454207" cy="212366"/>
          </a:xfrm>
        </p:grpSpPr>
        <p:sp>
          <p:nvSpPr>
            <p:cNvPr id="85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7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6083001" y="5749804"/>
            <a:ext cx="933815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35793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2" y="19249"/>
            <a:ext cx="12118207" cy="6766562"/>
            <a:chOff x="595681" y="1261241"/>
            <a:chExt cx="6668462" cy="425792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2" y="1597887"/>
              <a:ext cx="6668461" cy="392127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1" y="1261241"/>
              <a:ext cx="6668462" cy="3379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133244" y="1454777"/>
              <a:ext cx="82116" cy="7092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148101" y="1306074"/>
              <a:ext cx="54161" cy="5993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092542" y="1415439"/>
              <a:ext cx="5991914" cy="1496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134432" y="1448283"/>
              <a:ext cx="51541" cy="8391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435798"/>
              <a:ext cx="352926" cy="108884"/>
              <a:chOff x="664968" y="1435798"/>
              <a:chExt cx="352926" cy="108884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64968" y="1452279"/>
                <a:ext cx="83862" cy="7592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97754" y="1452279"/>
                <a:ext cx="83862" cy="7592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30536" y="1435798"/>
                <a:ext cx="87358" cy="108884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64" name="Button"/>
          <p:cNvSpPr>
            <a:spLocks/>
          </p:cNvSpPr>
          <p:nvPr/>
        </p:nvSpPr>
        <p:spPr bwMode="auto">
          <a:xfrm>
            <a:off x="5199347" y="4174240"/>
            <a:ext cx="681801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mport</a:t>
            </a:r>
          </a:p>
        </p:txBody>
      </p:sp>
      <p:sp>
        <p:nvSpPr>
          <p:cNvPr id="68" name="Folder"/>
          <p:cNvSpPr>
            <a:spLocks noChangeAspect="1" noEditPoints="1"/>
          </p:cNvSpPr>
          <p:nvPr/>
        </p:nvSpPr>
        <p:spPr bwMode="auto">
          <a:xfrm>
            <a:off x="3489552" y="1681163"/>
            <a:ext cx="161925" cy="142875"/>
          </a:xfrm>
          <a:custGeom>
            <a:avLst/>
            <a:gdLst>
              <a:gd name="T0" fmla="*/ 40 w 666"/>
              <a:gd name="T1" fmla="*/ 0 h 586"/>
              <a:gd name="T2" fmla="*/ 0 w 666"/>
              <a:gd name="T3" fmla="*/ 40 h 586"/>
              <a:gd name="T4" fmla="*/ 0 w 666"/>
              <a:gd name="T5" fmla="*/ 546 h 586"/>
              <a:gd name="T6" fmla="*/ 40 w 666"/>
              <a:gd name="T7" fmla="*/ 586 h 586"/>
              <a:gd name="T8" fmla="*/ 626 w 666"/>
              <a:gd name="T9" fmla="*/ 586 h 586"/>
              <a:gd name="T10" fmla="*/ 666 w 666"/>
              <a:gd name="T11" fmla="*/ 546 h 586"/>
              <a:gd name="T12" fmla="*/ 666 w 666"/>
              <a:gd name="T13" fmla="*/ 93 h 586"/>
              <a:gd name="T14" fmla="*/ 626 w 666"/>
              <a:gd name="T15" fmla="*/ 53 h 586"/>
              <a:gd name="T16" fmla="*/ 240 w 666"/>
              <a:gd name="T17" fmla="*/ 53 h 586"/>
              <a:gd name="T18" fmla="*/ 236 w 666"/>
              <a:gd name="T19" fmla="*/ 49 h 586"/>
              <a:gd name="T20" fmla="*/ 211 w 666"/>
              <a:gd name="T21" fmla="*/ 13 h 586"/>
              <a:gd name="T22" fmla="*/ 186 w 666"/>
              <a:gd name="T23" fmla="*/ 0 h 586"/>
              <a:gd name="T24" fmla="*/ 40 w 666"/>
              <a:gd name="T25" fmla="*/ 0 h 586"/>
              <a:gd name="T26" fmla="*/ 40 w 666"/>
              <a:gd name="T27" fmla="*/ 26 h 586"/>
              <a:gd name="T28" fmla="*/ 186 w 666"/>
              <a:gd name="T29" fmla="*/ 26 h 586"/>
              <a:gd name="T30" fmla="*/ 191 w 666"/>
              <a:gd name="T31" fmla="*/ 30 h 586"/>
              <a:gd name="T32" fmla="*/ 216 w 666"/>
              <a:gd name="T33" fmla="*/ 67 h 586"/>
              <a:gd name="T34" fmla="*/ 240 w 666"/>
              <a:gd name="T35" fmla="*/ 80 h 586"/>
              <a:gd name="T36" fmla="*/ 626 w 666"/>
              <a:gd name="T37" fmla="*/ 80 h 586"/>
              <a:gd name="T38" fmla="*/ 640 w 666"/>
              <a:gd name="T39" fmla="*/ 93 h 586"/>
              <a:gd name="T40" fmla="*/ 640 w 666"/>
              <a:gd name="T41" fmla="*/ 136 h 586"/>
              <a:gd name="T42" fmla="*/ 626 w 666"/>
              <a:gd name="T43" fmla="*/ 133 h 586"/>
              <a:gd name="T44" fmla="*/ 40 w 666"/>
              <a:gd name="T45" fmla="*/ 133 h 586"/>
              <a:gd name="T46" fmla="*/ 26 w 666"/>
              <a:gd name="T47" fmla="*/ 136 h 586"/>
              <a:gd name="T48" fmla="*/ 26 w 666"/>
              <a:gd name="T49" fmla="*/ 93 h 586"/>
              <a:gd name="T50" fmla="*/ 26 w 666"/>
              <a:gd name="T51" fmla="*/ 40 h 586"/>
              <a:gd name="T52" fmla="*/ 40 w 666"/>
              <a:gd name="T53" fmla="*/ 26 h 586"/>
              <a:gd name="T54" fmla="*/ 40 w 666"/>
              <a:gd name="T55" fmla="*/ 160 h 586"/>
              <a:gd name="T56" fmla="*/ 626 w 666"/>
              <a:gd name="T57" fmla="*/ 160 h 586"/>
              <a:gd name="T58" fmla="*/ 640 w 666"/>
              <a:gd name="T59" fmla="*/ 173 h 586"/>
              <a:gd name="T60" fmla="*/ 640 w 666"/>
              <a:gd name="T61" fmla="*/ 546 h 586"/>
              <a:gd name="T62" fmla="*/ 626 w 666"/>
              <a:gd name="T63" fmla="*/ 560 h 586"/>
              <a:gd name="T64" fmla="*/ 40 w 666"/>
              <a:gd name="T65" fmla="*/ 560 h 586"/>
              <a:gd name="T66" fmla="*/ 26 w 666"/>
              <a:gd name="T67" fmla="*/ 546 h 586"/>
              <a:gd name="T68" fmla="*/ 26 w 666"/>
              <a:gd name="T69" fmla="*/ 173 h 586"/>
              <a:gd name="T70" fmla="*/ 40 w 666"/>
              <a:gd name="T71" fmla="*/ 16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586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546"/>
                </a:lnTo>
                <a:cubicBezTo>
                  <a:pt x="0" y="568"/>
                  <a:pt x="18" y="586"/>
                  <a:pt x="40" y="586"/>
                </a:cubicBezTo>
                <a:lnTo>
                  <a:pt x="626" y="586"/>
                </a:lnTo>
                <a:cubicBezTo>
                  <a:pt x="648" y="586"/>
                  <a:pt x="666" y="568"/>
                  <a:pt x="666" y="546"/>
                </a:cubicBezTo>
                <a:lnTo>
                  <a:pt x="666" y="93"/>
                </a:lnTo>
                <a:cubicBezTo>
                  <a:pt x="666" y="71"/>
                  <a:pt x="648" y="53"/>
                  <a:pt x="626" y="53"/>
                </a:cubicBezTo>
                <a:lnTo>
                  <a:pt x="240" y="53"/>
                </a:lnTo>
                <a:cubicBezTo>
                  <a:pt x="241" y="53"/>
                  <a:pt x="239" y="53"/>
                  <a:pt x="236" y="49"/>
                </a:cubicBezTo>
                <a:cubicBezTo>
                  <a:pt x="227" y="37"/>
                  <a:pt x="219" y="24"/>
                  <a:pt x="211" y="13"/>
                </a:cubicBezTo>
                <a:cubicBezTo>
                  <a:pt x="205" y="6"/>
                  <a:pt x="197" y="0"/>
                  <a:pt x="186" y="0"/>
                </a:cubicBezTo>
                <a:lnTo>
                  <a:pt x="40" y="0"/>
                </a:lnTo>
                <a:close/>
                <a:moveTo>
                  <a:pt x="40" y="26"/>
                </a:moveTo>
                <a:lnTo>
                  <a:pt x="186" y="26"/>
                </a:lnTo>
                <a:cubicBezTo>
                  <a:pt x="186" y="26"/>
                  <a:pt x="187" y="26"/>
                  <a:pt x="191" y="30"/>
                </a:cubicBezTo>
                <a:cubicBezTo>
                  <a:pt x="200" y="42"/>
                  <a:pt x="208" y="55"/>
                  <a:pt x="216" y="67"/>
                </a:cubicBezTo>
                <a:cubicBezTo>
                  <a:pt x="221" y="73"/>
                  <a:pt x="229" y="80"/>
                  <a:pt x="240" y="80"/>
                </a:cubicBezTo>
                <a:lnTo>
                  <a:pt x="626" y="80"/>
                </a:lnTo>
                <a:cubicBezTo>
                  <a:pt x="634" y="80"/>
                  <a:pt x="640" y="85"/>
                  <a:pt x="640" y="93"/>
                </a:cubicBezTo>
                <a:lnTo>
                  <a:pt x="640" y="136"/>
                </a:lnTo>
                <a:cubicBezTo>
                  <a:pt x="636" y="134"/>
                  <a:pt x="631" y="133"/>
                  <a:pt x="626" y="133"/>
                </a:cubicBezTo>
                <a:lnTo>
                  <a:pt x="40" y="133"/>
                </a:lnTo>
                <a:cubicBezTo>
                  <a:pt x="35" y="133"/>
                  <a:pt x="31" y="134"/>
                  <a:pt x="26" y="136"/>
                </a:cubicBezTo>
                <a:lnTo>
                  <a:pt x="26" y="93"/>
                </a:lnTo>
                <a:lnTo>
                  <a:pt x="26" y="40"/>
                </a:lnTo>
                <a:cubicBezTo>
                  <a:pt x="26" y="32"/>
                  <a:pt x="32" y="26"/>
                  <a:pt x="40" y="26"/>
                </a:cubicBezTo>
                <a:close/>
                <a:moveTo>
                  <a:pt x="40" y="160"/>
                </a:moveTo>
                <a:lnTo>
                  <a:pt x="626" y="160"/>
                </a:lnTo>
                <a:cubicBezTo>
                  <a:pt x="634" y="160"/>
                  <a:pt x="640" y="165"/>
                  <a:pt x="640" y="173"/>
                </a:cubicBezTo>
                <a:lnTo>
                  <a:pt x="640" y="546"/>
                </a:lnTo>
                <a:cubicBezTo>
                  <a:pt x="640" y="554"/>
                  <a:pt x="634" y="560"/>
                  <a:pt x="626" y="560"/>
                </a:cubicBezTo>
                <a:lnTo>
                  <a:pt x="40" y="560"/>
                </a:lnTo>
                <a:cubicBezTo>
                  <a:pt x="32" y="560"/>
                  <a:pt x="26" y="554"/>
                  <a:pt x="26" y="546"/>
                </a:cubicBezTo>
                <a:lnTo>
                  <a:pt x="26" y="173"/>
                </a:lnTo>
                <a:cubicBezTo>
                  <a:pt x="26" y="165"/>
                  <a:pt x="32" y="160"/>
                  <a:pt x="40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33941" y="954515"/>
            <a:ext cx="10330001" cy="2886498"/>
            <a:chOff x="595686" y="1261242"/>
            <a:chExt cx="3222246" cy="1507357"/>
          </a:xfrm>
        </p:grpSpPr>
        <p:sp>
          <p:nvSpPr>
            <p:cNvPr id="9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385394"/>
              <a:ext cx="3222246" cy="138320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124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File Import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Icons"/>
            <p:cNvGrpSpPr/>
            <p:nvPr/>
          </p:nvGrpSpPr>
          <p:grpSpPr>
            <a:xfrm>
              <a:off x="651162" y="1474549"/>
              <a:ext cx="142616" cy="207253"/>
              <a:chOff x="651162" y="1474549"/>
              <a:chExt cx="142616" cy="207253"/>
            </a:xfrm>
          </p:grpSpPr>
          <p:sp>
            <p:nvSpPr>
              <p:cNvPr id="93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51162" y="1474966"/>
                <a:ext cx="142616" cy="20642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60323" y="1474965"/>
                <a:ext cx="124294" cy="20642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60323" y="1474549"/>
                <a:ext cx="124293" cy="207253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8" name="Rectangle 97"/>
          <p:cNvSpPr/>
          <p:nvPr/>
        </p:nvSpPr>
        <p:spPr>
          <a:xfrm>
            <a:off x="795502" y="1399440"/>
            <a:ext cx="12920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Choose File: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9" name="Text Box"/>
          <p:cNvSpPr/>
          <p:nvPr/>
        </p:nvSpPr>
        <p:spPr>
          <a:xfrm>
            <a:off x="2205364" y="1390776"/>
            <a:ext cx="2070085" cy="33647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/>
          <p:cNvSpPr>
            <a:spLocks/>
          </p:cNvSpPr>
          <p:nvPr/>
        </p:nvSpPr>
        <p:spPr bwMode="auto">
          <a:xfrm>
            <a:off x="4510493" y="1419117"/>
            <a:ext cx="824577" cy="297244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/>
          </p:nvPr>
        </p:nvGraphicFramePr>
        <p:xfrm>
          <a:off x="753408" y="1972645"/>
          <a:ext cx="976219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60582"/>
                <a:gridCol w="2481237"/>
                <a:gridCol w="2200584"/>
                <a:gridCol w="2366541"/>
                <a:gridCol w="1553248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User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Excel"/>
          <p:cNvSpPr>
            <a:spLocks noChangeAspect="1" noEditPoints="1"/>
          </p:cNvSpPr>
          <p:nvPr/>
        </p:nvSpPr>
        <p:spPr bwMode="auto">
          <a:xfrm>
            <a:off x="3970111" y="1518444"/>
            <a:ext cx="158750" cy="163513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766562"/>
            <a:chOff x="595681" y="1261241"/>
            <a:chExt cx="6668463" cy="425792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2" y="1597886"/>
              <a:ext cx="6668462" cy="39212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1" y="1261241"/>
              <a:ext cx="6668461" cy="3379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133242" y="1454777"/>
              <a:ext cx="82116" cy="7092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48099" y="1306074"/>
              <a:ext cx="54161" cy="5993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1092542" y="1415439"/>
              <a:ext cx="5991913" cy="1496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134432" y="1448283"/>
              <a:ext cx="51541" cy="8391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435798"/>
              <a:ext cx="352926" cy="108884"/>
              <a:chOff x="664968" y="1435798"/>
              <a:chExt cx="352926" cy="108884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64968" y="1452279"/>
                <a:ext cx="83862" cy="7592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97754" y="1452279"/>
                <a:ext cx="83862" cy="7592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930536" y="1435798"/>
                <a:ext cx="87358" cy="108884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7075560" y="1623224"/>
            <a:ext cx="809851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5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5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Recommendation List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5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45845"/>
              </p:ext>
            </p:extLst>
          </p:nvPr>
        </p:nvGraphicFramePr>
        <p:xfrm>
          <a:off x="753408" y="3257163"/>
          <a:ext cx="10371791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9119"/>
                <a:gridCol w="2178801"/>
                <a:gridCol w="1932356"/>
                <a:gridCol w="2078085"/>
                <a:gridCol w="1363924"/>
                <a:gridCol w="1799506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Edit"/>
          <p:cNvSpPr>
            <a:spLocks noChangeAspect="1" noEditPoints="1"/>
          </p:cNvSpPr>
          <p:nvPr/>
        </p:nvSpPr>
        <p:spPr bwMode="auto">
          <a:xfrm>
            <a:off x="9701338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010574" y="3758246"/>
            <a:ext cx="463825" cy="212366"/>
            <a:chOff x="593892" y="1585163"/>
            <a:chExt cx="463825" cy="212366"/>
          </a:xfrm>
        </p:grpSpPr>
        <p:sp>
          <p:nvSpPr>
            <p:cNvPr id="46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6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446001" y="3758244"/>
            <a:ext cx="454207" cy="212366"/>
            <a:chOff x="593892" y="1585163"/>
            <a:chExt cx="454207" cy="212366"/>
          </a:xfrm>
        </p:grpSpPr>
        <p:sp>
          <p:nvSpPr>
            <p:cNvPr id="6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010574" y="4182788"/>
            <a:ext cx="463825" cy="212366"/>
            <a:chOff x="593892" y="1585163"/>
            <a:chExt cx="463825" cy="212366"/>
          </a:xfrm>
        </p:grpSpPr>
        <p:sp>
          <p:nvSpPr>
            <p:cNvPr id="7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7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445999" y="4182788"/>
            <a:ext cx="454207" cy="212366"/>
            <a:chOff x="593892" y="1585163"/>
            <a:chExt cx="454207" cy="212366"/>
          </a:xfrm>
        </p:grpSpPr>
        <p:sp>
          <p:nvSpPr>
            <p:cNvPr id="78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4" name="Button"/>
          <p:cNvSpPr>
            <a:spLocks/>
          </p:cNvSpPr>
          <p:nvPr/>
        </p:nvSpPr>
        <p:spPr bwMode="auto">
          <a:xfrm>
            <a:off x="5406174" y="5861525"/>
            <a:ext cx="681801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grpSp>
        <p:nvGrpSpPr>
          <p:cNvPr id="7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999685" y="4596448"/>
            <a:ext cx="463825" cy="212366"/>
            <a:chOff x="593892" y="1585163"/>
            <a:chExt cx="463825" cy="212366"/>
          </a:xfrm>
        </p:grpSpPr>
        <p:sp>
          <p:nvSpPr>
            <p:cNvPr id="8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8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435112" y="4596446"/>
            <a:ext cx="454207" cy="212366"/>
            <a:chOff x="593892" y="1585163"/>
            <a:chExt cx="454207" cy="212366"/>
          </a:xfrm>
        </p:grpSpPr>
        <p:sp>
          <p:nvSpPr>
            <p:cNvPr id="85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88" name="Edit"/>
          <p:cNvSpPr>
            <a:spLocks noChangeAspect="1" noEditPoints="1"/>
          </p:cNvSpPr>
          <p:nvPr/>
        </p:nvSpPr>
        <p:spPr bwMode="auto">
          <a:xfrm>
            <a:off x="9701337" y="4628016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Edit"/>
          <p:cNvSpPr>
            <a:spLocks noChangeAspect="1" noEditPoints="1"/>
          </p:cNvSpPr>
          <p:nvPr/>
        </p:nvSpPr>
        <p:spPr bwMode="auto">
          <a:xfrm>
            <a:off x="9699732" y="4200408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766562"/>
            <a:chOff x="595681" y="1261241"/>
            <a:chExt cx="6668463" cy="425792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9"/>
              </p:custDataLst>
            </p:nvPr>
          </p:nvSpPr>
          <p:spPr>
            <a:xfrm>
              <a:off x="595682" y="1597886"/>
              <a:ext cx="6668462" cy="39212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0"/>
              </p:custDataLst>
            </p:nvPr>
          </p:nvSpPr>
          <p:spPr>
            <a:xfrm>
              <a:off x="595681" y="1261241"/>
              <a:ext cx="6668461" cy="3379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7133242" y="1454777"/>
              <a:ext cx="82116" cy="7092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7148099" y="1306074"/>
              <a:ext cx="54161" cy="5993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3"/>
              </p:custDataLst>
            </p:nvPr>
          </p:nvSpPr>
          <p:spPr>
            <a:xfrm>
              <a:off x="1092542" y="1415439"/>
              <a:ext cx="5991913" cy="1496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1134432" y="1448283"/>
              <a:ext cx="51541" cy="8391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435798"/>
              <a:ext cx="352926" cy="108884"/>
              <a:chOff x="664968" y="1435798"/>
              <a:chExt cx="352926" cy="108884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664968" y="1452279"/>
                <a:ext cx="83862" cy="7592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797754" y="1452279"/>
                <a:ext cx="83862" cy="7592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930536" y="1435798"/>
                <a:ext cx="87358" cy="108884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5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712694" y="1612221"/>
            <a:ext cx="895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Status: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50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658408" y="1591702"/>
            <a:ext cx="1643136" cy="379591"/>
            <a:chOff x="595686" y="1106079"/>
            <a:chExt cx="1368150" cy="551417"/>
          </a:xfrm>
          <a:solidFill>
            <a:srgbClr val="FFFFFF"/>
          </a:solidFill>
        </p:grpSpPr>
        <p:sp>
          <p:nvSpPr>
            <p:cNvPr id="51" name="Text Box"/>
            <p:cNvSpPr/>
            <p:nvPr/>
          </p:nvSpPr>
          <p:spPr>
            <a:xfrm>
              <a:off x="595686" y="1106079"/>
              <a:ext cx="1368150" cy="5514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Pending</a:t>
              </a:r>
            </a:p>
          </p:txBody>
        </p:sp>
        <p:sp>
          <p:nvSpPr>
            <p:cNvPr id="5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 bwMode="auto">
            <a:xfrm flipH="1">
              <a:off x="1868083" y="1355512"/>
              <a:ext cx="53291" cy="52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Button"/>
          <p:cNvSpPr>
            <a:spLocks/>
          </p:cNvSpPr>
          <p:nvPr/>
        </p:nvSpPr>
        <p:spPr bwMode="auto">
          <a:xfrm>
            <a:off x="9681398" y="1639357"/>
            <a:ext cx="736228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5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18128" y="2827720"/>
            <a:ext cx="10888752" cy="1961994"/>
            <a:chOff x="595686" y="1261242"/>
            <a:chExt cx="3222246" cy="1507358"/>
          </a:xfrm>
        </p:grpSpPr>
        <p:sp>
          <p:nvSpPr>
            <p:cNvPr id="5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95686" y="1443896"/>
              <a:ext cx="3222246" cy="1324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9"/>
              </p:custDataLst>
            </p:nvPr>
          </p:nvSpPr>
          <p:spPr>
            <a:xfrm>
              <a:off x="595686" y="1261242"/>
              <a:ext cx="3222246" cy="1826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Recommendation List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648315" y="1575062"/>
              <a:ext cx="135297" cy="304911"/>
              <a:chOff x="648315" y="1575062"/>
              <a:chExt cx="135297" cy="304911"/>
            </a:xfrm>
          </p:grpSpPr>
          <p:sp>
            <p:nvSpPr>
              <p:cNvPr id="5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48315" y="1575672"/>
                <a:ext cx="135297" cy="303690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57006" y="1575671"/>
                <a:ext cx="117915" cy="303690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57006" y="1575062"/>
                <a:ext cx="117915" cy="304911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93592"/>
              </p:ext>
            </p:extLst>
          </p:nvPr>
        </p:nvGraphicFramePr>
        <p:xfrm>
          <a:off x="884134" y="3257163"/>
          <a:ext cx="9620580" cy="12583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77520"/>
                <a:gridCol w="1103557"/>
                <a:gridCol w="1093579"/>
                <a:gridCol w="2931454"/>
                <a:gridCol w="1528623"/>
                <a:gridCol w="1528623"/>
                <a:gridCol w="757224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SrNo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Is</a:t>
                      </a:r>
                      <a:r>
                        <a:rPr lang="en-US" sz="1200" b="1" u="none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Transfer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Level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Pending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4544</a:t>
                      </a:r>
                      <a:endParaRPr lang="en-US" sz="1200" b="1" u="none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Pending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Reco.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Edit"/>
          <p:cNvSpPr>
            <a:spLocks noChangeAspect="1" noEditPoints="1"/>
          </p:cNvSpPr>
          <p:nvPr/>
        </p:nvSpPr>
        <p:spPr bwMode="auto">
          <a:xfrm>
            <a:off x="9681398" y="3767478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File"/>
          <p:cNvSpPr>
            <a:spLocks noChangeAspect="1" noEditPoints="1"/>
          </p:cNvSpPr>
          <p:nvPr/>
        </p:nvSpPr>
        <p:spPr bwMode="auto">
          <a:xfrm>
            <a:off x="10087542" y="37508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File"/>
          <p:cNvSpPr>
            <a:spLocks noChangeAspect="1" noEditPoints="1"/>
          </p:cNvSpPr>
          <p:nvPr/>
        </p:nvSpPr>
        <p:spPr bwMode="auto">
          <a:xfrm>
            <a:off x="10086423" y="422977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672123" y="3758246"/>
            <a:ext cx="463825" cy="212366"/>
            <a:chOff x="593892" y="1585163"/>
            <a:chExt cx="463825" cy="212366"/>
          </a:xfrm>
        </p:grpSpPr>
        <p:sp>
          <p:nvSpPr>
            <p:cNvPr id="46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6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107550" y="3758244"/>
            <a:ext cx="454207" cy="212366"/>
            <a:chOff x="593892" y="1585163"/>
            <a:chExt cx="454207" cy="212366"/>
          </a:xfrm>
        </p:grpSpPr>
        <p:sp>
          <p:nvSpPr>
            <p:cNvPr id="6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672121" y="4182790"/>
            <a:ext cx="463825" cy="212366"/>
            <a:chOff x="593892" y="1585163"/>
            <a:chExt cx="463825" cy="212366"/>
          </a:xfrm>
        </p:grpSpPr>
        <p:sp>
          <p:nvSpPr>
            <p:cNvPr id="7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7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2107548" y="4182788"/>
            <a:ext cx="454207" cy="212366"/>
            <a:chOff x="593892" y="1585163"/>
            <a:chExt cx="454207" cy="212366"/>
          </a:xfrm>
        </p:grpSpPr>
        <p:sp>
          <p:nvSpPr>
            <p:cNvPr id="78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grpSp>
        <p:nvGrpSpPr>
          <p:cNvPr id="6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213586" y="1349823"/>
            <a:ext cx="9033026" cy="4500495"/>
            <a:chOff x="595686" y="1261242"/>
            <a:chExt cx="3222246" cy="1507358"/>
          </a:xfrm>
        </p:grpSpPr>
        <p:sp>
          <p:nvSpPr>
            <p:cNvPr id="7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6" y="1340870"/>
              <a:ext cx="3222246" cy="14277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6" y="1261242"/>
              <a:ext cx="3222246" cy="796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Edit Recommendation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3742706" y="1285105"/>
              <a:ext cx="35109" cy="3190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3" name="Icons"/>
            <p:cNvGrpSpPr/>
            <p:nvPr/>
          </p:nvGrpSpPr>
          <p:grpSpPr>
            <a:xfrm>
              <a:off x="659127" y="1398052"/>
              <a:ext cx="163091" cy="132927"/>
              <a:chOff x="659127" y="1398052"/>
              <a:chExt cx="163091" cy="132927"/>
            </a:xfrm>
          </p:grpSpPr>
          <p:sp>
            <p:nvSpPr>
              <p:cNvPr id="8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59127" y="1398319"/>
                <a:ext cx="163091" cy="132395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69603" y="1398319"/>
                <a:ext cx="142139" cy="132395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69603" y="1398052"/>
                <a:ext cx="142139" cy="1329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3580179" y="1899851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Name: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88" name="Text Box"/>
          <p:cNvSpPr/>
          <p:nvPr/>
        </p:nvSpPr>
        <p:spPr>
          <a:xfrm>
            <a:off x="4832964" y="1860637"/>
            <a:ext cx="2180746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cs typeface="Segoe UI" panose="020B0502040204020203" pitchFamily="34" charset="0"/>
              </a:rPr>
              <a:t>xyz</a:t>
            </a:r>
          </a:p>
        </p:txBody>
      </p:sp>
      <p:sp>
        <p:nvSpPr>
          <p:cNvPr id="89" name="Text Box"/>
          <p:cNvSpPr/>
          <p:nvPr/>
        </p:nvSpPr>
        <p:spPr>
          <a:xfrm>
            <a:off x="2489052" y="1854289"/>
            <a:ext cx="987083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cs typeface="Segoe UI" panose="020B0502040204020203" pitchFamily="34" charset="0"/>
              </a:rPr>
              <a:t>3444</a:t>
            </a:r>
          </a:p>
        </p:txBody>
      </p:sp>
      <p:sp>
        <p:nvSpPr>
          <p:cNvPr id="90" name="Panel"/>
          <p:cNvSpPr/>
          <p:nvPr/>
        </p:nvSpPr>
        <p:spPr>
          <a:xfrm>
            <a:off x="1528004" y="2628990"/>
            <a:ext cx="8513716" cy="93539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71545" y="2312197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Existing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647746" y="2660528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Operation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2882" y="2671416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Division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859046" y="2660525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Department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19749" y="2660527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Section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874363" y="2671415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Location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8" name="Text Box"/>
          <p:cNvSpPr/>
          <p:nvPr/>
        </p:nvSpPr>
        <p:spPr>
          <a:xfrm>
            <a:off x="1932434" y="3042700"/>
            <a:ext cx="1357964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 1</a:t>
            </a:r>
          </a:p>
        </p:txBody>
      </p:sp>
      <p:sp>
        <p:nvSpPr>
          <p:cNvPr id="101" name="Text Box"/>
          <p:cNvSpPr/>
          <p:nvPr/>
        </p:nvSpPr>
        <p:spPr>
          <a:xfrm>
            <a:off x="3532625" y="3053582"/>
            <a:ext cx="1357964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 1</a:t>
            </a:r>
          </a:p>
        </p:txBody>
      </p:sp>
      <p:sp>
        <p:nvSpPr>
          <p:cNvPr id="104" name="Text Box"/>
          <p:cNvSpPr/>
          <p:nvPr/>
        </p:nvSpPr>
        <p:spPr>
          <a:xfrm>
            <a:off x="5058067" y="3054069"/>
            <a:ext cx="1578963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Department  1</a:t>
            </a:r>
          </a:p>
        </p:txBody>
      </p:sp>
      <p:sp>
        <p:nvSpPr>
          <p:cNvPr id="107" name="Text Box"/>
          <p:cNvSpPr/>
          <p:nvPr/>
        </p:nvSpPr>
        <p:spPr>
          <a:xfrm>
            <a:off x="8322338" y="3064468"/>
            <a:ext cx="1357964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Location 1</a:t>
            </a:r>
          </a:p>
        </p:txBody>
      </p:sp>
      <p:sp>
        <p:nvSpPr>
          <p:cNvPr id="110" name="Text Box"/>
          <p:cNvSpPr/>
          <p:nvPr/>
        </p:nvSpPr>
        <p:spPr>
          <a:xfrm>
            <a:off x="6798344" y="3064465"/>
            <a:ext cx="1357963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Section 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315609" y="4957413"/>
            <a:ext cx="1419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Transfer Date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300300" y="4968296"/>
            <a:ext cx="1223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5F5F5F"/>
                </a:solidFill>
                <a:cs typeface="Calibri" panose="020F0502020204030204" pitchFamily="34" charset="0"/>
              </a:rPr>
              <a:t>Type of </a:t>
            </a:r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Trans.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4" name="Text Box"/>
          <p:cNvSpPr/>
          <p:nvPr/>
        </p:nvSpPr>
        <p:spPr>
          <a:xfrm>
            <a:off x="2761520" y="4949285"/>
            <a:ext cx="1096414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486969" y="5328835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5F5F5F"/>
                </a:solidFill>
                <a:cs typeface="Calibri" panose="020F0502020204030204" pitchFamily="34" charset="0"/>
              </a:rPr>
              <a:t>Justification:</a:t>
            </a:r>
          </a:p>
        </p:txBody>
      </p:sp>
      <p:sp>
        <p:nvSpPr>
          <p:cNvPr id="116" name="Text Box"/>
          <p:cNvSpPr/>
          <p:nvPr/>
        </p:nvSpPr>
        <p:spPr>
          <a:xfrm>
            <a:off x="2739753" y="5327695"/>
            <a:ext cx="7309697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cs typeface="Segoe UI" panose="020B0502040204020203" pitchFamily="34" charset="0"/>
              </a:rPr>
              <a:t>This is justification </a:t>
            </a:r>
          </a:p>
        </p:txBody>
      </p:sp>
      <p:sp>
        <p:nvSpPr>
          <p:cNvPr id="117" name="Button"/>
          <p:cNvSpPr>
            <a:spLocks/>
          </p:cNvSpPr>
          <p:nvPr/>
        </p:nvSpPr>
        <p:spPr bwMode="auto">
          <a:xfrm>
            <a:off x="8749469" y="1850006"/>
            <a:ext cx="645838" cy="322659"/>
          </a:xfrm>
          <a:prstGeom prst="roundRect">
            <a:avLst>
              <a:gd name="adj" fmla="val 8776"/>
            </a:avLst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</a:p>
        </p:txBody>
      </p:sp>
      <p:sp>
        <p:nvSpPr>
          <p:cNvPr id="118" name="Panel"/>
          <p:cNvSpPr/>
          <p:nvPr/>
        </p:nvSpPr>
        <p:spPr>
          <a:xfrm>
            <a:off x="1528001" y="3877861"/>
            <a:ext cx="8513716" cy="9492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647743" y="3868845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Operation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062879" y="3879733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Division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859043" y="3868842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Department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219746" y="3868844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Section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874360" y="3879732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Location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24" name="Drop-Down Box" descr="&lt;SmartSettings&gt;&lt;SmartResize enabled=&quot;True&quot; minWidth=&quot;18&quot; minHeight=&quot;7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954203" y="4185702"/>
            <a:ext cx="1357964" cy="318036"/>
            <a:chOff x="595686" y="1150788"/>
            <a:chExt cx="1368150" cy="461998"/>
          </a:xfrm>
          <a:solidFill>
            <a:srgbClr val="FFFFFF"/>
          </a:solidFill>
        </p:grpSpPr>
        <p:sp>
          <p:nvSpPr>
            <p:cNvPr id="125" name="Text Box"/>
            <p:cNvSpPr/>
            <p:nvPr/>
          </p:nvSpPr>
          <p:spPr>
            <a:xfrm>
              <a:off x="595686" y="1150788"/>
              <a:ext cx="1368150" cy="4619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Operation 1</a:t>
              </a:r>
            </a:p>
          </p:txBody>
        </p:sp>
        <p:sp>
          <p:nvSpPr>
            <p:cNvPr id="12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1847974" y="1355511"/>
              <a:ext cx="64482" cy="52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Drop-Down Box" descr="&lt;SmartSettings&gt;&lt;SmartResize enabled=&quot;True&quot; minWidth=&quot;18&quot; minHeight=&quot;7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3554394" y="4196584"/>
            <a:ext cx="1357964" cy="318036"/>
            <a:chOff x="595686" y="1150788"/>
            <a:chExt cx="1368150" cy="461998"/>
          </a:xfrm>
          <a:solidFill>
            <a:srgbClr val="FFFFFF"/>
          </a:solidFill>
        </p:grpSpPr>
        <p:sp>
          <p:nvSpPr>
            <p:cNvPr id="128" name="Text Box"/>
            <p:cNvSpPr/>
            <p:nvPr/>
          </p:nvSpPr>
          <p:spPr>
            <a:xfrm>
              <a:off x="595686" y="1150788"/>
              <a:ext cx="1368150" cy="4619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Division 1</a:t>
              </a:r>
            </a:p>
          </p:txBody>
        </p:sp>
        <p:sp>
          <p:nvSpPr>
            <p:cNvPr id="12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847974" y="1355511"/>
              <a:ext cx="64482" cy="52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Drop-Down Box" descr="&lt;SmartSettings&gt;&lt;SmartResize enabled=&quot;True&quot; minWidth=&quot;18&quot; minHeight=&quot;7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5079836" y="4197071"/>
            <a:ext cx="1578963" cy="318036"/>
            <a:chOff x="169678" y="1008462"/>
            <a:chExt cx="1440664" cy="715025"/>
          </a:xfrm>
          <a:solidFill>
            <a:srgbClr val="FFFFFF"/>
          </a:solidFill>
        </p:grpSpPr>
        <p:sp>
          <p:nvSpPr>
            <p:cNvPr id="131" name="Text Box"/>
            <p:cNvSpPr/>
            <p:nvPr/>
          </p:nvSpPr>
          <p:spPr>
            <a:xfrm>
              <a:off x="169678" y="1008462"/>
              <a:ext cx="1440664" cy="7150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Department  1</a:t>
              </a:r>
            </a:p>
          </p:txBody>
        </p:sp>
        <p:sp>
          <p:nvSpPr>
            <p:cNvPr id="13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1346494" y="1341120"/>
              <a:ext cx="58397" cy="8133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3" name="Drop-Down Box" descr="&lt;SmartSettings&gt;&lt;SmartResize enabled=&quot;True&quot; minWidth=&quot;18&quot; minHeight=&quot;7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8344107" y="4207470"/>
            <a:ext cx="1357964" cy="318036"/>
            <a:chOff x="595686" y="1150788"/>
            <a:chExt cx="1368150" cy="461998"/>
          </a:xfrm>
          <a:solidFill>
            <a:srgbClr val="FFFFFF"/>
          </a:solidFill>
        </p:grpSpPr>
        <p:sp>
          <p:nvSpPr>
            <p:cNvPr id="134" name="Text Box"/>
            <p:cNvSpPr/>
            <p:nvPr/>
          </p:nvSpPr>
          <p:spPr>
            <a:xfrm>
              <a:off x="595686" y="1150788"/>
              <a:ext cx="1368150" cy="4619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Location 1</a:t>
              </a:r>
            </a:p>
          </p:txBody>
        </p:sp>
        <p:sp>
          <p:nvSpPr>
            <p:cNvPr id="13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847974" y="1355511"/>
              <a:ext cx="64482" cy="52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Drop-Down Box" descr="&lt;SmartSettings&gt;&lt;SmartResize enabled=&quot;True&quot; minWidth=&quot;18&quot; minHeight=&quot;7&quot; /&gt;&lt;/SmartSettings&gt;"/>
          <p:cNvGrpSpPr/>
          <p:nvPr>
            <p:custDataLst>
              <p:tags r:id="rId14"/>
            </p:custDataLst>
          </p:nvPr>
        </p:nvGrpSpPr>
        <p:grpSpPr>
          <a:xfrm>
            <a:off x="6820113" y="4207467"/>
            <a:ext cx="1357963" cy="318036"/>
            <a:chOff x="169678" y="1134974"/>
            <a:chExt cx="1368150" cy="461998"/>
          </a:xfrm>
          <a:solidFill>
            <a:srgbClr val="FFFFFF"/>
          </a:solidFill>
        </p:grpSpPr>
        <p:sp>
          <p:nvSpPr>
            <p:cNvPr id="137" name="Text Box"/>
            <p:cNvSpPr/>
            <p:nvPr/>
          </p:nvSpPr>
          <p:spPr>
            <a:xfrm>
              <a:off x="169678" y="1134974"/>
              <a:ext cx="1368150" cy="4619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1</a:t>
              </a:r>
            </a:p>
          </p:txBody>
        </p:sp>
        <p:sp>
          <p:nvSpPr>
            <p:cNvPr id="13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334225" y="1355512"/>
              <a:ext cx="64482" cy="52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1120007" y="1867193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Emp. Code: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40" name="Drop-Down Box" descr="&lt;SmartSettings&gt;&lt;SmartResize enabled=&quot;True&quot; minWidth=&quot;18&quot; minHeight=&quot;7&quot; /&gt;&lt;/SmartSettings&gt;"/>
          <p:cNvGrpSpPr/>
          <p:nvPr>
            <p:custDataLst>
              <p:tags r:id="rId15"/>
            </p:custDataLst>
          </p:nvPr>
        </p:nvGrpSpPr>
        <p:grpSpPr>
          <a:xfrm>
            <a:off x="5497886" y="4947697"/>
            <a:ext cx="1122285" cy="318036"/>
            <a:chOff x="595686" y="1171788"/>
            <a:chExt cx="1368150" cy="419998"/>
          </a:xfrm>
          <a:solidFill>
            <a:srgbClr val="FFFFFF"/>
          </a:solidFill>
        </p:grpSpPr>
        <p:sp>
          <p:nvSpPr>
            <p:cNvPr id="141" name="Text Box"/>
            <p:cNvSpPr/>
            <p:nvPr/>
          </p:nvSpPr>
          <p:spPr>
            <a:xfrm>
              <a:off x="595686" y="1171788"/>
              <a:ext cx="1368150" cy="4199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</a:t>
              </a:r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nternal</a:t>
              </a:r>
            </a:p>
          </p:txBody>
        </p:sp>
        <p:sp>
          <p:nvSpPr>
            <p:cNvPr id="14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823644" y="1357900"/>
              <a:ext cx="78023" cy="477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5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766562"/>
            <a:chOff x="595681" y="1261241"/>
            <a:chExt cx="6668463" cy="425792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2" y="1597886"/>
              <a:ext cx="6668462" cy="39212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1" y="1261241"/>
              <a:ext cx="6668461" cy="3379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133242" y="1454777"/>
              <a:ext cx="82116" cy="7092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48099" y="1306074"/>
              <a:ext cx="54161" cy="5993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1092542" y="1415439"/>
              <a:ext cx="5991913" cy="1496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134432" y="1448283"/>
              <a:ext cx="51541" cy="8391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435798"/>
              <a:ext cx="352926" cy="108884"/>
              <a:chOff x="664968" y="1435798"/>
              <a:chExt cx="352926" cy="108884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64968" y="1452279"/>
                <a:ext cx="83862" cy="7592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97754" y="1452279"/>
                <a:ext cx="83862" cy="7592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930536" y="1435798"/>
                <a:ext cx="87358" cy="108884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7075560" y="1623224"/>
            <a:ext cx="809851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5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5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Recommendation List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5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98357"/>
              </p:ext>
            </p:extLst>
          </p:nvPr>
        </p:nvGraphicFramePr>
        <p:xfrm>
          <a:off x="753408" y="3257163"/>
          <a:ext cx="10371791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9119"/>
                <a:gridCol w="2178801"/>
                <a:gridCol w="1932356"/>
                <a:gridCol w="2078085"/>
                <a:gridCol w="1363924"/>
                <a:gridCol w="1799506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Edit"/>
          <p:cNvSpPr>
            <a:spLocks noChangeAspect="1" noEditPoints="1"/>
          </p:cNvSpPr>
          <p:nvPr/>
        </p:nvSpPr>
        <p:spPr bwMode="auto">
          <a:xfrm>
            <a:off x="9701338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010574" y="3758246"/>
            <a:ext cx="463825" cy="212366"/>
            <a:chOff x="593892" y="1585163"/>
            <a:chExt cx="463825" cy="212366"/>
          </a:xfrm>
        </p:grpSpPr>
        <p:sp>
          <p:nvSpPr>
            <p:cNvPr id="46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6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446001" y="3758244"/>
            <a:ext cx="454207" cy="212366"/>
            <a:chOff x="593892" y="1585163"/>
            <a:chExt cx="454207" cy="212366"/>
          </a:xfrm>
        </p:grpSpPr>
        <p:sp>
          <p:nvSpPr>
            <p:cNvPr id="6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010574" y="4182788"/>
            <a:ext cx="463825" cy="212366"/>
            <a:chOff x="593892" y="1585163"/>
            <a:chExt cx="463825" cy="212366"/>
          </a:xfrm>
        </p:grpSpPr>
        <p:sp>
          <p:nvSpPr>
            <p:cNvPr id="7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7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445999" y="4182788"/>
            <a:ext cx="454207" cy="212366"/>
            <a:chOff x="593892" y="1585163"/>
            <a:chExt cx="454207" cy="212366"/>
          </a:xfrm>
        </p:grpSpPr>
        <p:sp>
          <p:nvSpPr>
            <p:cNvPr id="78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4" name="Button"/>
          <p:cNvSpPr>
            <a:spLocks/>
          </p:cNvSpPr>
          <p:nvPr/>
        </p:nvSpPr>
        <p:spPr bwMode="auto">
          <a:xfrm>
            <a:off x="5406174" y="5861525"/>
            <a:ext cx="681801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grpSp>
        <p:nvGrpSpPr>
          <p:cNvPr id="7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999685" y="4596448"/>
            <a:ext cx="463825" cy="212366"/>
            <a:chOff x="593892" y="1585163"/>
            <a:chExt cx="463825" cy="212366"/>
          </a:xfrm>
        </p:grpSpPr>
        <p:sp>
          <p:nvSpPr>
            <p:cNvPr id="8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8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435112" y="4596446"/>
            <a:ext cx="454207" cy="212366"/>
            <a:chOff x="593892" y="1585163"/>
            <a:chExt cx="454207" cy="212366"/>
          </a:xfrm>
        </p:grpSpPr>
        <p:sp>
          <p:nvSpPr>
            <p:cNvPr id="85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88" name="Edit"/>
          <p:cNvSpPr>
            <a:spLocks noChangeAspect="1" noEditPoints="1"/>
          </p:cNvSpPr>
          <p:nvPr/>
        </p:nvSpPr>
        <p:spPr bwMode="auto">
          <a:xfrm>
            <a:off x="9701337" y="4628016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Edit"/>
          <p:cNvSpPr>
            <a:spLocks noChangeAspect="1" noEditPoints="1"/>
          </p:cNvSpPr>
          <p:nvPr/>
        </p:nvSpPr>
        <p:spPr bwMode="auto">
          <a:xfrm>
            <a:off x="9699736" y="422928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766562"/>
            <a:chOff x="595681" y="1261241"/>
            <a:chExt cx="6668463" cy="425792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7"/>
              </p:custDataLst>
            </p:nvPr>
          </p:nvSpPr>
          <p:spPr>
            <a:xfrm>
              <a:off x="595682" y="1597886"/>
              <a:ext cx="6668462" cy="39212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8"/>
              </p:custDataLst>
            </p:nvPr>
          </p:nvSpPr>
          <p:spPr>
            <a:xfrm>
              <a:off x="595681" y="1261241"/>
              <a:ext cx="6668461" cy="3379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7133242" y="1454777"/>
              <a:ext cx="82116" cy="7092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7148099" y="1306074"/>
              <a:ext cx="54161" cy="5993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1"/>
              </p:custDataLst>
            </p:nvPr>
          </p:nvSpPr>
          <p:spPr>
            <a:xfrm>
              <a:off x="1092542" y="1415439"/>
              <a:ext cx="5991913" cy="1496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1134432" y="1448283"/>
              <a:ext cx="51541" cy="8391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435798"/>
              <a:ext cx="352926" cy="108884"/>
              <a:chOff x="664968" y="1435798"/>
              <a:chExt cx="352926" cy="108884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664968" y="1452279"/>
                <a:ext cx="83862" cy="7592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797754" y="1452279"/>
                <a:ext cx="83862" cy="7592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930536" y="1435798"/>
                <a:ext cx="87358" cy="108884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2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3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712694" y="1612221"/>
            <a:ext cx="895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Status: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50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658408" y="1591702"/>
            <a:ext cx="1643136" cy="379591"/>
            <a:chOff x="595686" y="1106079"/>
            <a:chExt cx="1368150" cy="551417"/>
          </a:xfrm>
          <a:solidFill>
            <a:srgbClr val="FFFFFF"/>
          </a:solidFill>
        </p:grpSpPr>
        <p:sp>
          <p:nvSpPr>
            <p:cNvPr id="51" name="Text Box"/>
            <p:cNvSpPr/>
            <p:nvPr/>
          </p:nvSpPr>
          <p:spPr>
            <a:xfrm>
              <a:off x="595686" y="1106079"/>
              <a:ext cx="1368150" cy="5514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Pending</a:t>
              </a:r>
            </a:p>
          </p:txBody>
        </p:sp>
        <p:sp>
          <p:nvSpPr>
            <p:cNvPr id="5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1868083" y="1355512"/>
              <a:ext cx="53291" cy="52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Button"/>
          <p:cNvSpPr>
            <a:spLocks/>
          </p:cNvSpPr>
          <p:nvPr/>
        </p:nvSpPr>
        <p:spPr bwMode="auto">
          <a:xfrm>
            <a:off x="9681398" y="1639357"/>
            <a:ext cx="736228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5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18128" y="2827720"/>
            <a:ext cx="10888752" cy="1961994"/>
            <a:chOff x="595686" y="1261242"/>
            <a:chExt cx="3222246" cy="1507358"/>
          </a:xfrm>
        </p:grpSpPr>
        <p:sp>
          <p:nvSpPr>
            <p:cNvPr id="5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95686" y="1443896"/>
              <a:ext cx="3222246" cy="1324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95686" y="1261242"/>
              <a:ext cx="3222246" cy="1826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Recommendation List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648315" y="1575062"/>
              <a:ext cx="135297" cy="304911"/>
              <a:chOff x="648315" y="1575062"/>
              <a:chExt cx="135297" cy="304911"/>
            </a:xfrm>
          </p:grpSpPr>
          <p:sp>
            <p:nvSpPr>
              <p:cNvPr id="5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48315" y="1575672"/>
                <a:ext cx="135297" cy="303690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57006" y="1575671"/>
                <a:ext cx="117915" cy="303690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57006" y="1575062"/>
                <a:ext cx="117915" cy="304911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884134" y="3257163"/>
          <a:ext cx="9620580" cy="12583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77520"/>
                <a:gridCol w="1103557"/>
                <a:gridCol w="1093579"/>
                <a:gridCol w="2931454"/>
                <a:gridCol w="1528623"/>
                <a:gridCol w="1528623"/>
                <a:gridCol w="757224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SrNo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Is</a:t>
                      </a:r>
                      <a:r>
                        <a:rPr lang="en-US" sz="1200" b="1" u="none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Transfer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Level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Pending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4544</a:t>
                      </a:r>
                      <a:endParaRPr lang="en-US" sz="1200" b="1" u="none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Pending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Reco.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Edit"/>
          <p:cNvSpPr>
            <a:spLocks noChangeAspect="1" noEditPoints="1"/>
          </p:cNvSpPr>
          <p:nvPr/>
        </p:nvSpPr>
        <p:spPr bwMode="auto">
          <a:xfrm>
            <a:off x="9681398" y="3767478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File"/>
          <p:cNvSpPr>
            <a:spLocks noChangeAspect="1" noEditPoints="1"/>
          </p:cNvSpPr>
          <p:nvPr/>
        </p:nvSpPr>
        <p:spPr bwMode="auto">
          <a:xfrm>
            <a:off x="10087542" y="37508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File"/>
          <p:cNvSpPr>
            <a:spLocks noChangeAspect="1" noEditPoints="1"/>
          </p:cNvSpPr>
          <p:nvPr/>
        </p:nvSpPr>
        <p:spPr bwMode="auto">
          <a:xfrm>
            <a:off x="10086423" y="422977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672123" y="3758246"/>
            <a:ext cx="463825" cy="212366"/>
            <a:chOff x="593892" y="1585163"/>
            <a:chExt cx="463825" cy="212366"/>
          </a:xfrm>
        </p:grpSpPr>
        <p:sp>
          <p:nvSpPr>
            <p:cNvPr id="46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6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107550" y="3758244"/>
            <a:ext cx="454207" cy="212366"/>
            <a:chOff x="593892" y="1585163"/>
            <a:chExt cx="454207" cy="212366"/>
          </a:xfrm>
        </p:grpSpPr>
        <p:sp>
          <p:nvSpPr>
            <p:cNvPr id="6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672121" y="4182790"/>
            <a:ext cx="463825" cy="212366"/>
            <a:chOff x="593892" y="1585163"/>
            <a:chExt cx="463825" cy="212366"/>
          </a:xfrm>
        </p:grpSpPr>
        <p:sp>
          <p:nvSpPr>
            <p:cNvPr id="7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7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2107548" y="4182788"/>
            <a:ext cx="454207" cy="212366"/>
            <a:chOff x="593892" y="1585163"/>
            <a:chExt cx="454207" cy="212366"/>
          </a:xfrm>
        </p:grpSpPr>
        <p:sp>
          <p:nvSpPr>
            <p:cNvPr id="78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grpSp>
        <p:nvGrpSpPr>
          <p:cNvPr id="6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208496" y="1355104"/>
            <a:ext cx="9033026" cy="3160445"/>
            <a:chOff x="595686" y="1261242"/>
            <a:chExt cx="3222246" cy="1507358"/>
          </a:xfrm>
        </p:grpSpPr>
        <p:sp>
          <p:nvSpPr>
            <p:cNvPr id="7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374633"/>
              <a:ext cx="3222246" cy="13939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6" y="1261242"/>
              <a:ext cx="3222246" cy="1133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Edit Recommendation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742706" y="1295223"/>
              <a:ext cx="35109" cy="4542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3" name="Icons"/>
            <p:cNvGrpSpPr/>
            <p:nvPr/>
          </p:nvGrpSpPr>
          <p:grpSpPr>
            <a:xfrm>
              <a:off x="659127" y="1456060"/>
              <a:ext cx="163091" cy="189289"/>
              <a:chOff x="659127" y="1456060"/>
              <a:chExt cx="163091" cy="189289"/>
            </a:xfrm>
          </p:grpSpPr>
          <p:sp>
            <p:nvSpPr>
              <p:cNvPr id="8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9127" y="1456440"/>
                <a:ext cx="163091" cy="188531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69603" y="1456440"/>
                <a:ext cx="142139" cy="188531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69603" y="1456060"/>
                <a:ext cx="142139" cy="189289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3580179" y="1899851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Name: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88" name="Text Box"/>
          <p:cNvSpPr/>
          <p:nvPr/>
        </p:nvSpPr>
        <p:spPr>
          <a:xfrm>
            <a:off x="4832964" y="1860637"/>
            <a:ext cx="2180746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cs typeface="Segoe UI" panose="020B0502040204020203" pitchFamily="34" charset="0"/>
              </a:rPr>
              <a:t>xyz</a:t>
            </a:r>
          </a:p>
        </p:txBody>
      </p:sp>
      <p:sp>
        <p:nvSpPr>
          <p:cNvPr id="89" name="Text Box"/>
          <p:cNvSpPr/>
          <p:nvPr/>
        </p:nvSpPr>
        <p:spPr>
          <a:xfrm>
            <a:off x="2489052" y="1854289"/>
            <a:ext cx="987083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cs typeface="Segoe UI" panose="020B0502040204020203" pitchFamily="34" charset="0"/>
              </a:rPr>
              <a:t>3444</a:t>
            </a:r>
          </a:p>
        </p:txBody>
      </p:sp>
      <p:sp>
        <p:nvSpPr>
          <p:cNvPr id="90" name="Panel"/>
          <p:cNvSpPr/>
          <p:nvPr/>
        </p:nvSpPr>
        <p:spPr>
          <a:xfrm>
            <a:off x="1528004" y="2628990"/>
            <a:ext cx="8513716" cy="93539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71545" y="2312197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Existing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647746" y="2660528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Operation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62882" y="2671416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Division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859046" y="2660525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Department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19749" y="2660527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Section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874363" y="2671415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Location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97" name="Drop-Down Box" descr="&lt;SmartSettings&gt;&lt;SmartResize enabled=&quot;True&quot; minWidth=&quot;18&quot; minHeight=&quot;7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932434" y="3042700"/>
            <a:ext cx="1357964" cy="318036"/>
            <a:chOff x="595686" y="1150788"/>
            <a:chExt cx="1368150" cy="461998"/>
          </a:xfrm>
          <a:solidFill>
            <a:srgbClr val="FFFFFF"/>
          </a:solidFill>
        </p:grpSpPr>
        <p:sp>
          <p:nvSpPr>
            <p:cNvPr id="98" name="Text Box"/>
            <p:cNvSpPr/>
            <p:nvPr/>
          </p:nvSpPr>
          <p:spPr>
            <a:xfrm>
              <a:off x="595686" y="1150788"/>
              <a:ext cx="1368150" cy="4619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Operation 1</a:t>
              </a:r>
            </a:p>
          </p:txBody>
        </p:sp>
        <p:sp>
          <p:nvSpPr>
            <p:cNvPr id="9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1847974" y="1355511"/>
              <a:ext cx="64482" cy="52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0" name="Drop-Down Box" descr="&lt;SmartSettings&gt;&lt;SmartResize enabled=&quot;True&quot; minWidth=&quot;18&quot; minHeight=&quot;7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3532625" y="3053582"/>
            <a:ext cx="1357964" cy="318036"/>
            <a:chOff x="595686" y="1150788"/>
            <a:chExt cx="1368150" cy="461998"/>
          </a:xfrm>
          <a:solidFill>
            <a:srgbClr val="FFFFFF"/>
          </a:solidFill>
        </p:grpSpPr>
        <p:sp>
          <p:nvSpPr>
            <p:cNvPr id="101" name="Text Box"/>
            <p:cNvSpPr/>
            <p:nvPr/>
          </p:nvSpPr>
          <p:spPr>
            <a:xfrm>
              <a:off x="595686" y="1150788"/>
              <a:ext cx="1368150" cy="4619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Division 1</a:t>
              </a:r>
            </a:p>
          </p:txBody>
        </p:sp>
        <p:sp>
          <p:nvSpPr>
            <p:cNvPr id="10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847974" y="1355511"/>
              <a:ext cx="64482" cy="52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3" name="Drop-Down Box" descr="&lt;SmartSettings&gt;&lt;SmartResize enabled=&quot;True&quot; minWidth=&quot;18&quot; minHeight=&quot;7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5058067" y="3054069"/>
            <a:ext cx="1578963" cy="318036"/>
            <a:chOff x="169678" y="1008462"/>
            <a:chExt cx="1440664" cy="715025"/>
          </a:xfrm>
          <a:solidFill>
            <a:srgbClr val="FFFFFF"/>
          </a:solidFill>
        </p:grpSpPr>
        <p:sp>
          <p:nvSpPr>
            <p:cNvPr id="104" name="Text Box"/>
            <p:cNvSpPr/>
            <p:nvPr/>
          </p:nvSpPr>
          <p:spPr>
            <a:xfrm>
              <a:off x="169678" y="1008462"/>
              <a:ext cx="1440664" cy="7150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Department  1</a:t>
              </a:r>
            </a:p>
          </p:txBody>
        </p:sp>
        <p:sp>
          <p:nvSpPr>
            <p:cNvPr id="10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346494" y="1341120"/>
              <a:ext cx="58397" cy="8133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Drop-Down Box" descr="&lt;SmartSettings&gt;&lt;SmartResize enabled=&quot;True&quot; minWidth=&quot;18&quot; minHeight=&quot;7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8322338" y="3064468"/>
            <a:ext cx="1357964" cy="318036"/>
            <a:chOff x="595686" y="1150788"/>
            <a:chExt cx="1368150" cy="461998"/>
          </a:xfrm>
          <a:solidFill>
            <a:srgbClr val="FFFFFF"/>
          </a:solidFill>
        </p:grpSpPr>
        <p:sp>
          <p:nvSpPr>
            <p:cNvPr id="107" name="Text Box"/>
            <p:cNvSpPr/>
            <p:nvPr/>
          </p:nvSpPr>
          <p:spPr>
            <a:xfrm>
              <a:off x="595686" y="1150788"/>
              <a:ext cx="1368150" cy="4619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Location 1</a:t>
              </a:r>
            </a:p>
          </p:txBody>
        </p:sp>
        <p:sp>
          <p:nvSpPr>
            <p:cNvPr id="10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847974" y="1355511"/>
              <a:ext cx="64482" cy="52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Drop-Down Box" descr="&lt;SmartSettings&gt;&lt;SmartResize enabled=&quot;True&quot; minWidth=&quot;18&quot; minHeight=&quot;7&quot; /&gt;&lt;/SmartSettings&gt;"/>
          <p:cNvGrpSpPr/>
          <p:nvPr>
            <p:custDataLst>
              <p:tags r:id="rId14"/>
            </p:custDataLst>
          </p:nvPr>
        </p:nvGrpSpPr>
        <p:grpSpPr>
          <a:xfrm>
            <a:off x="6798344" y="3064465"/>
            <a:ext cx="1357963" cy="318036"/>
            <a:chOff x="169678" y="1134974"/>
            <a:chExt cx="1368150" cy="461998"/>
          </a:xfrm>
          <a:solidFill>
            <a:srgbClr val="FFFFFF"/>
          </a:solidFill>
        </p:grpSpPr>
        <p:sp>
          <p:nvSpPr>
            <p:cNvPr id="110" name="Text Box"/>
            <p:cNvSpPr/>
            <p:nvPr/>
          </p:nvSpPr>
          <p:spPr>
            <a:xfrm>
              <a:off x="169678" y="1134974"/>
              <a:ext cx="1368150" cy="4619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1</a:t>
              </a:r>
            </a:p>
          </p:txBody>
        </p:sp>
        <p:sp>
          <p:nvSpPr>
            <p:cNvPr id="11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1334225" y="1355512"/>
              <a:ext cx="64482" cy="5255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1486969" y="3711793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5F5F5F"/>
                </a:solidFill>
                <a:cs typeface="Calibri" panose="020F0502020204030204" pitchFamily="34" charset="0"/>
              </a:rPr>
              <a:t>Justification:</a:t>
            </a:r>
          </a:p>
        </p:txBody>
      </p:sp>
      <p:sp>
        <p:nvSpPr>
          <p:cNvPr id="116" name="Text Box"/>
          <p:cNvSpPr/>
          <p:nvPr/>
        </p:nvSpPr>
        <p:spPr>
          <a:xfrm>
            <a:off x="2739753" y="3698373"/>
            <a:ext cx="7309697" cy="6098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cs typeface="Segoe UI" panose="020B0502040204020203" pitchFamily="34" charset="0"/>
              </a:rPr>
              <a:t>This is justification </a:t>
            </a:r>
          </a:p>
        </p:txBody>
      </p:sp>
      <p:sp>
        <p:nvSpPr>
          <p:cNvPr id="117" name="Button"/>
          <p:cNvSpPr>
            <a:spLocks/>
          </p:cNvSpPr>
          <p:nvPr/>
        </p:nvSpPr>
        <p:spPr bwMode="auto">
          <a:xfrm>
            <a:off x="8749469" y="1850006"/>
            <a:ext cx="645838" cy="322659"/>
          </a:xfrm>
          <a:prstGeom prst="roundRect">
            <a:avLst>
              <a:gd name="adj" fmla="val 8776"/>
            </a:avLst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120007" y="1867193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Emp. Code: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766562"/>
            <a:chOff x="595681" y="1261241"/>
            <a:chExt cx="6668463" cy="425792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2" y="1597886"/>
              <a:ext cx="6668462" cy="39212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1" y="1261241"/>
              <a:ext cx="6668461" cy="3379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133242" y="1454777"/>
              <a:ext cx="82116" cy="7092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48099" y="1306074"/>
              <a:ext cx="54161" cy="5993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1092542" y="1415439"/>
              <a:ext cx="5991913" cy="1496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134432" y="1448283"/>
              <a:ext cx="51541" cy="8391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435798"/>
              <a:ext cx="352926" cy="108884"/>
              <a:chOff x="664968" y="1435798"/>
              <a:chExt cx="352926" cy="108884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64968" y="1452279"/>
                <a:ext cx="83862" cy="7592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97754" y="1452279"/>
                <a:ext cx="83862" cy="7592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930536" y="1435798"/>
                <a:ext cx="87358" cy="108884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7075560" y="1623224"/>
            <a:ext cx="809851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5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5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Approval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5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68402"/>
              </p:ext>
            </p:extLst>
          </p:nvPr>
        </p:nvGraphicFramePr>
        <p:xfrm>
          <a:off x="753408" y="3257163"/>
          <a:ext cx="1037179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00677"/>
                <a:gridCol w="1925581"/>
                <a:gridCol w="1707778"/>
                <a:gridCol w="1836570"/>
                <a:gridCol w="1205409"/>
                <a:gridCol w="1021406"/>
                <a:gridCol w="1774371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010574" y="3758246"/>
            <a:ext cx="463825" cy="212366"/>
            <a:chOff x="593892" y="1585163"/>
            <a:chExt cx="463825" cy="212366"/>
          </a:xfrm>
        </p:grpSpPr>
        <p:sp>
          <p:nvSpPr>
            <p:cNvPr id="46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6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446001" y="3758244"/>
            <a:ext cx="454207" cy="212366"/>
            <a:chOff x="593892" y="1585163"/>
            <a:chExt cx="454207" cy="212366"/>
          </a:xfrm>
        </p:grpSpPr>
        <p:sp>
          <p:nvSpPr>
            <p:cNvPr id="6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010574" y="4182788"/>
            <a:ext cx="463825" cy="212366"/>
            <a:chOff x="593892" y="1585163"/>
            <a:chExt cx="463825" cy="212366"/>
          </a:xfrm>
        </p:grpSpPr>
        <p:sp>
          <p:nvSpPr>
            <p:cNvPr id="7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7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445999" y="4182788"/>
            <a:ext cx="454207" cy="212366"/>
            <a:chOff x="593892" y="1585163"/>
            <a:chExt cx="454207" cy="212366"/>
          </a:xfrm>
        </p:grpSpPr>
        <p:sp>
          <p:nvSpPr>
            <p:cNvPr id="78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4" name="Button"/>
          <p:cNvSpPr>
            <a:spLocks/>
          </p:cNvSpPr>
          <p:nvPr/>
        </p:nvSpPr>
        <p:spPr bwMode="auto">
          <a:xfrm>
            <a:off x="5406174" y="5861525"/>
            <a:ext cx="681801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grpSp>
        <p:nvGrpSpPr>
          <p:cNvPr id="7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999685" y="4596448"/>
            <a:ext cx="463825" cy="212366"/>
            <a:chOff x="593892" y="1585163"/>
            <a:chExt cx="463825" cy="212366"/>
          </a:xfrm>
        </p:grpSpPr>
        <p:sp>
          <p:nvSpPr>
            <p:cNvPr id="8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8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435112" y="4596446"/>
            <a:ext cx="454207" cy="212366"/>
            <a:chOff x="593892" y="1585163"/>
            <a:chExt cx="454207" cy="212366"/>
          </a:xfrm>
        </p:grpSpPr>
        <p:sp>
          <p:nvSpPr>
            <p:cNvPr id="85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7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766562"/>
            <a:chOff x="595681" y="1261241"/>
            <a:chExt cx="6668463" cy="425792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95682" y="1597886"/>
              <a:ext cx="6668462" cy="39212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95681" y="1261241"/>
              <a:ext cx="6668461" cy="3379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7133242" y="1454777"/>
              <a:ext cx="82116" cy="7092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7148099" y="1306074"/>
              <a:ext cx="54161" cy="5993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1092542" y="1415439"/>
              <a:ext cx="5991913" cy="1496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1134432" y="1448283"/>
              <a:ext cx="51541" cy="8391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435798"/>
              <a:ext cx="352926" cy="108884"/>
              <a:chOff x="664968" y="1435798"/>
              <a:chExt cx="352926" cy="108884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664968" y="1452279"/>
                <a:ext cx="83862" cy="7592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797754" y="1452279"/>
                <a:ext cx="83862" cy="7592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930536" y="1435798"/>
                <a:ext cx="87358" cy="108884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7075560" y="1623224"/>
            <a:ext cx="809851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5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5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Approval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5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753408" y="3257163"/>
          <a:ext cx="1037179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00677"/>
                <a:gridCol w="1925581"/>
                <a:gridCol w="1707778"/>
                <a:gridCol w="1836570"/>
                <a:gridCol w="1205409"/>
                <a:gridCol w="1021406"/>
                <a:gridCol w="1774371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010574" y="3758246"/>
            <a:ext cx="463825" cy="212366"/>
            <a:chOff x="593892" y="1585163"/>
            <a:chExt cx="463825" cy="212366"/>
          </a:xfrm>
        </p:grpSpPr>
        <p:sp>
          <p:nvSpPr>
            <p:cNvPr id="46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6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446001" y="3758244"/>
            <a:ext cx="454207" cy="212366"/>
            <a:chOff x="593892" y="1585163"/>
            <a:chExt cx="454207" cy="212366"/>
          </a:xfrm>
        </p:grpSpPr>
        <p:sp>
          <p:nvSpPr>
            <p:cNvPr id="6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010574" y="4182788"/>
            <a:ext cx="463825" cy="212366"/>
            <a:chOff x="593892" y="1585163"/>
            <a:chExt cx="463825" cy="212366"/>
          </a:xfrm>
        </p:grpSpPr>
        <p:sp>
          <p:nvSpPr>
            <p:cNvPr id="7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7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445999" y="4182788"/>
            <a:ext cx="454207" cy="212366"/>
            <a:chOff x="593892" y="1585163"/>
            <a:chExt cx="454207" cy="212366"/>
          </a:xfrm>
        </p:grpSpPr>
        <p:sp>
          <p:nvSpPr>
            <p:cNvPr id="78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4" name="Button"/>
          <p:cNvSpPr>
            <a:spLocks/>
          </p:cNvSpPr>
          <p:nvPr/>
        </p:nvSpPr>
        <p:spPr bwMode="auto">
          <a:xfrm>
            <a:off x="5406174" y="5861525"/>
            <a:ext cx="681801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grpSp>
        <p:nvGrpSpPr>
          <p:cNvPr id="7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999685" y="4596448"/>
            <a:ext cx="463825" cy="212366"/>
            <a:chOff x="593892" y="1585163"/>
            <a:chExt cx="463825" cy="212366"/>
          </a:xfrm>
        </p:grpSpPr>
        <p:sp>
          <p:nvSpPr>
            <p:cNvPr id="8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8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435112" y="4596446"/>
            <a:ext cx="454207" cy="212366"/>
            <a:chOff x="593892" y="1585163"/>
            <a:chExt cx="454207" cy="212366"/>
          </a:xfrm>
        </p:grpSpPr>
        <p:sp>
          <p:nvSpPr>
            <p:cNvPr id="85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7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431301" y="1458678"/>
            <a:ext cx="9033026" cy="5050978"/>
            <a:chOff x="595686" y="1261242"/>
            <a:chExt cx="3222246" cy="1507358"/>
          </a:xfrm>
        </p:grpSpPr>
        <p:sp>
          <p:nvSpPr>
            <p:cNvPr id="9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332192"/>
              <a:ext cx="3222246" cy="1436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6" cy="709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Approval Remark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3742706" y="1282504"/>
              <a:ext cx="35109" cy="2842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5" name="Icons"/>
            <p:cNvGrpSpPr/>
            <p:nvPr/>
          </p:nvGrpSpPr>
          <p:grpSpPr>
            <a:xfrm>
              <a:off x="659127" y="1383141"/>
              <a:ext cx="163091" cy="118440"/>
              <a:chOff x="659127" y="1383141"/>
              <a:chExt cx="163091" cy="118440"/>
            </a:xfrm>
          </p:grpSpPr>
          <p:sp>
            <p:nvSpPr>
              <p:cNvPr id="9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9127" y="1383379"/>
                <a:ext cx="163091" cy="11796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69603" y="1383379"/>
                <a:ext cx="142139" cy="11796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69603" y="1383141"/>
                <a:ext cx="142139" cy="118440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9" name="Rectangle 98"/>
          <p:cNvSpPr/>
          <p:nvPr/>
        </p:nvSpPr>
        <p:spPr>
          <a:xfrm>
            <a:off x="3797894" y="1834534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Name: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00" name="Text Box"/>
          <p:cNvSpPr/>
          <p:nvPr/>
        </p:nvSpPr>
        <p:spPr>
          <a:xfrm>
            <a:off x="5050679" y="1795320"/>
            <a:ext cx="2180746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cs typeface="Segoe UI" panose="020B0502040204020203" pitchFamily="34" charset="0"/>
              </a:rPr>
              <a:t>xyz</a:t>
            </a:r>
          </a:p>
        </p:txBody>
      </p:sp>
      <p:sp>
        <p:nvSpPr>
          <p:cNvPr id="101" name="Text Box"/>
          <p:cNvSpPr/>
          <p:nvPr/>
        </p:nvSpPr>
        <p:spPr>
          <a:xfrm>
            <a:off x="2706767" y="1799856"/>
            <a:ext cx="987083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cs typeface="Segoe UI" panose="020B0502040204020203" pitchFamily="34" charset="0"/>
              </a:rPr>
              <a:t>3444</a:t>
            </a:r>
          </a:p>
        </p:txBody>
      </p:sp>
      <p:sp>
        <p:nvSpPr>
          <p:cNvPr id="102" name="Panel"/>
          <p:cNvSpPr/>
          <p:nvPr/>
        </p:nvSpPr>
        <p:spPr>
          <a:xfrm>
            <a:off x="1745719" y="2563673"/>
            <a:ext cx="8513716" cy="93539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789260" y="2246880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Existing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65461" y="2595211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Operation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280597" y="2606099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Division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076761" y="2595208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Department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437464" y="2595210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Section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092078" y="2606098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Location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09" name="Text Box"/>
          <p:cNvSpPr/>
          <p:nvPr/>
        </p:nvSpPr>
        <p:spPr>
          <a:xfrm>
            <a:off x="2150149" y="2977383"/>
            <a:ext cx="1357964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 1</a:t>
            </a:r>
          </a:p>
        </p:txBody>
      </p:sp>
      <p:sp>
        <p:nvSpPr>
          <p:cNvPr id="110" name="Text Box"/>
          <p:cNvSpPr/>
          <p:nvPr/>
        </p:nvSpPr>
        <p:spPr>
          <a:xfrm>
            <a:off x="3750340" y="2988265"/>
            <a:ext cx="1357964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 1</a:t>
            </a:r>
          </a:p>
        </p:txBody>
      </p:sp>
      <p:sp>
        <p:nvSpPr>
          <p:cNvPr id="111" name="Text Box"/>
          <p:cNvSpPr/>
          <p:nvPr/>
        </p:nvSpPr>
        <p:spPr>
          <a:xfrm>
            <a:off x="5275782" y="2988752"/>
            <a:ext cx="1578963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Department  1</a:t>
            </a:r>
          </a:p>
        </p:txBody>
      </p:sp>
      <p:sp>
        <p:nvSpPr>
          <p:cNvPr id="112" name="Text Box"/>
          <p:cNvSpPr/>
          <p:nvPr/>
        </p:nvSpPr>
        <p:spPr>
          <a:xfrm>
            <a:off x="8540053" y="2999151"/>
            <a:ext cx="1357964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Location 1</a:t>
            </a:r>
          </a:p>
        </p:txBody>
      </p:sp>
      <p:sp>
        <p:nvSpPr>
          <p:cNvPr id="113" name="Text Box"/>
          <p:cNvSpPr/>
          <p:nvPr/>
        </p:nvSpPr>
        <p:spPr>
          <a:xfrm>
            <a:off x="7016059" y="2999148"/>
            <a:ext cx="1357963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Section 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533324" y="4892096"/>
            <a:ext cx="1419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Transfer Date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518015" y="4902979"/>
            <a:ext cx="1223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Type of 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Trans.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16" name="Text Box"/>
          <p:cNvSpPr/>
          <p:nvPr/>
        </p:nvSpPr>
        <p:spPr>
          <a:xfrm>
            <a:off x="2979235" y="4883968"/>
            <a:ext cx="1096414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704684" y="5263518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Justification:</a:t>
            </a:r>
          </a:p>
        </p:txBody>
      </p:sp>
      <p:sp>
        <p:nvSpPr>
          <p:cNvPr id="118" name="Text Box"/>
          <p:cNvSpPr/>
          <p:nvPr/>
        </p:nvSpPr>
        <p:spPr>
          <a:xfrm>
            <a:off x="2957468" y="5262378"/>
            <a:ext cx="7309697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cs typeface="Segoe UI" panose="020B0502040204020203" pitchFamily="34" charset="0"/>
              </a:rPr>
              <a:t>This is justification </a:t>
            </a:r>
          </a:p>
        </p:txBody>
      </p:sp>
      <p:sp>
        <p:nvSpPr>
          <p:cNvPr id="119" name="Panel"/>
          <p:cNvSpPr/>
          <p:nvPr/>
        </p:nvSpPr>
        <p:spPr>
          <a:xfrm>
            <a:off x="1745716" y="3812544"/>
            <a:ext cx="8513716" cy="9492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865458" y="3803528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Operation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280594" y="3814416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Division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76758" y="3803525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Department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437461" y="3803527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Section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092075" y="3814415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Location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2171918" y="4120385"/>
            <a:ext cx="1357964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 1</a:t>
            </a:r>
          </a:p>
        </p:txBody>
      </p:sp>
      <p:sp>
        <p:nvSpPr>
          <p:cNvPr id="126" name="Text Box"/>
          <p:cNvSpPr/>
          <p:nvPr/>
        </p:nvSpPr>
        <p:spPr>
          <a:xfrm>
            <a:off x="3772109" y="4131267"/>
            <a:ext cx="1357964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 1</a:t>
            </a:r>
          </a:p>
        </p:txBody>
      </p:sp>
      <p:sp>
        <p:nvSpPr>
          <p:cNvPr id="127" name="Text Box"/>
          <p:cNvSpPr/>
          <p:nvPr/>
        </p:nvSpPr>
        <p:spPr>
          <a:xfrm>
            <a:off x="5297551" y="4131754"/>
            <a:ext cx="1578963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Department  1</a:t>
            </a:r>
          </a:p>
        </p:txBody>
      </p:sp>
      <p:sp>
        <p:nvSpPr>
          <p:cNvPr id="128" name="Text Box"/>
          <p:cNvSpPr/>
          <p:nvPr/>
        </p:nvSpPr>
        <p:spPr>
          <a:xfrm>
            <a:off x="8561822" y="4142153"/>
            <a:ext cx="1357964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Location 1</a:t>
            </a:r>
          </a:p>
        </p:txBody>
      </p:sp>
      <p:sp>
        <p:nvSpPr>
          <p:cNvPr id="129" name="Text Box"/>
          <p:cNvSpPr/>
          <p:nvPr/>
        </p:nvSpPr>
        <p:spPr>
          <a:xfrm>
            <a:off x="7037828" y="4142150"/>
            <a:ext cx="1357963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Section 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337722" y="1801876"/>
            <a:ext cx="127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Emp. Code:</a:t>
            </a:r>
            <a:endParaRPr lang="en-US" sz="1400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31" name="Text Box"/>
          <p:cNvSpPr/>
          <p:nvPr/>
        </p:nvSpPr>
        <p:spPr>
          <a:xfrm>
            <a:off x="5715601" y="4882380"/>
            <a:ext cx="1122285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nternal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431302" y="5709832"/>
            <a:ext cx="1524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cs typeface="Calibri" panose="020F0502020204030204" pitchFamily="34" charset="0"/>
              </a:rPr>
              <a:t>Approval Remark:</a:t>
            </a:r>
            <a:endParaRPr lang="en-US" sz="1400" b="1" dirty="0">
              <a:cs typeface="Calibri" panose="020F0502020204030204" pitchFamily="34" charset="0"/>
            </a:endParaRPr>
          </a:p>
        </p:txBody>
      </p:sp>
      <p:sp>
        <p:nvSpPr>
          <p:cNvPr id="133" name="Text Box"/>
          <p:cNvSpPr/>
          <p:nvPr/>
        </p:nvSpPr>
        <p:spPr>
          <a:xfrm>
            <a:off x="2935694" y="5708692"/>
            <a:ext cx="7309697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Remarks</a:t>
            </a:r>
          </a:p>
        </p:txBody>
      </p:sp>
      <p:sp>
        <p:nvSpPr>
          <p:cNvPr id="134" name="Button"/>
          <p:cNvSpPr>
            <a:spLocks/>
          </p:cNvSpPr>
          <p:nvPr/>
        </p:nvSpPr>
        <p:spPr bwMode="auto">
          <a:xfrm>
            <a:off x="2935694" y="6118069"/>
            <a:ext cx="645838" cy="322659"/>
          </a:xfrm>
          <a:prstGeom prst="roundRect">
            <a:avLst>
              <a:gd name="adj" fmla="val 8776"/>
            </a:avLst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4486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766562"/>
            <a:chOff x="595681" y="1261241"/>
            <a:chExt cx="6668463" cy="425792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2" y="1597886"/>
              <a:ext cx="6668462" cy="39212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1" y="1261241"/>
              <a:ext cx="6668461" cy="3379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133242" y="1454777"/>
              <a:ext cx="82116" cy="7092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48099" y="1306074"/>
              <a:ext cx="54161" cy="5993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1092542" y="1415439"/>
              <a:ext cx="5991913" cy="1496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134432" y="1448283"/>
              <a:ext cx="51541" cy="8391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435798"/>
              <a:ext cx="352926" cy="108884"/>
              <a:chOff x="664968" y="1435798"/>
              <a:chExt cx="352926" cy="108884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64968" y="1452279"/>
                <a:ext cx="83862" cy="7592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97754" y="1452279"/>
                <a:ext cx="83862" cy="7592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930536" y="1435798"/>
                <a:ext cx="87358" cy="108884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7075560" y="1623224"/>
            <a:ext cx="809851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5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5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HRBP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5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75427"/>
              </p:ext>
            </p:extLst>
          </p:nvPr>
        </p:nvGraphicFramePr>
        <p:xfrm>
          <a:off x="753408" y="3257163"/>
          <a:ext cx="10371792" cy="17438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9931"/>
                <a:gridCol w="1752952"/>
                <a:gridCol w="1554675"/>
                <a:gridCol w="1671921"/>
                <a:gridCol w="1097343"/>
                <a:gridCol w="929836"/>
                <a:gridCol w="814305"/>
                <a:gridCol w="173082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Approval</a:t>
                      </a:r>
                      <a:endParaRPr lang="en-US" sz="1200" b="1" noProof="1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010574" y="3758246"/>
            <a:ext cx="463825" cy="212366"/>
            <a:chOff x="593892" y="1585163"/>
            <a:chExt cx="463825" cy="212366"/>
          </a:xfrm>
        </p:grpSpPr>
        <p:sp>
          <p:nvSpPr>
            <p:cNvPr id="46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6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446001" y="3758244"/>
            <a:ext cx="454207" cy="212366"/>
            <a:chOff x="593892" y="1585163"/>
            <a:chExt cx="454207" cy="212366"/>
          </a:xfrm>
        </p:grpSpPr>
        <p:sp>
          <p:nvSpPr>
            <p:cNvPr id="6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010574" y="4182788"/>
            <a:ext cx="463825" cy="212366"/>
            <a:chOff x="593892" y="1585163"/>
            <a:chExt cx="463825" cy="212366"/>
          </a:xfrm>
        </p:grpSpPr>
        <p:sp>
          <p:nvSpPr>
            <p:cNvPr id="7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7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445999" y="4182788"/>
            <a:ext cx="454207" cy="212366"/>
            <a:chOff x="593892" y="1585163"/>
            <a:chExt cx="454207" cy="212366"/>
          </a:xfrm>
        </p:grpSpPr>
        <p:sp>
          <p:nvSpPr>
            <p:cNvPr id="78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4" name="Button"/>
          <p:cNvSpPr>
            <a:spLocks/>
          </p:cNvSpPr>
          <p:nvPr/>
        </p:nvSpPr>
        <p:spPr bwMode="auto">
          <a:xfrm>
            <a:off x="5406174" y="5861525"/>
            <a:ext cx="681801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grpSp>
        <p:nvGrpSpPr>
          <p:cNvPr id="7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999685" y="4596448"/>
            <a:ext cx="463825" cy="212366"/>
            <a:chOff x="593892" y="1585163"/>
            <a:chExt cx="463825" cy="212366"/>
          </a:xfrm>
        </p:grpSpPr>
        <p:sp>
          <p:nvSpPr>
            <p:cNvPr id="8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8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435112" y="4596446"/>
            <a:ext cx="454207" cy="212366"/>
            <a:chOff x="593892" y="1585163"/>
            <a:chExt cx="454207" cy="212366"/>
          </a:xfrm>
        </p:grpSpPr>
        <p:sp>
          <p:nvSpPr>
            <p:cNvPr id="85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2085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</p:grpSp>
      <p:sp>
        <p:nvSpPr>
          <p:cNvPr id="67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717</Words>
  <Application>Microsoft Office PowerPoint</Application>
  <PresentationFormat>Widescreen</PresentationFormat>
  <Paragraphs>550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210</cp:revision>
  <dcterms:created xsi:type="dcterms:W3CDTF">2022-09-28T10:31:29Z</dcterms:created>
  <dcterms:modified xsi:type="dcterms:W3CDTF">2022-12-14T16:43:16Z</dcterms:modified>
</cp:coreProperties>
</file>