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4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3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72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94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971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89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8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2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9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0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2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2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6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2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5FF9-EA5B-4594-89ED-A22AB2FD00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098535-0125-4BAD-8F88-117A4C2A3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25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functional-testi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CBA3B-753E-6B4E-E303-7DAE294A2D38}"/>
              </a:ext>
            </a:extLst>
          </p:cNvPr>
          <p:cNvSpPr txBox="1"/>
          <p:nvPr/>
        </p:nvSpPr>
        <p:spPr>
          <a:xfrm>
            <a:off x="605790" y="640080"/>
            <a:ext cx="820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LEVELS OF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6CD85-41B8-69D6-54E8-A648F9B5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9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2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91E40-BEF4-1501-39F6-CF83786955D9}"/>
              </a:ext>
            </a:extLst>
          </p:cNvPr>
          <p:cNvSpPr txBox="1"/>
          <p:nvPr/>
        </p:nvSpPr>
        <p:spPr>
          <a:xfrm>
            <a:off x="1074420" y="1771650"/>
            <a:ext cx="73380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first level of software testing, which is used to test if software modules are satisfying the given requirement or not.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 level of testing involves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 each unit or an individual component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the software application.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testing is also the first level of </a:t>
            </a:r>
            <a:r>
              <a:rPr lang="en-US" sz="2400" b="1" i="0" u="none" strike="noStrike" dirty="0"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functional testing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primary purpose of executing unit testing is to validate unit components with their performance.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875DF-10A4-FAD8-214F-0EBD1FA810CA}"/>
              </a:ext>
            </a:extLst>
          </p:cNvPr>
          <p:cNvSpPr txBox="1"/>
          <p:nvPr/>
        </p:nvSpPr>
        <p:spPr>
          <a:xfrm>
            <a:off x="1640541" y="726141"/>
            <a:ext cx="583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140821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9B1CE-2086-588D-84AC-666F7FD09E11}"/>
              </a:ext>
            </a:extLst>
          </p:cNvPr>
          <p:cNvSpPr txBox="1"/>
          <p:nvPr/>
        </p:nvSpPr>
        <p:spPr>
          <a:xfrm>
            <a:off x="268940" y="1680882"/>
            <a:ext cx="95205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second level of software testing is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 testing.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integration testing process comes after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mainly used to test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flow from one module or component to other modules.</a:t>
            </a:r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integration testing,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engineer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tests the units or separate components or modules of the software in a group.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primary purpose of executing the integration testing is to identify the defects at the interaction between integrated components or units.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each component or module works separately, we need to check the data flow between the dependent modules, and this process is known as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 testing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9A2D8-6079-9D1B-F0CB-C7C44DEEC06A}"/>
              </a:ext>
            </a:extLst>
          </p:cNvPr>
          <p:cNvSpPr txBox="1"/>
          <p:nvPr/>
        </p:nvSpPr>
        <p:spPr>
          <a:xfrm>
            <a:off x="2097741" y="833718"/>
            <a:ext cx="73286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INTEGRATION TESTING</a:t>
            </a: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EDFB0-B920-1FF1-E872-4E7A15861D75}"/>
              </a:ext>
            </a:extLst>
          </p:cNvPr>
          <p:cNvSpPr txBox="1"/>
          <p:nvPr/>
        </p:nvSpPr>
        <p:spPr>
          <a:xfrm>
            <a:off x="322729" y="1398495"/>
            <a:ext cx="895574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third level of software testing is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is used to test the software's functional and non-functional requirements.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end-to-end testing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where the testing environment is parallel to the production environment. In the third level of software testing,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test the application as a whole system.</a:t>
            </a:r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check the end-to-end flow of an application or the software as a user is known as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system testing, we will go through all the necessary modules of an application and test if the end features or the end business works fine, and test the product as a complete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860C9-F877-43CD-2B79-AB7B91BCC8F3}"/>
              </a:ext>
            </a:extLst>
          </p:cNvPr>
          <p:cNvSpPr txBox="1"/>
          <p:nvPr/>
        </p:nvSpPr>
        <p:spPr>
          <a:xfrm>
            <a:off x="2057400" y="510988"/>
            <a:ext cx="57687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SYSTEM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63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6FCBC4-D945-5FB4-A036-6068F9FFAA34}"/>
              </a:ext>
            </a:extLst>
          </p:cNvPr>
          <p:cNvSpPr txBox="1"/>
          <p:nvPr/>
        </p:nvSpPr>
        <p:spPr>
          <a:xfrm>
            <a:off x="484094" y="1589064"/>
            <a:ext cx="86733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 and fourth level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software testing is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testing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is used to evaluate whether a specification or the requirements are met as per its delivery.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software has passed through three testing levels (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Testing, Integration Testing, System Testing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Some minor errors can still be identified when the end-user uses the system in the actual scenario.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testing is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squeezing of all the testing processes that are previously done.</a:t>
            </a:r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acceptance testing is also known as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acceptance testing (UAT)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is done by the customer before accepting the final product.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1507C-13D4-D845-39A6-698515D24138}"/>
              </a:ext>
            </a:extLst>
          </p:cNvPr>
          <p:cNvSpPr txBox="1"/>
          <p:nvPr/>
        </p:nvSpPr>
        <p:spPr>
          <a:xfrm>
            <a:off x="1472452" y="201706"/>
            <a:ext cx="6696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USER ACCEPTANCE TESTING (UAT)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859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415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Mitali Mittal</dc:creator>
  <cp:lastModifiedBy>Mitali Mittal</cp:lastModifiedBy>
  <cp:revision>1</cp:revision>
  <dcterms:created xsi:type="dcterms:W3CDTF">2024-03-13T06:17:36Z</dcterms:created>
  <dcterms:modified xsi:type="dcterms:W3CDTF">2024-03-13T06:36:26Z</dcterms:modified>
</cp:coreProperties>
</file>