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8"/>
  </p:normalViewPr>
  <p:slideViewPr>
    <p:cSldViewPr snapToGrid="0" snapToObjects="1">
      <p:cViewPr>
        <p:scale>
          <a:sx n="120" d="100"/>
          <a:sy n="120" d="100"/>
        </p:scale>
        <p:origin x="-30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66C40-9E24-1140-8C7F-91A893AC43AC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FBB4-A2F1-BF44-8341-794308A0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1: what your project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are doing 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doing what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FBB4-A2F1-BF44-8341-794308A0C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2: Progress report (what has been done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FBB4-A2F1-BF44-8341-794308A0C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E04D-919B-3943-BEC3-0D2B2AD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328862"/>
            <a:ext cx="10830148" cy="639549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Extract Mentions of Interacting Drugs/Substances, interaction triggers and specific interactions at sentence level. This is similar to many NLP named entity recognition (NER) evaluations.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to use: Bidirectional LSTM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Plan: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general structure of the training files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training file</a:t>
            </a: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words,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BIO tag.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dictionary and create list of list indexing of words with padding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matrix for training and test data to fit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with varying the epochs, testing size and validation size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file to identify the PK, PD, unspecified interaction tags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 to identify the PK, PD, unspecified interactions</a:t>
            </a: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and minimize loss for recognition of interactions</a:t>
            </a:r>
          </a:p>
          <a:p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Darshan: parsing the xml files to generate the list of tuples of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BIO tag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Mitali: word index, tag index, model generation</a:t>
            </a:r>
          </a:p>
        </p:txBody>
      </p:sp>
    </p:spTree>
    <p:extLst>
      <p:ext uri="{BB962C8B-B14F-4D97-AF65-F5344CB8AC3E}">
        <p14:creationId xmlns:p14="http://schemas.microsoft.com/office/powerpoint/2010/main" val="10586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2423-5C77-8B4B-A66A-EE1ABB74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706588"/>
            <a:ext cx="3122143" cy="2349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A909C9-E3C2-F84A-B9FB-C40498A4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64970"/>
            <a:ext cx="3252903" cy="24396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47E16-86E7-BE41-B826-FE9B127F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9" y="3811893"/>
            <a:ext cx="3104943" cy="23442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09B77-0A39-6442-9240-06172BF1C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831" y="650497"/>
            <a:ext cx="2966593" cy="5571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A5317B-AA92-4845-BF82-9CA06AC39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518" y="3775819"/>
            <a:ext cx="3252903" cy="2423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46EC6D-E7ED-7D41-ADCC-F31B04C35ED6}"/>
              </a:ext>
            </a:extLst>
          </p:cNvPr>
          <p:cNvSpPr txBox="1"/>
          <p:nvPr/>
        </p:nvSpPr>
        <p:spPr>
          <a:xfrm>
            <a:off x="622549" y="3268134"/>
            <a:ext cx="32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= 0.2 Val = 0.2 Epoch = 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EF7-CD07-DB47-B5EF-6CED0AF2FCF4}"/>
              </a:ext>
            </a:extLst>
          </p:cNvPr>
          <p:cNvSpPr txBox="1"/>
          <p:nvPr/>
        </p:nvSpPr>
        <p:spPr>
          <a:xfrm>
            <a:off x="8129502" y="3213973"/>
            <a:ext cx="32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= 0.2 Val = 0.5 Epoch = 50</a:t>
            </a:r>
          </a:p>
        </p:txBody>
      </p:sp>
    </p:spTree>
    <p:extLst>
      <p:ext uri="{BB962C8B-B14F-4D97-AF65-F5344CB8AC3E}">
        <p14:creationId xmlns:p14="http://schemas.microsoft.com/office/powerpoint/2010/main" val="36447590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175</TotalTime>
  <Words>221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Franklin Gothic Book</vt:lpstr>
      <vt:lpstr>Times New Roman</vt:lpstr>
      <vt:lpstr>Crop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Mitali Kulkarni (Student)</dc:creator>
  <cp:lastModifiedBy>Mitali Kulkarni (Student)</cp:lastModifiedBy>
  <cp:revision>20</cp:revision>
  <dcterms:created xsi:type="dcterms:W3CDTF">2018-10-19T00:05:31Z</dcterms:created>
  <dcterms:modified xsi:type="dcterms:W3CDTF">2018-10-20T04:23:02Z</dcterms:modified>
</cp:coreProperties>
</file>