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7" r:id="rId8"/>
    <p:sldId id="268" r:id="rId9"/>
    <p:sldId id="269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75B14-694C-4721-B58C-1459F4DF8E70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89215B-738B-4A58-96A1-BD4458FA5768}">
      <dgm:prSet phldrT="[Text]" custT="1"/>
      <dgm:spPr>
        <a:scene3d>
          <a:camera prst="orthographicFront"/>
          <a:lightRig rig="flat" dir="t"/>
        </a:scene3d>
        <a:sp3d prstMaterial="plastic">
          <a:bevelT/>
          <a:bevelB w="88900" h="31750" prst="angle"/>
        </a:sp3d>
      </dgm:spPr>
      <dgm:t>
        <a:bodyPr/>
        <a:lstStyle/>
        <a:p>
          <a:r>
            <a:rPr lang="en-US" sz="1200" dirty="0"/>
            <a:t>WEB </a:t>
          </a:r>
          <a:r>
            <a: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SITE</a:t>
          </a:r>
          <a:endParaRPr lang="en-IN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0E9F8C-059D-41BA-9733-F0994C80F396}" type="parTrans" cxnId="{C34571F3-5EE4-4C1C-B093-A784B6049503}">
      <dgm:prSet/>
      <dgm:spPr/>
      <dgm:t>
        <a:bodyPr/>
        <a:lstStyle/>
        <a:p>
          <a:endParaRPr lang="en-IN"/>
        </a:p>
      </dgm:t>
    </dgm:pt>
    <dgm:pt modelId="{BED3ACF6-FD03-4AD5-A414-D9F75722F05A}" type="sibTrans" cxnId="{C34571F3-5EE4-4C1C-B093-A784B6049503}">
      <dgm:prSet/>
      <dgm:spPr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IN"/>
        </a:p>
      </dgm:t>
    </dgm:pt>
    <dgm:pt modelId="{D1863F72-9FD0-4FE4-8414-0913FF1CED75}">
      <dgm:prSet phldrT="[Text]" custT="1"/>
      <dgm:spPr/>
      <dgm:t>
        <a:bodyPr/>
        <a:lstStyle/>
        <a:p>
          <a:r>
            <a:rPr lang="en-US" sz="1200" dirty="0"/>
            <a:t>STUDENT LOGIN/</a:t>
          </a:r>
        </a:p>
        <a:p>
          <a:r>
            <a:rPr lang="en-US" sz="1200" dirty="0"/>
            <a:t>REGISTRATIONS </a:t>
          </a:r>
          <a:endParaRPr lang="en-IN" sz="1200" dirty="0"/>
        </a:p>
      </dgm:t>
    </dgm:pt>
    <dgm:pt modelId="{3F9F8DD8-C25D-4189-8218-A7561AD74377}" type="parTrans" cxnId="{2A6B62E4-21D7-44A3-9945-604F2940BE52}">
      <dgm:prSet/>
      <dgm:spPr/>
      <dgm:t>
        <a:bodyPr/>
        <a:lstStyle/>
        <a:p>
          <a:endParaRPr lang="en-IN"/>
        </a:p>
      </dgm:t>
    </dgm:pt>
    <dgm:pt modelId="{FE58D2D2-45EA-4412-A2F5-51100C859A23}" type="sibTrans" cxnId="{2A6B62E4-21D7-44A3-9945-604F2940BE52}">
      <dgm:prSet/>
      <dgm:spPr/>
      <dgm:t>
        <a:bodyPr/>
        <a:lstStyle/>
        <a:p>
          <a:endParaRPr lang="en-IN"/>
        </a:p>
      </dgm:t>
    </dgm:pt>
    <dgm:pt modelId="{33DDF788-D963-4429-9F75-162D0BFF04B2}">
      <dgm:prSet phldrT="[Text]" custT="1"/>
      <dgm:spPr/>
      <dgm:t>
        <a:bodyPr/>
        <a:lstStyle/>
        <a:p>
          <a:r>
            <a:rPr lang="en-US" sz="1200" dirty="0"/>
            <a:t>STUDENT </a:t>
          </a:r>
          <a:r>
            <a:rPr lang="en-US" sz="1000" dirty="0"/>
            <a:t>INFORMATION</a:t>
          </a:r>
          <a:r>
            <a:rPr lang="en-US" sz="1200" dirty="0"/>
            <a:t> </a:t>
          </a:r>
          <a:endParaRPr lang="en-IN" sz="1200" dirty="0"/>
        </a:p>
      </dgm:t>
    </dgm:pt>
    <dgm:pt modelId="{E4512F53-5995-497F-98F0-AA95BBA9511A}" type="parTrans" cxnId="{5D8D0E05-798A-4972-9B7A-E3FDACC275CE}">
      <dgm:prSet/>
      <dgm:spPr/>
      <dgm:t>
        <a:bodyPr/>
        <a:lstStyle/>
        <a:p>
          <a:endParaRPr lang="en-IN"/>
        </a:p>
      </dgm:t>
    </dgm:pt>
    <dgm:pt modelId="{C2303841-AC79-4580-94F6-DAC31D31E448}" type="sibTrans" cxnId="{5D8D0E05-798A-4972-9B7A-E3FDACC275CE}">
      <dgm:prSet/>
      <dgm:spPr/>
      <dgm:t>
        <a:bodyPr/>
        <a:lstStyle/>
        <a:p>
          <a:endParaRPr lang="en-IN"/>
        </a:p>
      </dgm:t>
    </dgm:pt>
    <dgm:pt modelId="{880C10A5-8DFE-4215-B81F-5FA8A5FB89B0}">
      <dgm:prSet custT="1"/>
      <dgm:spPr/>
      <dgm:t>
        <a:bodyPr/>
        <a:lstStyle/>
        <a:p>
          <a:r>
            <a:rPr lang="en-US" sz="1200" dirty="0"/>
            <a:t>COMPANY  PAGE</a:t>
          </a:r>
          <a:endParaRPr lang="en-IN" sz="1200" dirty="0"/>
        </a:p>
      </dgm:t>
    </dgm:pt>
    <dgm:pt modelId="{BEDA225F-571E-404F-847A-15D3EAB5F0F2}" type="parTrans" cxnId="{D94A66CB-89D2-49F9-91C6-66C46C086505}">
      <dgm:prSet/>
      <dgm:spPr/>
      <dgm:t>
        <a:bodyPr/>
        <a:lstStyle/>
        <a:p>
          <a:endParaRPr lang="en-IN"/>
        </a:p>
      </dgm:t>
    </dgm:pt>
    <dgm:pt modelId="{EB87B2E0-2431-435C-AFCD-FF28ACC5A7D3}" type="sibTrans" cxnId="{D94A66CB-89D2-49F9-91C6-66C46C086505}">
      <dgm:prSet/>
      <dgm:spPr/>
      <dgm:t>
        <a:bodyPr/>
        <a:lstStyle/>
        <a:p>
          <a:endParaRPr lang="en-IN"/>
        </a:p>
      </dgm:t>
    </dgm:pt>
    <dgm:pt modelId="{9CDF4EDA-81D7-48B7-A465-DD9085FE2C35}">
      <dgm:prSet custT="1"/>
      <dgm:spPr/>
      <dgm:t>
        <a:bodyPr/>
        <a:lstStyle/>
        <a:p>
          <a:r>
            <a:rPr lang="en-US" sz="1200" dirty="0"/>
            <a:t>APPLY  FOR JOB</a:t>
          </a:r>
          <a:endParaRPr lang="en-IN" sz="1200" dirty="0"/>
        </a:p>
      </dgm:t>
    </dgm:pt>
    <dgm:pt modelId="{88B8FA8C-DDB1-4216-AE2B-9AF06CC365FD}" type="parTrans" cxnId="{F591833B-95A7-46AD-BB20-316148DF75C8}">
      <dgm:prSet/>
      <dgm:spPr/>
      <dgm:t>
        <a:bodyPr/>
        <a:lstStyle/>
        <a:p>
          <a:endParaRPr lang="en-IN"/>
        </a:p>
      </dgm:t>
    </dgm:pt>
    <dgm:pt modelId="{7F3DE20C-9017-4A17-83BF-D3837D88C734}" type="sibTrans" cxnId="{F591833B-95A7-46AD-BB20-316148DF75C8}">
      <dgm:prSet/>
      <dgm:spPr/>
      <dgm:t>
        <a:bodyPr/>
        <a:lstStyle/>
        <a:p>
          <a:endParaRPr lang="en-IN"/>
        </a:p>
      </dgm:t>
    </dgm:pt>
    <dgm:pt modelId="{D60818CD-18CE-4074-BBA7-023CFFB3424B}">
      <dgm:prSet custT="1"/>
      <dgm:spPr/>
      <dgm:t>
        <a:bodyPr/>
        <a:lstStyle/>
        <a:p>
          <a:r>
            <a:rPr lang="en-US" sz="1200" dirty="0"/>
            <a:t>LOG OUT</a:t>
          </a:r>
          <a:endParaRPr lang="en-IN" sz="1200" dirty="0"/>
        </a:p>
      </dgm:t>
    </dgm:pt>
    <dgm:pt modelId="{87E0C84F-E6D9-4981-B8E3-2472575054AC}" type="parTrans" cxnId="{E3E52AE4-9191-42DC-ACE8-9422C7ACD685}">
      <dgm:prSet/>
      <dgm:spPr/>
      <dgm:t>
        <a:bodyPr/>
        <a:lstStyle/>
        <a:p>
          <a:endParaRPr lang="en-IN"/>
        </a:p>
      </dgm:t>
    </dgm:pt>
    <dgm:pt modelId="{9D82B45A-113A-43CC-926F-D3B168D960FB}" type="sibTrans" cxnId="{E3E52AE4-9191-42DC-ACE8-9422C7ACD685}">
      <dgm:prSet/>
      <dgm:spPr/>
      <dgm:t>
        <a:bodyPr/>
        <a:lstStyle/>
        <a:p>
          <a:endParaRPr lang="en-IN"/>
        </a:p>
      </dgm:t>
    </dgm:pt>
    <dgm:pt modelId="{A8390AE1-DD31-46B7-BE5C-2DC28C3E2F65}" type="pres">
      <dgm:prSet presAssocID="{91075B14-694C-4721-B58C-1459F4DF8E70}" presName="Name0" presStyleCnt="0">
        <dgm:presLayoutVars>
          <dgm:dir/>
          <dgm:resizeHandles val="exact"/>
        </dgm:presLayoutVars>
      </dgm:prSet>
      <dgm:spPr/>
    </dgm:pt>
    <dgm:pt modelId="{A2A0738B-C6FC-42F6-A80F-15D961BD79E5}" type="pres">
      <dgm:prSet presAssocID="{8089215B-738B-4A58-96A1-BD4458FA5768}" presName="node" presStyleLbl="node1" presStyleIdx="0" presStyleCnt="6" custLinFactNeighborX="9868" custLinFactNeighborY="-82895">
        <dgm:presLayoutVars>
          <dgm:bulletEnabled val="1"/>
        </dgm:presLayoutVars>
      </dgm:prSet>
      <dgm:spPr/>
    </dgm:pt>
    <dgm:pt modelId="{C1D58D28-20B8-4662-B844-93B3E39C8278}" type="pres">
      <dgm:prSet presAssocID="{BED3ACF6-FD03-4AD5-A414-D9F75722F05A}" presName="sibTrans" presStyleLbl="sibTrans2D1" presStyleIdx="0" presStyleCnt="5"/>
      <dgm:spPr/>
    </dgm:pt>
    <dgm:pt modelId="{FD185C9F-5E39-44E5-8393-8CB125E8FCD9}" type="pres">
      <dgm:prSet presAssocID="{BED3ACF6-FD03-4AD5-A414-D9F75722F05A}" presName="connectorText" presStyleLbl="sibTrans2D1" presStyleIdx="0" presStyleCnt="5"/>
      <dgm:spPr/>
    </dgm:pt>
    <dgm:pt modelId="{2F75A804-D297-49CE-A28A-777877269E31}" type="pres">
      <dgm:prSet presAssocID="{D1863F72-9FD0-4FE4-8414-0913FF1CED75}" presName="node" presStyleLbl="node1" presStyleIdx="1" presStyleCnt="6" custLinFactX="130000" custLinFactNeighborX="200000" custLinFactNeighborY="-80263">
        <dgm:presLayoutVars>
          <dgm:bulletEnabled val="1"/>
        </dgm:presLayoutVars>
      </dgm:prSet>
      <dgm:spPr/>
    </dgm:pt>
    <dgm:pt modelId="{DA39A11B-2DE8-4CCB-A4A9-AECD7640187C}" type="pres">
      <dgm:prSet presAssocID="{FE58D2D2-45EA-4412-A2F5-51100C859A23}" presName="sibTrans" presStyleLbl="sibTrans2D1" presStyleIdx="1" presStyleCnt="5"/>
      <dgm:spPr/>
    </dgm:pt>
    <dgm:pt modelId="{826E5862-85AF-45D0-8011-D1D61CF2BB53}" type="pres">
      <dgm:prSet presAssocID="{FE58D2D2-45EA-4412-A2F5-51100C859A23}" presName="connectorText" presStyleLbl="sibTrans2D1" presStyleIdx="1" presStyleCnt="5"/>
      <dgm:spPr/>
    </dgm:pt>
    <dgm:pt modelId="{BD6F2D68-6681-4694-8646-F9E2C8CF428F}" type="pres">
      <dgm:prSet presAssocID="{33DDF788-D963-4429-9F75-162D0BFF04B2}" presName="node" presStyleLbl="node1" presStyleIdx="2" presStyleCnt="6" custScaleY="98315" custLinFactX="248035" custLinFactNeighborX="300000" custLinFactNeighborY="-77598">
        <dgm:presLayoutVars>
          <dgm:bulletEnabled val="1"/>
        </dgm:presLayoutVars>
      </dgm:prSet>
      <dgm:spPr/>
    </dgm:pt>
    <dgm:pt modelId="{691C086B-71A0-4C02-B447-342FFA3A2B80}" type="pres">
      <dgm:prSet presAssocID="{C2303841-AC79-4580-94F6-DAC31D31E448}" presName="sibTrans" presStyleLbl="sibTrans2D1" presStyleIdx="2" presStyleCnt="5"/>
      <dgm:spPr/>
    </dgm:pt>
    <dgm:pt modelId="{C65B0623-EE77-43E0-932E-BCF19EA3E109}" type="pres">
      <dgm:prSet presAssocID="{C2303841-AC79-4580-94F6-DAC31D31E448}" presName="connectorText" presStyleLbl="sibTrans2D1" presStyleIdx="2" presStyleCnt="5"/>
      <dgm:spPr/>
    </dgm:pt>
    <dgm:pt modelId="{5E1C764F-9CB0-4C84-A3C3-5AE63C04883D}" type="pres">
      <dgm:prSet presAssocID="{880C10A5-8DFE-4215-B81F-5FA8A5FB89B0}" presName="node" presStyleLbl="node1" presStyleIdx="3" presStyleCnt="6" custLinFactX="148697" custLinFactY="100000" custLinFactNeighborX="200000" custLinFactNeighborY="163411">
        <dgm:presLayoutVars>
          <dgm:bulletEnabled val="1"/>
        </dgm:presLayoutVars>
      </dgm:prSet>
      <dgm:spPr/>
    </dgm:pt>
    <dgm:pt modelId="{AC9A1610-F31F-497D-BE53-4D76C95CB803}" type="pres">
      <dgm:prSet presAssocID="{EB87B2E0-2431-435C-AFCD-FF28ACC5A7D3}" presName="sibTrans" presStyleLbl="sibTrans2D1" presStyleIdx="3" presStyleCnt="5"/>
      <dgm:spPr/>
    </dgm:pt>
    <dgm:pt modelId="{0BA4D4EA-7B64-41EF-B3D7-E9E88A4C2B35}" type="pres">
      <dgm:prSet presAssocID="{EB87B2E0-2431-435C-AFCD-FF28ACC5A7D3}" presName="connectorText" presStyleLbl="sibTrans2D1" presStyleIdx="3" presStyleCnt="5"/>
      <dgm:spPr/>
    </dgm:pt>
    <dgm:pt modelId="{19E88B0F-3F97-4D4F-B7BD-6C7F6C04AD7D}" type="pres">
      <dgm:prSet presAssocID="{9CDF4EDA-81D7-48B7-A465-DD9085FE2C35}" presName="node" presStyleLbl="node1" presStyleIdx="4" presStyleCnt="6" custLinFactX="-131079" custLinFactY="100000" custLinFactNeighborX="-200000" custLinFactNeighborY="114175">
        <dgm:presLayoutVars>
          <dgm:bulletEnabled val="1"/>
        </dgm:presLayoutVars>
      </dgm:prSet>
      <dgm:spPr/>
    </dgm:pt>
    <dgm:pt modelId="{588C0306-F9E0-4A88-A51A-E47061AA3692}" type="pres">
      <dgm:prSet presAssocID="{7F3DE20C-9017-4A17-83BF-D3837D88C734}" presName="sibTrans" presStyleLbl="sibTrans2D1" presStyleIdx="4" presStyleCnt="5"/>
      <dgm:spPr/>
    </dgm:pt>
    <dgm:pt modelId="{809EB733-6C44-4D7D-936C-4ACC0DFAB380}" type="pres">
      <dgm:prSet presAssocID="{7F3DE20C-9017-4A17-83BF-D3837D88C734}" presName="connectorText" presStyleLbl="sibTrans2D1" presStyleIdx="4" presStyleCnt="5"/>
      <dgm:spPr/>
    </dgm:pt>
    <dgm:pt modelId="{223F4344-65DF-4E24-B9D6-6343FA5873A9}" type="pres">
      <dgm:prSet presAssocID="{D60818CD-18CE-4074-BBA7-023CFFB3424B}" presName="node" presStyleLbl="node1" presStyleIdx="5" presStyleCnt="6" custLinFactX="-596266" custLinFactY="168867" custLinFactNeighborX="-600000" custLinFactNeighborY="200000">
        <dgm:presLayoutVars>
          <dgm:bulletEnabled val="1"/>
        </dgm:presLayoutVars>
      </dgm:prSet>
      <dgm:spPr/>
    </dgm:pt>
  </dgm:ptLst>
  <dgm:cxnLst>
    <dgm:cxn modelId="{5D8D0E05-798A-4972-9B7A-E3FDACC275CE}" srcId="{91075B14-694C-4721-B58C-1459F4DF8E70}" destId="{33DDF788-D963-4429-9F75-162D0BFF04B2}" srcOrd="2" destOrd="0" parTransId="{E4512F53-5995-497F-98F0-AA95BBA9511A}" sibTransId="{C2303841-AC79-4580-94F6-DAC31D31E448}"/>
    <dgm:cxn modelId="{BDAEB313-4F62-4AA7-BA56-DB5F1A952195}" type="presOf" srcId="{BED3ACF6-FD03-4AD5-A414-D9F75722F05A}" destId="{C1D58D28-20B8-4662-B844-93B3E39C8278}" srcOrd="0" destOrd="0" presId="urn:microsoft.com/office/officeart/2005/8/layout/process1"/>
    <dgm:cxn modelId="{F591833B-95A7-46AD-BB20-316148DF75C8}" srcId="{91075B14-694C-4721-B58C-1459F4DF8E70}" destId="{9CDF4EDA-81D7-48B7-A465-DD9085FE2C35}" srcOrd="4" destOrd="0" parTransId="{88B8FA8C-DDB1-4216-AE2B-9AF06CC365FD}" sibTransId="{7F3DE20C-9017-4A17-83BF-D3837D88C734}"/>
    <dgm:cxn modelId="{9A30943F-E366-4CE1-B09C-888F78274AB9}" type="presOf" srcId="{FE58D2D2-45EA-4412-A2F5-51100C859A23}" destId="{826E5862-85AF-45D0-8011-D1D61CF2BB53}" srcOrd="1" destOrd="0" presId="urn:microsoft.com/office/officeart/2005/8/layout/process1"/>
    <dgm:cxn modelId="{8ECEDA5E-3B71-4F94-8D92-577F9BCD93FC}" type="presOf" srcId="{91075B14-694C-4721-B58C-1459F4DF8E70}" destId="{A8390AE1-DD31-46B7-BE5C-2DC28C3E2F65}" srcOrd="0" destOrd="0" presId="urn:microsoft.com/office/officeart/2005/8/layout/process1"/>
    <dgm:cxn modelId="{D0B58942-13E3-4252-A72E-6925F436497E}" type="presOf" srcId="{BED3ACF6-FD03-4AD5-A414-D9F75722F05A}" destId="{FD185C9F-5E39-44E5-8393-8CB125E8FCD9}" srcOrd="1" destOrd="0" presId="urn:microsoft.com/office/officeart/2005/8/layout/process1"/>
    <dgm:cxn modelId="{E5D69E68-ECBA-445E-9C2A-DAAFBE3E63C4}" type="presOf" srcId="{D60818CD-18CE-4074-BBA7-023CFFB3424B}" destId="{223F4344-65DF-4E24-B9D6-6343FA5873A9}" srcOrd="0" destOrd="0" presId="urn:microsoft.com/office/officeart/2005/8/layout/process1"/>
    <dgm:cxn modelId="{19FCAE53-6ADA-408A-9C28-194B7A24EEEF}" type="presOf" srcId="{EB87B2E0-2431-435C-AFCD-FF28ACC5A7D3}" destId="{0BA4D4EA-7B64-41EF-B3D7-E9E88A4C2B35}" srcOrd="1" destOrd="0" presId="urn:microsoft.com/office/officeart/2005/8/layout/process1"/>
    <dgm:cxn modelId="{4F4D4376-0A08-42C0-9F40-2229DCCDB0F1}" type="presOf" srcId="{8089215B-738B-4A58-96A1-BD4458FA5768}" destId="{A2A0738B-C6FC-42F6-A80F-15D961BD79E5}" srcOrd="0" destOrd="0" presId="urn:microsoft.com/office/officeart/2005/8/layout/process1"/>
    <dgm:cxn modelId="{A2120487-FA20-4A97-AB1A-D77B6E83EDC9}" type="presOf" srcId="{7F3DE20C-9017-4A17-83BF-D3837D88C734}" destId="{809EB733-6C44-4D7D-936C-4ACC0DFAB380}" srcOrd="1" destOrd="0" presId="urn:microsoft.com/office/officeart/2005/8/layout/process1"/>
    <dgm:cxn modelId="{F2C3AE99-2BCF-4661-A0CC-98351F7F1C76}" type="presOf" srcId="{33DDF788-D963-4429-9F75-162D0BFF04B2}" destId="{BD6F2D68-6681-4694-8646-F9E2C8CF428F}" srcOrd="0" destOrd="0" presId="urn:microsoft.com/office/officeart/2005/8/layout/process1"/>
    <dgm:cxn modelId="{3AB277AC-5F11-471E-96BA-5AB35980C177}" type="presOf" srcId="{D1863F72-9FD0-4FE4-8414-0913FF1CED75}" destId="{2F75A804-D297-49CE-A28A-777877269E31}" srcOrd="0" destOrd="0" presId="urn:microsoft.com/office/officeart/2005/8/layout/process1"/>
    <dgm:cxn modelId="{69D260B1-D478-483A-908B-A954A4DEED5A}" type="presOf" srcId="{EB87B2E0-2431-435C-AFCD-FF28ACC5A7D3}" destId="{AC9A1610-F31F-497D-BE53-4D76C95CB803}" srcOrd="0" destOrd="0" presId="urn:microsoft.com/office/officeart/2005/8/layout/process1"/>
    <dgm:cxn modelId="{663365C0-8668-4753-A59A-7BB3FA757A5C}" type="presOf" srcId="{7F3DE20C-9017-4A17-83BF-D3837D88C734}" destId="{588C0306-F9E0-4A88-A51A-E47061AA3692}" srcOrd="0" destOrd="0" presId="urn:microsoft.com/office/officeart/2005/8/layout/process1"/>
    <dgm:cxn modelId="{1F7212CA-5839-4511-B0C9-4D3B63D8D5BE}" type="presOf" srcId="{880C10A5-8DFE-4215-B81F-5FA8A5FB89B0}" destId="{5E1C764F-9CB0-4C84-A3C3-5AE63C04883D}" srcOrd="0" destOrd="0" presId="urn:microsoft.com/office/officeart/2005/8/layout/process1"/>
    <dgm:cxn modelId="{D94A66CB-89D2-49F9-91C6-66C46C086505}" srcId="{91075B14-694C-4721-B58C-1459F4DF8E70}" destId="{880C10A5-8DFE-4215-B81F-5FA8A5FB89B0}" srcOrd="3" destOrd="0" parTransId="{BEDA225F-571E-404F-847A-15D3EAB5F0F2}" sibTransId="{EB87B2E0-2431-435C-AFCD-FF28ACC5A7D3}"/>
    <dgm:cxn modelId="{E3E52AE4-9191-42DC-ACE8-9422C7ACD685}" srcId="{91075B14-694C-4721-B58C-1459F4DF8E70}" destId="{D60818CD-18CE-4074-BBA7-023CFFB3424B}" srcOrd="5" destOrd="0" parTransId="{87E0C84F-E6D9-4981-B8E3-2472575054AC}" sibTransId="{9D82B45A-113A-43CC-926F-D3B168D960FB}"/>
    <dgm:cxn modelId="{2A6B62E4-21D7-44A3-9945-604F2940BE52}" srcId="{91075B14-694C-4721-B58C-1459F4DF8E70}" destId="{D1863F72-9FD0-4FE4-8414-0913FF1CED75}" srcOrd="1" destOrd="0" parTransId="{3F9F8DD8-C25D-4189-8218-A7561AD74377}" sibTransId="{FE58D2D2-45EA-4412-A2F5-51100C859A23}"/>
    <dgm:cxn modelId="{394A6CE5-E522-4DC0-902D-67E3814A11ED}" type="presOf" srcId="{C2303841-AC79-4580-94F6-DAC31D31E448}" destId="{691C086B-71A0-4C02-B447-342FFA3A2B80}" srcOrd="0" destOrd="0" presId="urn:microsoft.com/office/officeart/2005/8/layout/process1"/>
    <dgm:cxn modelId="{63A3E0E9-FB95-4652-9031-B9A0F5D3AC6E}" type="presOf" srcId="{C2303841-AC79-4580-94F6-DAC31D31E448}" destId="{C65B0623-EE77-43E0-932E-BCF19EA3E109}" srcOrd="1" destOrd="0" presId="urn:microsoft.com/office/officeart/2005/8/layout/process1"/>
    <dgm:cxn modelId="{F4944DEB-8E92-4D51-8735-2900FA39CDEB}" type="presOf" srcId="{FE58D2D2-45EA-4412-A2F5-51100C859A23}" destId="{DA39A11B-2DE8-4CCB-A4A9-AECD7640187C}" srcOrd="0" destOrd="0" presId="urn:microsoft.com/office/officeart/2005/8/layout/process1"/>
    <dgm:cxn modelId="{F5BDAEEE-6F18-40AA-895D-B0E5086C83D1}" type="presOf" srcId="{9CDF4EDA-81D7-48B7-A465-DD9085FE2C35}" destId="{19E88B0F-3F97-4D4F-B7BD-6C7F6C04AD7D}" srcOrd="0" destOrd="0" presId="urn:microsoft.com/office/officeart/2005/8/layout/process1"/>
    <dgm:cxn modelId="{C34571F3-5EE4-4C1C-B093-A784B6049503}" srcId="{91075B14-694C-4721-B58C-1459F4DF8E70}" destId="{8089215B-738B-4A58-96A1-BD4458FA5768}" srcOrd="0" destOrd="0" parTransId="{740E9F8C-059D-41BA-9733-F0994C80F396}" sibTransId="{BED3ACF6-FD03-4AD5-A414-D9F75722F05A}"/>
    <dgm:cxn modelId="{5D3C8C24-DCA2-4229-8FC0-686E11D4BABA}" type="presParOf" srcId="{A8390AE1-DD31-46B7-BE5C-2DC28C3E2F65}" destId="{A2A0738B-C6FC-42F6-A80F-15D961BD79E5}" srcOrd="0" destOrd="0" presId="urn:microsoft.com/office/officeart/2005/8/layout/process1"/>
    <dgm:cxn modelId="{CD9DCB27-F2D9-44C4-AAB7-81F93241A5E4}" type="presParOf" srcId="{A8390AE1-DD31-46B7-BE5C-2DC28C3E2F65}" destId="{C1D58D28-20B8-4662-B844-93B3E39C8278}" srcOrd="1" destOrd="0" presId="urn:microsoft.com/office/officeart/2005/8/layout/process1"/>
    <dgm:cxn modelId="{86F3D327-144F-451E-B2D6-3B3612CBA326}" type="presParOf" srcId="{C1D58D28-20B8-4662-B844-93B3E39C8278}" destId="{FD185C9F-5E39-44E5-8393-8CB125E8FCD9}" srcOrd="0" destOrd="0" presId="urn:microsoft.com/office/officeart/2005/8/layout/process1"/>
    <dgm:cxn modelId="{F7FAF1F8-3A66-44F2-B4A7-F4EAE96E9D07}" type="presParOf" srcId="{A8390AE1-DD31-46B7-BE5C-2DC28C3E2F65}" destId="{2F75A804-D297-49CE-A28A-777877269E31}" srcOrd="2" destOrd="0" presId="urn:microsoft.com/office/officeart/2005/8/layout/process1"/>
    <dgm:cxn modelId="{A50002A1-AF86-4DDD-8701-7AFAD45447B1}" type="presParOf" srcId="{A8390AE1-DD31-46B7-BE5C-2DC28C3E2F65}" destId="{DA39A11B-2DE8-4CCB-A4A9-AECD7640187C}" srcOrd="3" destOrd="0" presId="urn:microsoft.com/office/officeart/2005/8/layout/process1"/>
    <dgm:cxn modelId="{0F4F8EF2-398B-4B7F-BA22-C2AB9E194F53}" type="presParOf" srcId="{DA39A11B-2DE8-4CCB-A4A9-AECD7640187C}" destId="{826E5862-85AF-45D0-8011-D1D61CF2BB53}" srcOrd="0" destOrd="0" presId="urn:microsoft.com/office/officeart/2005/8/layout/process1"/>
    <dgm:cxn modelId="{BF825A37-BB26-4B18-8AA5-86F253184285}" type="presParOf" srcId="{A8390AE1-DD31-46B7-BE5C-2DC28C3E2F65}" destId="{BD6F2D68-6681-4694-8646-F9E2C8CF428F}" srcOrd="4" destOrd="0" presId="urn:microsoft.com/office/officeart/2005/8/layout/process1"/>
    <dgm:cxn modelId="{A336EAA8-3342-45C0-BAF1-88089FA59011}" type="presParOf" srcId="{A8390AE1-DD31-46B7-BE5C-2DC28C3E2F65}" destId="{691C086B-71A0-4C02-B447-342FFA3A2B80}" srcOrd="5" destOrd="0" presId="urn:microsoft.com/office/officeart/2005/8/layout/process1"/>
    <dgm:cxn modelId="{752E486E-0AC8-410C-BC27-46AE17207496}" type="presParOf" srcId="{691C086B-71A0-4C02-B447-342FFA3A2B80}" destId="{C65B0623-EE77-43E0-932E-BCF19EA3E109}" srcOrd="0" destOrd="0" presId="urn:microsoft.com/office/officeart/2005/8/layout/process1"/>
    <dgm:cxn modelId="{5032BBC2-E699-4752-B208-BA6F6C1689AC}" type="presParOf" srcId="{A8390AE1-DD31-46B7-BE5C-2DC28C3E2F65}" destId="{5E1C764F-9CB0-4C84-A3C3-5AE63C04883D}" srcOrd="6" destOrd="0" presId="urn:microsoft.com/office/officeart/2005/8/layout/process1"/>
    <dgm:cxn modelId="{6FBFB7EB-AE43-4A9C-AA45-DEACE559297B}" type="presParOf" srcId="{A8390AE1-DD31-46B7-BE5C-2DC28C3E2F65}" destId="{AC9A1610-F31F-497D-BE53-4D76C95CB803}" srcOrd="7" destOrd="0" presId="urn:microsoft.com/office/officeart/2005/8/layout/process1"/>
    <dgm:cxn modelId="{96B229E6-D524-42D4-983B-DDEBBE1A5339}" type="presParOf" srcId="{AC9A1610-F31F-497D-BE53-4D76C95CB803}" destId="{0BA4D4EA-7B64-41EF-B3D7-E9E88A4C2B35}" srcOrd="0" destOrd="0" presId="urn:microsoft.com/office/officeart/2005/8/layout/process1"/>
    <dgm:cxn modelId="{E8552452-FF21-4C64-A120-A2824756A105}" type="presParOf" srcId="{A8390AE1-DD31-46B7-BE5C-2DC28C3E2F65}" destId="{19E88B0F-3F97-4D4F-B7BD-6C7F6C04AD7D}" srcOrd="8" destOrd="0" presId="urn:microsoft.com/office/officeart/2005/8/layout/process1"/>
    <dgm:cxn modelId="{307D81F3-9D4E-4BDB-86F3-5EDB4D9BF6DE}" type="presParOf" srcId="{A8390AE1-DD31-46B7-BE5C-2DC28C3E2F65}" destId="{588C0306-F9E0-4A88-A51A-E47061AA3692}" srcOrd="9" destOrd="0" presId="urn:microsoft.com/office/officeart/2005/8/layout/process1"/>
    <dgm:cxn modelId="{D099E9CB-27BD-41C1-AC10-4D1399C8E0FE}" type="presParOf" srcId="{588C0306-F9E0-4A88-A51A-E47061AA3692}" destId="{809EB733-6C44-4D7D-936C-4ACC0DFAB380}" srcOrd="0" destOrd="0" presId="urn:microsoft.com/office/officeart/2005/8/layout/process1"/>
    <dgm:cxn modelId="{FF9ECD5A-BD25-4F0B-93A0-D9E5E3265C46}" type="presParOf" srcId="{A8390AE1-DD31-46B7-BE5C-2DC28C3E2F65}" destId="{223F4344-65DF-4E24-B9D6-6343FA5873A9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0738B-C6FC-42F6-A80F-15D961BD79E5}">
      <dsp:nvSpPr>
        <dsp:cNvPr id="0" name=""/>
        <dsp:cNvSpPr/>
      </dsp:nvSpPr>
      <dsp:spPr>
        <a:xfrm>
          <a:off x="54356" y="1098385"/>
          <a:ext cx="1377090" cy="826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WEB </a:t>
          </a: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SITE</a:t>
          </a:r>
          <a:endParaRPr lang="en-IN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8556" y="1122585"/>
        <a:ext cx="1328690" cy="777854"/>
      </dsp:txXfrm>
    </dsp:sp>
    <dsp:sp modelId="{C1D58D28-20B8-4662-B844-93B3E39C8278}">
      <dsp:nvSpPr>
        <dsp:cNvPr id="0" name=""/>
        <dsp:cNvSpPr/>
      </dsp:nvSpPr>
      <dsp:spPr>
        <a:xfrm rot="15688">
          <a:off x="2278530" y="1351858"/>
          <a:ext cx="1795855" cy="341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2278531" y="1419928"/>
        <a:ext cx="1693400" cy="204910"/>
      </dsp:txXfrm>
    </dsp:sp>
    <dsp:sp modelId="{2F75A804-D297-49CE-A28A-777877269E31}">
      <dsp:nvSpPr>
        <dsp:cNvPr id="0" name=""/>
        <dsp:cNvSpPr/>
      </dsp:nvSpPr>
      <dsp:spPr>
        <a:xfrm>
          <a:off x="4819818" y="1120132"/>
          <a:ext cx="1377090" cy="826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STUDENT LOGIN/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REGISTRATIONS </a:t>
          </a:r>
          <a:endParaRPr lang="en-IN" sz="1200" kern="1200" dirty="0"/>
        </a:p>
      </dsp:txBody>
      <dsp:txXfrm>
        <a:off x="4844018" y="1144332"/>
        <a:ext cx="1328690" cy="777854"/>
      </dsp:txXfrm>
    </dsp:sp>
    <dsp:sp modelId="{DA39A11B-2DE8-4CCB-A4A9-AECD7640187C}">
      <dsp:nvSpPr>
        <dsp:cNvPr id="0" name=""/>
        <dsp:cNvSpPr/>
      </dsp:nvSpPr>
      <dsp:spPr>
        <a:xfrm rot="18444">
          <a:off x="6878679" y="1373729"/>
          <a:ext cx="1445395" cy="341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6878680" y="1441758"/>
        <a:ext cx="1342940" cy="204910"/>
      </dsp:txXfrm>
    </dsp:sp>
    <dsp:sp modelId="{BD6F2D68-6681-4694-8646-F9E2C8CF428F}">
      <dsp:nvSpPr>
        <dsp:cNvPr id="0" name=""/>
        <dsp:cNvSpPr/>
      </dsp:nvSpPr>
      <dsp:spPr>
        <a:xfrm>
          <a:off x="8924030" y="1149112"/>
          <a:ext cx="1377090" cy="812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STUDENT </a:t>
          </a:r>
          <a:r>
            <a:rPr lang="en-US" sz="1000" kern="1200" dirty="0"/>
            <a:t>INFORMATION</a:t>
          </a:r>
          <a:r>
            <a:rPr lang="en-US" sz="1200" kern="1200" dirty="0"/>
            <a:t> </a:t>
          </a:r>
          <a:endParaRPr lang="en-IN" sz="1200" kern="1200" dirty="0"/>
        </a:p>
      </dsp:txBody>
      <dsp:txXfrm>
        <a:off x="8947822" y="1172904"/>
        <a:ext cx="1329506" cy="764748"/>
      </dsp:txXfrm>
    </dsp:sp>
    <dsp:sp modelId="{691C086B-71A0-4C02-B447-342FFA3A2B80}">
      <dsp:nvSpPr>
        <dsp:cNvPr id="0" name=""/>
        <dsp:cNvSpPr/>
      </dsp:nvSpPr>
      <dsp:spPr>
        <a:xfrm rot="5387074">
          <a:off x="9191838" y="2617349"/>
          <a:ext cx="850747" cy="341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9242873" y="2634426"/>
        <a:ext cx="748292" cy="204910"/>
      </dsp:txXfrm>
    </dsp:sp>
    <dsp:sp modelId="{5E1C764F-9CB0-4C84-A3C3-5AE63C04883D}">
      <dsp:nvSpPr>
        <dsp:cNvPr id="0" name=""/>
        <dsp:cNvSpPr/>
      </dsp:nvSpPr>
      <dsp:spPr>
        <a:xfrm>
          <a:off x="8933147" y="3566617"/>
          <a:ext cx="1377090" cy="826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COMPANY  PAGE</a:t>
          </a:r>
          <a:endParaRPr lang="en-IN" sz="1200" kern="1200" dirty="0"/>
        </a:p>
      </dsp:txBody>
      <dsp:txXfrm>
        <a:off x="8957347" y="3590817"/>
        <a:ext cx="1328690" cy="777854"/>
      </dsp:txXfrm>
    </dsp:sp>
    <dsp:sp modelId="{AC9A1610-F31F-497D-BE53-4D76C95CB803}">
      <dsp:nvSpPr>
        <dsp:cNvPr id="0" name=""/>
        <dsp:cNvSpPr/>
      </dsp:nvSpPr>
      <dsp:spPr>
        <a:xfrm rot="10811390">
          <a:off x="6787287" y="3802009"/>
          <a:ext cx="1458089" cy="341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6889742" y="3870483"/>
        <a:ext cx="1355634" cy="204910"/>
      </dsp:txXfrm>
    </dsp:sp>
    <dsp:sp modelId="{19E88B0F-3F97-4D4F-B7BD-6C7F6C04AD7D}">
      <dsp:nvSpPr>
        <dsp:cNvPr id="0" name=""/>
        <dsp:cNvSpPr/>
      </dsp:nvSpPr>
      <dsp:spPr>
        <a:xfrm>
          <a:off x="4804959" y="3552939"/>
          <a:ext cx="1377090" cy="826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APPLY  FOR JOB</a:t>
          </a:r>
          <a:endParaRPr lang="en-IN" sz="1200" kern="1200" dirty="0"/>
        </a:p>
      </dsp:txBody>
      <dsp:txXfrm>
        <a:off x="4829159" y="3577139"/>
        <a:ext cx="1328690" cy="777854"/>
      </dsp:txXfrm>
    </dsp:sp>
    <dsp:sp modelId="{588C0306-F9E0-4A88-A51A-E47061AA3692}">
      <dsp:nvSpPr>
        <dsp:cNvPr id="0" name=""/>
        <dsp:cNvSpPr/>
      </dsp:nvSpPr>
      <dsp:spPr>
        <a:xfrm rot="10790214">
          <a:off x="2131218" y="3802292"/>
          <a:ext cx="1816777" cy="341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2233673" y="3870450"/>
        <a:ext cx="1714322" cy="204910"/>
      </dsp:txXfrm>
    </dsp:sp>
    <dsp:sp modelId="{223F4344-65DF-4E24-B9D6-6343FA5873A9}">
      <dsp:nvSpPr>
        <dsp:cNvPr id="0" name=""/>
        <dsp:cNvSpPr/>
      </dsp:nvSpPr>
      <dsp:spPr>
        <a:xfrm>
          <a:off x="0" y="3566617"/>
          <a:ext cx="1377090" cy="826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 OUT</a:t>
          </a:r>
          <a:endParaRPr lang="en-IN" sz="1200" kern="1200" dirty="0"/>
        </a:p>
      </dsp:txBody>
      <dsp:txXfrm>
        <a:off x="24200" y="3590817"/>
        <a:ext cx="1328690" cy="777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September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September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September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September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September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7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September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6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September 23,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6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September 23,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September 23,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September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September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3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September 23,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7589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CCEE3348-B78E-D3C9-F111-3FFFFB0D1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5" r="993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02D84-F8CD-158C-632B-FA0D275A0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b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PLACEMENT</a:t>
            </a:r>
            <a:b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ORGANIZER</a:t>
            </a:r>
            <a:endParaRPr lang="en-I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73299-40D4-2907-BB91-818CAB41C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CF801E5-B248-584F-E2A2-B9E6BCB76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" y="2523836"/>
            <a:ext cx="4003012" cy="6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5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4F58-876D-0EF5-7472-6BEAB740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Process Of project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2F84A55-370A-9101-4390-CADB986AC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22163"/>
              </p:ext>
            </p:extLst>
          </p:nvPr>
        </p:nvGraphicFramePr>
        <p:xfrm>
          <a:off x="865094" y="1364343"/>
          <a:ext cx="11016727" cy="4392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E5C71C-492C-F313-7773-AE66D0692D6D}"/>
              </a:ext>
            </a:extLst>
          </p:cNvPr>
          <p:cNvSpPr txBox="1"/>
          <p:nvPr/>
        </p:nvSpPr>
        <p:spPr>
          <a:xfrm>
            <a:off x="7767021" y="567969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 UP FOR APPLY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71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2A0738B-C6FC-42F6-A80F-15D961BD79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A2A0738B-C6FC-42F6-A80F-15D961BD79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1D58D28-20B8-4662-B844-93B3E39C8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1D58D28-20B8-4662-B844-93B3E39C82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75A804-D297-49CE-A28A-777877269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2F75A804-D297-49CE-A28A-777877269E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A39A11B-2DE8-4CCB-A4A9-AECD76401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DA39A11B-2DE8-4CCB-A4A9-AECD764018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D6F2D68-6681-4694-8646-F9E2C8CF42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BD6F2D68-6681-4694-8646-F9E2C8CF42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91C086B-71A0-4C02-B447-342FFA3A2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graphicEl>
                                              <a:dgm id="{691C086B-71A0-4C02-B447-342FFA3A2B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1C764F-9CB0-4C84-A3C3-5AE63C048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5E1C764F-9CB0-4C84-A3C3-5AE63C0488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C9A1610-F31F-497D-BE53-4D76C95CB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graphicEl>
                                              <a:dgm id="{AC9A1610-F31F-497D-BE53-4D76C95CB8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E88B0F-3F97-4D4F-B7BD-6C7F6C04AD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graphicEl>
                                              <a:dgm id="{19E88B0F-3F97-4D4F-B7BD-6C7F6C04AD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88C0306-F9E0-4A88-A51A-E47061AA3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graphicEl>
                                              <a:dgm id="{588C0306-F9E0-4A88-A51A-E47061AA3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3F4344-65DF-4E24-B9D6-6343FA587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graphicEl>
                                              <a:dgm id="{223F4344-65DF-4E24-B9D6-6343FA587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 uiExpand="1">
        <p:bldSub>
          <a:bldDgm bld="one"/>
        </p:bldSub>
      </p:bldGraphic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03EB8A-EF28-AD78-1C62-1D3FFFCA2A6C}"/>
              </a:ext>
            </a:extLst>
          </p:cNvPr>
          <p:cNvSpPr txBox="1"/>
          <p:nvPr/>
        </p:nvSpPr>
        <p:spPr>
          <a:xfrm>
            <a:off x="0" y="235818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31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A6CB-EB90-4658-E61F-7A0A6412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EBFE-61A2-8F81-64D7-3A0E894A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Mitali</a:t>
            </a:r>
            <a:r>
              <a:rPr lang="en-US" dirty="0"/>
              <a:t> Krishna </a:t>
            </a:r>
            <a:r>
              <a:rPr lang="en-US" dirty="0" err="1"/>
              <a:t>Parkar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Shubham </a:t>
            </a:r>
            <a:r>
              <a:rPr lang="en-US" dirty="0" err="1"/>
              <a:t>HemantKumar</a:t>
            </a:r>
            <a:r>
              <a:rPr lang="en-US" dirty="0"/>
              <a:t> </a:t>
            </a:r>
            <a:r>
              <a:rPr lang="en-US" dirty="0" err="1"/>
              <a:t>Warke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Prajyot </a:t>
            </a:r>
            <a:r>
              <a:rPr lang="en-US" dirty="0" err="1"/>
              <a:t>Jaideo</a:t>
            </a:r>
            <a:r>
              <a:rPr lang="en-US" dirty="0"/>
              <a:t> Wankhade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ctr">
              <a:buNone/>
            </a:pPr>
            <a:r>
              <a:rPr lang="en-US" sz="2800" b="1" dirty="0"/>
              <a:t>Project guide:- Prof. Pallavi </a:t>
            </a:r>
            <a:r>
              <a:rPr lang="en-US" sz="2800" b="1" dirty="0" err="1"/>
              <a:t>Bharambe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6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ED71-B355-172E-39E7-ACD08D1F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0971-7A13-C045-A7DC-7FD85338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the candidate to choose their right job in easy and quick way.</a:t>
            </a:r>
          </a:p>
          <a:p>
            <a:r>
              <a:rPr lang="en-US" dirty="0"/>
              <a:t>Aims at providing the help to automate and simplify the registration.</a:t>
            </a:r>
          </a:p>
          <a:p>
            <a:r>
              <a:rPr lang="en-US" dirty="0"/>
              <a:t>Gives login with time and role based secured access is provided to placement company, student, etc.</a:t>
            </a:r>
          </a:p>
          <a:p>
            <a:r>
              <a:rPr lang="en-US" dirty="0"/>
              <a:t>Company can give their own application procedure by providing link college staff.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0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8649-9CF2-588A-2E99-4C2DC072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A16F-55C4-EF91-DA59-51DD87545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Beneficial for college students, various companies visiting the campus for recruitment and even the college placement officer.</a:t>
            </a:r>
          </a:p>
          <a:p>
            <a:r>
              <a:rPr lang="en-US" dirty="0"/>
              <a:t>Admin can check each student details.</a:t>
            </a:r>
          </a:p>
          <a:p>
            <a:r>
              <a:rPr lang="en-US" dirty="0"/>
              <a:t>Company can view the no. student applied for job and there resume.</a:t>
            </a:r>
          </a:p>
          <a:p>
            <a:r>
              <a:rPr lang="en-US" dirty="0"/>
              <a:t>Students can view list of companies who have vacancy.</a:t>
            </a:r>
          </a:p>
          <a:p>
            <a:r>
              <a:rPr lang="en-US" dirty="0"/>
              <a:t>System handles student as well as company data and efficiently displays all this data to respective sides.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98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9652-1B63-222D-DDA7-0E51D404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TSong" panose="02010600040101010101" pitchFamily="2" charset="-122"/>
                <a:cs typeface="Times New Roman" pitchFamily="18" charset="0"/>
              </a:rPr>
              <a:t>PROBLEM STATEMENT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Song" panose="02010600040101010101" pitchFamily="2" charset="-122"/>
                <a:ea typeface="STSong" panose="02010600040101010101" pitchFamily="2" charset="-122"/>
                <a:cs typeface="Times New Roman" pitchFamily="18" charset="0"/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4CC7-D732-F6A9-ADA2-0A98750C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/>
            <a:r>
              <a:rPr lang="en-US" b="0" i="0" u="none" strike="noStrike" dirty="0">
                <a:solidFill>
                  <a:srgbClr val="000000"/>
                </a:solidFill>
              </a:rPr>
              <a:t>Student joins the college for better education as well as for better placement .</a:t>
            </a:r>
            <a:endParaRPr lang="en-US" b="0" i="0" u="none" strike="noStrike" dirty="0">
              <a:solidFill>
                <a:prstClr val="black"/>
              </a:solidFill>
            </a:endParaRP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</a:rPr>
              <a:t>In existing system all the transactions are done manually. Fake entries can be there systems more error-prone &amp; time consuming .</a:t>
            </a:r>
            <a:endParaRPr lang="en-US" b="0" i="0" u="none" strike="noStrike" baseline="0" dirty="0">
              <a:solidFill>
                <a:prstClr val="black"/>
              </a:solidFill>
            </a:endParaRP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</a:rPr>
              <a:t>Large files of records are to be maintained. </a:t>
            </a:r>
            <a:endParaRPr lang="en-US" b="0" i="0" u="none" strike="noStrike" baseline="0" dirty="0">
              <a:solidFill>
                <a:prstClr val="black"/>
              </a:solidFill>
            </a:endParaRP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</a:rPr>
              <a:t>Placement Officer has to collect the information of various companies.</a:t>
            </a:r>
            <a:endParaRPr lang="en-US" b="0" i="0" u="none" strike="noStrike" baseline="0" dirty="0">
              <a:solidFill>
                <a:prstClr val="black"/>
              </a:solidFill>
            </a:endParaRP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</a:rPr>
              <a:t>Students logging should not be able to upload their information in the form of CV.</a:t>
            </a:r>
            <a:endParaRPr lang="en-US" b="0" i="0" u="none" strike="noStrike" baseline="0" dirty="0">
              <a:solidFill>
                <a:prstClr val="black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88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5E63-9483-D053-3D05-23B85A46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2C28-763C-7E59-80B7-8AEFB617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/>
            <a:r>
              <a:rPr lang="en-US" b="0" i="0" u="none" strike="noStrike" dirty="0">
                <a:solidFill>
                  <a:srgbClr val="000000"/>
                </a:solidFill>
              </a:rPr>
              <a:t>The project covers wide scope.</a:t>
            </a:r>
            <a:endParaRPr lang="en-US" b="0" i="0" u="none" strike="noStrike" dirty="0">
              <a:solidFill>
                <a:prstClr val="black"/>
              </a:solidFill>
            </a:endParaRP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</a:rPr>
              <a:t>The main objective of this Placement organizer is to help the student to get his/her dream job.</a:t>
            </a:r>
            <a:endParaRPr lang="en-US" b="0" i="0" u="none" strike="noStrike" baseline="0" dirty="0">
              <a:solidFill>
                <a:prstClr val="black"/>
              </a:solidFill>
            </a:endParaRP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</a:rPr>
              <a:t>Easier for companies to look out the perfect candidate for their company.</a:t>
            </a:r>
            <a:endParaRPr lang="en-US" b="0" i="0" u="none" strike="noStrike" baseline="0" dirty="0">
              <a:solidFill>
                <a:prstClr val="black"/>
              </a:solidFill>
            </a:endParaRP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</a:rPr>
              <a:t>Access to previous information about placement.</a:t>
            </a:r>
            <a:endParaRPr lang="en-US" b="0" i="0" u="none" strike="noStrike" baseline="0" dirty="0">
              <a:solidFill>
                <a:prstClr val="black"/>
              </a:solidFill>
            </a:endParaRP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</a:rPr>
              <a:t>Students can maintain their information.</a:t>
            </a:r>
            <a:endParaRPr lang="en-US" b="0" i="0" u="none" strike="noStrike" baseline="0" dirty="0">
              <a:solidFill>
                <a:prstClr val="black"/>
              </a:solidFill>
            </a:endParaRP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</a:rPr>
              <a:t>The website has official pages of various companies.</a:t>
            </a:r>
            <a:endParaRPr lang="en-US" b="0" i="0" u="none" strike="noStrike" baseline="0" dirty="0">
              <a:solidFill>
                <a:prstClr val="black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72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2BB8-C082-17ED-F23E-B8C831D4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</a:t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6A9E29D-47DA-F5CE-2D5E-16FC9C716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107875"/>
              </p:ext>
            </p:extLst>
          </p:nvPr>
        </p:nvGraphicFramePr>
        <p:xfrm>
          <a:off x="1323474" y="2112963"/>
          <a:ext cx="1028908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10">
                  <a:extLst>
                    <a:ext uri="{9D8B030D-6E8A-4147-A177-3AD203B41FA5}">
                      <a16:colId xmlns:a16="http://schemas.microsoft.com/office/drawing/2014/main" val="981678905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3186774818"/>
                    </a:ext>
                  </a:extLst>
                </a:gridCol>
                <a:gridCol w="2453582">
                  <a:extLst>
                    <a:ext uri="{9D8B030D-6E8A-4147-A177-3AD203B41FA5}">
                      <a16:colId xmlns:a16="http://schemas.microsoft.com/office/drawing/2014/main" val="3681459783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562971545"/>
                    </a:ext>
                  </a:extLst>
                </a:gridCol>
                <a:gridCol w="2256289">
                  <a:extLst>
                    <a:ext uri="{9D8B030D-6E8A-4147-A177-3AD203B41FA5}">
                      <a16:colId xmlns:a16="http://schemas.microsoft.com/office/drawing/2014/main" val="3978760527"/>
                    </a:ext>
                  </a:extLst>
                </a:gridCol>
              </a:tblGrid>
              <a:tr h="763806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+mj-lt"/>
                          <a:cs typeface="Times New Roman" pitchFamily="18" charset="0"/>
                        </a:rPr>
                        <a:t>SR</a:t>
                      </a:r>
                    </a:p>
                    <a:p>
                      <a:r>
                        <a:rPr lang="en-IN" sz="1800" b="1" dirty="0">
                          <a:latin typeface="+mj-lt"/>
                          <a:cs typeface="Times New Roman" pitchFamily="18" charset="0"/>
                        </a:rPr>
                        <a:t>NO.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12448"/>
                  </a:ext>
                </a:extLst>
              </a:tr>
              <a:tr h="1909514">
                <a:tc>
                  <a:txBody>
                    <a:bodyPr/>
                    <a:lstStyle/>
                    <a:p>
                      <a:r>
                        <a:rPr lang="en-US" dirty="0"/>
                        <a:t>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College placement management system by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Maryam Sayyed, Faiza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Umatiya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Seemab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Zehera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IN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Publisher: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creative research thoughts (IJCRT))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Helps placement officers to overcome the difficulty in keeping records of hundreds and thousands of </a:t>
                      </a:r>
                      <a:r>
                        <a:rPr lang="en-IN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students.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Placement officer had to refer all the records of previous years for even minor details</a:t>
                      </a:r>
                    </a:p>
                    <a:p>
                      <a:r>
                        <a:rPr lang="en-US" b="0" dirty="0"/>
                        <a:t>More timing consuming</a:t>
                      </a:r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convenient for placement officer to mange student detail and carry out placements.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952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40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025A35-60E9-9F36-E6AE-9D0570854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10395"/>
              </p:ext>
            </p:extLst>
          </p:nvPr>
        </p:nvGraphicFramePr>
        <p:xfrm>
          <a:off x="1323474" y="433138"/>
          <a:ext cx="10282989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73">
                  <a:extLst>
                    <a:ext uri="{9D8B030D-6E8A-4147-A177-3AD203B41FA5}">
                      <a16:colId xmlns:a16="http://schemas.microsoft.com/office/drawing/2014/main" val="155193437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02933277"/>
                    </a:ext>
                  </a:extLst>
                </a:gridCol>
                <a:gridCol w="2470485">
                  <a:extLst>
                    <a:ext uri="{9D8B030D-6E8A-4147-A177-3AD203B41FA5}">
                      <a16:colId xmlns:a16="http://schemas.microsoft.com/office/drawing/2014/main" val="2033393528"/>
                    </a:ext>
                  </a:extLst>
                </a:gridCol>
                <a:gridCol w="2566736">
                  <a:extLst>
                    <a:ext uri="{9D8B030D-6E8A-4147-A177-3AD203B41FA5}">
                      <a16:colId xmlns:a16="http://schemas.microsoft.com/office/drawing/2014/main" val="2556075943"/>
                    </a:ext>
                  </a:extLst>
                </a:gridCol>
                <a:gridCol w="2245895">
                  <a:extLst>
                    <a:ext uri="{9D8B030D-6E8A-4147-A177-3AD203B41FA5}">
                      <a16:colId xmlns:a16="http://schemas.microsoft.com/office/drawing/2014/main" val="2156082121"/>
                    </a:ext>
                  </a:extLst>
                </a:gridCol>
              </a:tblGrid>
              <a:tr h="495288">
                <a:tc>
                  <a:txBody>
                    <a:bodyPr/>
                    <a:lstStyle/>
                    <a:p>
                      <a:r>
                        <a:rPr lang="en-US" dirty="0"/>
                        <a:t>SR</a:t>
                      </a:r>
                    </a:p>
                    <a:p>
                      <a:r>
                        <a:rPr lang="en-US" dirty="0"/>
                        <a:t>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DEMERITS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09765"/>
                  </a:ext>
                </a:extLst>
              </a:tr>
              <a:tr h="2617949">
                <a:tc>
                  <a:txBody>
                    <a:bodyPr/>
                    <a:lstStyle/>
                    <a:p>
                      <a:r>
                        <a:rPr lang="en-US" dirty="0"/>
                        <a:t>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Facilitating Job Recruitment Process through Job Application Support System by </a:t>
                      </a:r>
                      <a:r>
                        <a:rPr lang="en-US" dirty="0" err="1"/>
                        <a:t>Nattapon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Jirapokakul</a:t>
                      </a:r>
                      <a:r>
                        <a:rPr lang="en-US" dirty="0"/>
                        <a:t> (Publisher: IEEE)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Application Support System consists of three main components including electronic   application form, electronic telephone interview and  electronic interview.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 are based on the chosen competencies.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Recruiters are face a lot of problems.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focuses mainly on the step in which the applicants have to fill out application forms and undergo an initial screening interview.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51446"/>
                  </a:ext>
                </a:extLst>
              </a:tr>
              <a:tr h="1394594">
                <a:tc>
                  <a:txBody>
                    <a:bodyPr/>
                    <a:lstStyle/>
                    <a:p>
                      <a:r>
                        <a:rPr lang="en-US" dirty="0"/>
                        <a:t>3]</a:t>
                      </a:r>
                      <a:endParaRPr lang="en-IN" dirty="0"/>
                    </a:p>
                  </a:txBody>
                  <a:tcPr>
                    <a:solidFill>
                      <a:srgbClr val="CFE5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Resources Recruitment System Based on XML Web Service by </a:t>
                      </a:r>
                      <a:r>
                        <a:rPr lang="en-US" dirty="0" err="1"/>
                        <a:t>Wentao</a:t>
                      </a:r>
                      <a:r>
                        <a:rPr lang="en-US" dirty="0"/>
                        <a:t> Liu(Publisher: IEEE)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rgbClr val="CFE5C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Recruitment system is important component of the human resources</a:t>
                      </a:r>
                      <a:endParaRPr lang="en-IN" dirty="0"/>
                    </a:p>
                  </a:txBody>
                  <a:tcPr>
                    <a:solidFill>
                      <a:srgbClr val="CFE5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 enterprise human resources recruitment system is not flexible.</a:t>
                      </a:r>
                      <a:endParaRPr lang="en-IN" dirty="0"/>
                    </a:p>
                  </a:txBody>
                  <a:tcPr>
                    <a:solidFill>
                      <a:srgbClr val="CFE5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an interface described in a machine-process able systems format.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rgbClr val="CFE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89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67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ED60D20-E61E-CDB5-15F5-45A4F33B4C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674689"/>
              </p:ext>
            </p:extLst>
          </p:nvPr>
        </p:nvGraphicFramePr>
        <p:xfrm>
          <a:off x="1315453" y="437682"/>
          <a:ext cx="10266947" cy="2935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15">
                  <a:extLst>
                    <a:ext uri="{9D8B030D-6E8A-4147-A177-3AD203B41FA5}">
                      <a16:colId xmlns:a16="http://schemas.microsoft.com/office/drawing/2014/main" val="665480480"/>
                    </a:ext>
                  </a:extLst>
                </a:gridCol>
                <a:gridCol w="2261937">
                  <a:extLst>
                    <a:ext uri="{9D8B030D-6E8A-4147-A177-3AD203B41FA5}">
                      <a16:colId xmlns:a16="http://schemas.microsoft.com/office/drawing/2014/main" val="2571318795"/>
                    </a:ext>
                  </a:extLst>
                </a:gridCol>
                <a:gridCol w="2462463">
                  <a:extLst>
                    <a:ext uri="{9D8B030D-6E8A-4147-A177-3AD203B41FA5}">
                      <a16:colId xmlns:a16="http://schemas.microsoft.com/office/drawing/2014/main" val="1662363542"/>
                    </a:ext>
                  </a:extLst>
                </a:gridCol>
                <a:gridCol w="2574758">
                  <a:extLst>
                    <a:ext uri="{9D8B030D-6E8A-4147-A177-3AD203B41FA5}">
                      <a16:colId xmlns:a16="http://schemas.microsoft.com/office/drawing/2014/main" val="392117210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1898900997"/>
                    </a:ext>
                  </a:extLst>
                </a:gridCol>
              </a:tblGrid>
              <a:tr h="649348">
                <a:tc>
                  <a:txBody>
                    <a:bodyPr/>
                    <a:lstStyle/>
                    <a:p>
                      <a:r>
                        <a:rPr lang="en-US" dirty="0"/>
                        <a:t>SR</a:t>
                      </a:r>
                    </a:p>
                    <a:p>
                      <a:r>
                        <a:rPr lang="en-US" dirty="0"/>
                        <a:t>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DEMERITS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5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Design Paper on Online Training and Placement System by Nilesh T. Rathod &amp;    Seema Shah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manual work and maximum optimization.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Filtering students  is a difficult task.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and Placement is supported by paper-based systems, databases, spreadsheets and E-mail </a:t>
                      </a:r>
                    </a:p>
                    <a:p>
                      <a:r>
                        <a:rPr lang="en-US" dirty="0"/>
                        <a:t>communications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1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75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595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STSong</vt:lpstr>
      <vt:lpstr>Agency FB</vt:lpstr>
      <vt:lpstr>Arial</vt:lpstr>
      <vt:lpstr>Gill Sans Nova</vt:lpstr>
      <vt:lpstr>GradientRiseVTI</vt:lpstr>
      <vt:lpstr> PLACEMENT ORGANIZER</vt:lpstr>
      <vt:lpstr>GROUP MEMBERS </vt:lpstr>
      <vt:lpstr>ABSTRACT  </vt:lpstr>
      <vt:lpstr>Introduction  </vt:lpstr>
      <vt:lpstr>PROBLEM STATEMENT </vt:lpstr>
      <vt:lpstr>OBJECTIVE </vt:lpstr>
      <vt:lpstr>LITERATURE SURVEY </vt:lpstr>
      <vt:lpstr>PowerPoint Presentation</vt:lpstr>
      <vt:lpstr>PowerPoint Presentation</vt:lpstr>
      <vt:lpstr>Process Of project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ORGANIZER</dc:title>
  <dc:creator>Prajyot Wankhade</dc:creator>
  <cp:lastModifiedBy>Prajyot Wankhade</cp:lastModifiedBy>
  <cp:revision>4</cp:revision>
  <dcterms:created xsi:type="dcterms:W3CDTF">2022-09-23T05:21:34Z</dcterms:created>
  <dcterms:modified xsi:type="dcterms:W3CDTF">2022-09-23T17:58:50Z</dcterms:modified>
</cp:coreProperties>
</file>