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404C8-1070-382A-6C0B-141BA2E32DEB}" v="7" dt="2024-05-08T03:56:20.816"/>
    <p1510:client id="{1F00529B-1E9E-8B8E-1F0F-E15E825F3917}" v="14" dt="2024-05-07T00:34:15.431"/>
    <p1510:client id="{22DDEFF5-DD14-506D-C995-DCD49F86CF6A}" v="398" dt="2024-05-07T03:39:04.776"/>
    <p1510:client id="{27DD7C0E-89DD-97D9-1FBE-B3E56C7F8137}" v="6" dt="2024-05-08T01:08:52.293"/>
    <p1510:client id="{2CD4338F-6589-F6E9-7BAE-3D76632474F6}" v="3" dt="2024-05-08T05:08:02.643"/>
    <p1510:client id="{3D92AF6A-1B7D-9784-1ED1-63B2BA428638}" v="18" dt="2024-05-08T00:46:09.236"/>
    <p1510:client id="{3E90600A-93F4-0E8D-56E0-48A66284981E}" v="3" dt="2024-05-08T05:21:22.658"/>
    <p1510:client id="{4BA38B18-8E7D-ACD1-B551-AA9F58BE5052}" v="11" dt="2024-05-08T05:20:05.733"/>
    <p1510:client id="{4E915DA7-E848-4795-48EA-0409DCADF4FE}" v="328" dt="2024-05-07T21:59:17.879"/>
    <p1510:client id="{59AD5BA7-B4DA-63CF-2DD1-4208C37B44E9}" v="8" dt="2024-05-06T23:33:52.221"/>
    <p1510:client id="{640D4B57-C150-FA5C-62E7-4A081DBCD24E}" v="24" dt="2024-05-06T23:56:47.837"/>
    <p1510:client id="{6997FECF-F9E2-C9C7-3D18-F0BD345EC455}" v="29" dt="2024-05-07T03:37:25.732"/>
    <p1510:client id="{954DC105-46FF-8519-3637-5E382F8DFA1C}" v="14" dt="2024-05-07T15:27:36.167"/>
    <p1510:client id="{AB4BCDAC-B700-C4F5-BD1E-1A79B9ECB1AC}" v="20" dt="2024-05-08T05:24:18.984"/>
    <p1510:client id="{BE248AFE-B401-ABA9-533E-A5A7BAF68E34}" v="264" dt="2024-05-06T23:27:51.877"/>
    <p1510:client id="{C1F4E2AA-39A7-A6F6-6A3B-509435150B73}" v="475" dt="2024-05-06T21:06:07.748"/>
    <p1510:client id="{CBEDA75D-03EF-C249-02A3-7437ADD30AC3}" v="326" dt="2024-05-07T01:39:45.732"/>
    <p1510:client id="{CD4379DB-46D4-6AEF-114E-C58483EF20DC}" v="102" dt="2024-05-08T02:09:45.288"/>
    <p1510:client id="{CD8A3843-18C3-2329-BCEF-4FBF89A530EC}" v="569" dt="2024-05-08T03:38:38.701"/>
    <p1510:client id="{CECB95C3-0537-A794-D3C2-DDACD5A1880E}" v="46" dt="2024-05-07T05:48:30.532"/>
    <p1510:client id="{DD434A19-7D70-D834-0369-3798C1E079E5}" v="3" dt="2024-05-08T05:06:07.940"/>
    <p1510:client id="{E1F45F5A-7FF3-B81C-5B67-6ED5937FE625}" v="109" dt="2024-05-08T03:53:30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ohit, Mitali Lalitkumar" userId="S::mpurohi2@calstatela.edu::25e4def4-32c8-430a-a496-051106e6744e" providerId="AD" clId="Web-{3D92AF6A-1B7D-9784-1ED1-63B2BA428638}"/>
    <pc:docChg chg="modSld">
      <pc:chgData name="Purohit, Mitali Lalitkumar" userId="S::mpurohi2@calstatela.edu::25e4def4-32c8-430a-a496-051106e6744e" providerId="AD" clId="Web-{3D92AF6A-1B7D-9784-1ED1-63B2BA428638}" dt="2024-05-08T00:46:09.236" v="16" actId="1076"/>
      <pc:docMkLst>
        <pc:docMk/>
      </pc:docMkLst>
      <pc:sldChg chg="addSp delSp modSp">
        <pc:chgData name="Purohit, Mitali Lalitkumar" userId="S::mpurohi2@calstatela.edu::25e4def4-32c8-430a-a496-051106e6744e" providerId="AD" clId="Web-{3D92AF6A-1B7D-9784-1ED1-63B2BA428638}" dt="2024-05-08T00:46:09.236" v="16" actId="1076"/>
        <pc:sldMkLst>
          <pc:docMk/>
          <pc:sldMk cId="3038575188" sldId="269"/>
        </pc:sldMkLst>
        <pc:picChg chg="mod">
          <ac:chgData name="Purohit, Mitali Lalitkumar" userId="S::mpurohi2@calstatela.edu::25e4def4-32c8-430a-a496-051106e6744e" providerId="AD" clId="Web-{3D92AF6A-1B7D-9784-1ED1-63B2BA428638}" dt="2024-05-08T00:46:09.236" v="16" actId="1076"/>
          <ac:picMkLst>
            <pc:docMk/>
            <pc:sldMk cId="3038575188" sldId="269"/>
            <ac:picMk id="10" creationId="{08E6604A-8E32-D4B2-127D-8146B278D611}"/>
          </ac:picMkLst>
        </pc:picChg>
        <pc:picChg chg="add del mod">
          <ac:chgData name="Purohit, Mitali Lalitkumar" userId="S::mpurohi2@calstatela.edu::25e4def4-32c8-430a-a496-051106e6744e" providerId="AD" clId="Web-{3D92AF6A-1B7D-9784-1ED1-63B2BA428638}" dt="2024-05-08T00:45:17.328" v="7"/>
          <ac:picMkLst>
            <pc:docMk/>
            <pc:sldMk cId="3038575188" sldId="269"/>
            <ac:picMk id="47" creationId="{A65CEE49-2C61-B55D-4BEA-620F59B46AB9}"/>
          </ac:picMkLst>
        </pc:picChg>
        <pc:picChg chg="add mod">
          <ac:chgData name="Purohit, Mitali Lalitkumar" userId="S::mpurohi2@calstatela.edu::25e4def4-32c8-430a-a496-051106e6744e" providerId="AD" clId="Web-{3D92AF6A-1B7D-9784-1ED1-63B2BA428638}" dt="2024-05-08T00:46:07.611" v="15" actId="1076"/>
          <ac:picMkLst>
            <pc:docMk/>
            <pc:sldMk cId="3038575188" sldId="269"/>
            <ac:picMk id="48" creationId="{C2DD8096-B3B4-BE07-3F07-9A3BD75FA02B}"/>
          </ac:picMkLst>
        </pc:picChg>
        <pc:picChg chg="del">
          <ac:chgData name="Purohit, Mitali Lalitkumar" userId="S::mpurohi2@calstatela.edu::25e4def4-32c8-430a-a496-051106e6744e" providerId="AD" clId="Web-{3D92AF6A-1B7D-9784-1ED1-63B2BA428638}" dt="2024-05-08T00:44:50.686" v="0"/>
          <ac:picMkLst>
            <pc:docMk/>
            <pc:sldMk cId="3038575188" sldId="269"/>
            <ac:picMk id="82" creationId="{26722D57-57DF-8B8C-E399-FB7571657759}"/>
          </ac:picMkLst>
        </pc:picChg>
      </pc:sldChg>
    </pc:docChg>
  </pc:docChgLst>
  <pc:docChgLst>
    <pc:chgData name="Kapoor, Latika" userId="S::lkapoor@calstatela.edu::41774ec5-f57b-4306-bf0c-93793b4e7211" providerId="AD" clId="Web-{22DDEFF5-DD14-506D-C995-DCD49F86CF6A}"/>
    <pc:docChg chg="modSld">
      <pc:chgData name="Kapoor, Latika" userId="S::lkapoor@calstatela.edu::41774ec5-f57b-4306-bf0c-93793b4e7211" providerId="AD" clId="Web-{22DDEFF5-DD14-506D-C995-DCD49F86CF6A}" dt="2024-05-07T03:39:04.776" v="417" actId="20577"/>
      <pc:docMkLst>
        <pc:docMk/>
      </pc:docMkLst>
      <pc:sldChg chg="modSp">
        <pc:chgData name="Kapoor, Latika" userId="S::lkapoor@calstatela.edu::41774ec5-f57b-4306-bf0c-93793b4e7211" providerId="AD" clId="Web-{22DDEFF5-DD14-506D-C995-DCD49F86CF6A}" dt="2024-05-07T03:37:29.743" v="409" actId="20577"/>
        <pc:sldMkLst>
          <pc:docMk/>
          <pc:sldMk cId="1662009381" sldId="257"/>
        </pc:sldMkLst>
        <pc:spChg chg="mod">
          <ac:chgData name="Kapoor, Latika" userId="S::lkapoor@calstatela.edu::41774ec5-f57b-4306-bf0c-93793b4e7211" providerId="AD" clId="Web-{22DDEFF5-DD14-506D-C995-DCD49F86CF6A}" dt="2024-05-07T03:37:29.743" v="409" actId="20577"/>
          <ac:spMkLst>
            <pc:docMk/>
            <pc:sldMk cId="1662009381" sldId="257"/>
            <ac:spMk id="3" creationId="{F87107B6-907B-FA0D-AD2F-4B0503A9D911}"/>
          </ac:spMkLst>
        </pc:spChg>
      </pc:sldChg>
      <pc:sldChg chg="modSp">
        <pc:chgData name="Kapoor, Latika" userId="S::lkapoor@calstatela.edu::41774ec5-f57b-4306-bf0c-93793b4e7211" providerId="AD" clId="Web-{22DDEFF5-DD14-506D-C995-DCD49F86CF6A}" dt="2024-05-07T03:39:04.776" v="417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22DDEFF5-DD14-506D-C995-DCD49F86CF6A}" dt="2024-05-07T03:39:04.776" v="417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addSp delSp modSp mod setBg setClrOvrMap">
        <pc:chgData name="Kapoor, Latika" userId="S::lkapoor@calstatela.edu::41774ec5-f57b-4306-bf0c-93793b4e7211" providerId="AD" clId="Web-{22DDEFF5-DD14-506D-C995-DCD49F86CF6A}" dt="2024-05-07T02:44:54.853" v="406" actId="20577"/>
        <pc:sldMkLst>
          <pc:docMk/>
          <pc:sldMk cId="1251248829" sldId="263"/>
        </pc:sldMkLst>
        <pc:spChg chg="del mod">
          <ac:chgData name="Kapoor, Latika" userId="S::lkapoor@calstatela.edu::41774ec5-f57b-4306-bf0c-93793b4e7211" providerId="AD" clId="Web-{22DDEFF5-DD14-506D-C995-DCD49F86CF6A}" dt="2024-05-07T01:51:07.494" v="233"/>
          <ac:spMkLst>
            <pc:docMk/>
            <pc:sldMk cId="1251248829" sldId="263"/>
            <ac:spMk id="2" creationId="{1499F1C1-F876-4CD6-48AE-14E6F18F5BC8}"/>
          </ac:spMkLst>
        </pc:spChg>
        <pc:spChg chg="add del mod">
          <ac:chgData name="Kapoor, Latika" userId="S::lkapoor@calstatela.edu::41774ec5-f57b-4306-bf0c-93793b4e7211" providerId="AD" clId="Web-{22DDEFF5-DD14-506D-C995-DCD49F86CF6A}" dt="2024-05-07T01:51:48.105" v="236"/>
          <ac:spMkLst>
            <pc:docMk/>
            <pc:sldMk cId="1251248829" sldId="263"/>
            <ac:spMk id="5" creationId="{B0183FAC-7B00-B473-4C21-EA90CF51C38E}"/>
          </ac:spMkLst>
        </pc:spChg>
        <pc:spChg chg="add mod">
          <ac:chgData name="Kapoor, Latika" userId="S::lkapoor@calstatela.edu::41774ec5-f57b-4306-bf0c-93793b4e7211" providerId="AD" clId="Web-{22DDEFF5-DD14-506D-C995-DCD49F86CF6A}" dt="2024-05-07T02:44:54.853" v="406" actId="20577"/>
          <ac:spMkLst>
            <pc:docMk/>
            <pc:sldMk cId="1251248829" sldId="263"/>
            <ac:spMk id="15" creationId="{A49D3FAC-964E-8904-D2B6-A9B4BF61D818}"/>
          </ac:spMkLst>
        </pc:spChg>
        <pc:spChg chg="del">
          <ac:chgData name="Kapoor, Latika" userId="S::lkapoor@calstatela.edu::41774ec5-f57b-4306-bf0c-93793b4e7211" providerId="AD" clId="Web-{22DDEFF5-DD14-506D-C995-DCD49F86CF6A}" dt="2024-05-07T01:41:36.782" v="0"/>
          <ac:spMkLst>
            <pc:docMk/>
            <pc:sldMk cId="1251248829" sldId="263"/>
            <ac:spMk id="57" creationId="{4AC0CD9D-7610-4620-93B4-798CCD9AB581}"/>
          </ac:spMkLst>
        </pc:spChg>
        <pc:spChg chg="del">
          <ac:chgData name="Kapoor, Latika" userId="S::lkapoor@calstatela.edu::41774ec5-f57b-4306-bf0c-93793b4e7211" providerId="AD" clId="Web-{22DDEFF5-DD14-506D-C995-DCD49F86CF6A}" dt="2024-05-07T01:41:36.782" v="0"/>
          <ac:spMkLst>
            <pc:docMk/>
            <pc:sldMk cId="1251248829" sldId="263"/>
            <ac:spMk id="63" creationId="{DE4D62F9-188E-4530-84C2-24BDEE4BEB82}"/>
          </ac:spMkLst>
        </pc:spChg>
        <pc:spChg chg="del">
          <ac:chgData name="Kapoor, Latika" userId="S::lkapoor@calstatela.edu::41774ec5-f57b-4306-bf0c-93793b4e7211" providerId="AD" clId="Web-{22DDEFF5-DD14-506D-C995-DCD49F86CF6A}" dt="2024-05-07T01:41:36.782" v="0"/>
          <ac:spMkLst>
            <pc:docMk/>
            <pc:sldMk cId="1251248829" sldId="263"/>
            <ac:spMk id="65" creationId="{6288FA97-C16B-4222-8C4D-E22F58E87AE4}"/>
          </ac:spMkLst>
        </pc:spChg>
        <pc:spChg chg="del">
          <ac:chgData name="Kapoor, Latika" userId="S::lkapoor@calstatela.edu::41774ec5-f57b-4306-bf0c-93793b4e7211" providerId="AD" clId="Web-{22DDEFF5-DD14-506D-C995-DCD49F86CF6A}" dt="2024-05-07T01:41:36.782" v="0"/>
          <ac:spMkLst>
            <pc:docMk/>
            <pc:sldMk cId="1251248829" sldId="263"/>
            <ac:spMk id="67" creationId="{D5395B5B-2522-4AED-9DF1-8EA401469F59}"/>
          </ac:spMkLst>
        </pc:spChg>
        <pc:spChg chg="del">
          <ac:chgData name="Kapoor, Latika" userId="S::lkapoor@calstatela.edu::41774ec5-f57b-4306-bf0c-93793b4e7211" providerId="AD" clId="Web-{22DDEFF5-DD14-506D-C995-DCD49F86CF6A}" dt="2024-05-07T01:41:36.782" v="0"/>
          <ac:spMkLst>
            <pc:docMk/>
            <pc:sldMk cId="1251248829" sldId="263"/>
            <ac:spMk id="69" creationId="{86745676-985D-4F8F-BBC9-74CCF08EF6B8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12.340" v="241"/>
          <ac:spMkLst>
            <pc:docMk/>
            <pc:sldMk cId="1251248829" sldId="263"/>
            <ac:spMk id="78" creationId="{989BE678-777B-482A-A616-FEDC47B162E5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12.340" v="241"/>
          <ac:spMkLst>
            <pc:docMk/>
            <pc:sldMk cId="1251248829" sldId="263"/>
            <ac:spMk id="84" creationId="{D28BE0C3-2102-4820-B88B-A448B1840D14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12.340" v="241"/>
          <ac:spMkLst>
            <pc:docMk/>
            <pc:sldMk cId="1251248829" sldId="263"/>
            <ac:spMk id="86" creationId="{F3F4807A-5068-4492-8025-D75F320E908D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12.340" v="241"/>
          <ac:spMkLst>
            <pc:docMk/>
            <pc:sldMk cId="1251248829" sldId="263"/>
            <ac:spMk id="88" creationId="{B24996F8-180C-4DCB-8A26-DFA336CDEFBC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12.340" v="241"/>
          <ac:spMkLst>
            <pc:docMk/>
            <pc:sldMk cId="1251248829" sldId="263"/>
            <ac:spMk id="90" creationId="{630182B0-3559-41D5-9EBC-0BD86BEDAD09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92" creationId="{5F3FC718-FDE3-4EF7-921E-A5F374EAF824}"/>
          </ac:spMkLst>
        </pc:spChg>
        <pc:spChg chg="add del mod ord">
          <ac:chgData name="Kapoor, Latika" userId="S::lkapoor@calstatela.edu::41774ec5-f57b-4306-bf0c-93793b4e7211" providerId="AD" clId="Web-{22DDEFF5-DD14-506D-C995-DCD49F86CF6A}" dt="2024-05-07T01:52:51.436" v="251"/>
          <ac:spMkLst>
            <pc:docMk/>
            <pc:sldMk cId="1251248829" sldId="263"/>
            <ac:spMk id="93" creationId="{FCF3A451-A2E1-42C3-952A-458791919AE9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49:50.367" v="147"/>
          <ac:spMkLst>
            <pc:docMk/>
            <pc:sldMk cId="1251248829" sldId="263"/>
            <ac:spMk id="94" creationId="{B167EDB2-A194-A3DF-5957-A31E98FE7F5C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49:50.367" v="147"/>
          <ac:spMkLst>
            <pc:docMk/>
            <pc:sldMk cId="1251248829" sldId="263"/>
            <ac:spMk id="97" creationId="{A26E2FAE-FA60-497B-B2CB-7702C6FF3A3F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99" creationId="{FAA0F719-3DC8-4F08-AD8F-5A845658CB9D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101" creationId="{7DCB61BE-FA0F-4EFB-BE0E-268BAD8E30D6}"/>
          </ac:spMkLst>
        </pc:spChg>
        <pc:spChg chg="add del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103" creationId="{A4B31EAA-7423-46F7-9B90-4AB2B09C35C4}"/>
          </ac:spMkLst>
        </pc:spChg>
        <pc:spChg chg="add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108" creationId="{B4AAD3FD-83A5-4B89-9F8F-01B8870865BE}"/>
          </ac:spMkLst>
        </pc:spChg>
        <pc:spChg chg="add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110" creationId="{61752F1D-FC0F-4103-9584-630E643CCDA6}"/>
          </ac:spMkLst>
        </pc:spChg>
        <pc:spChg chg="add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112" creationId="{70151CB7-E7DE-4917-B831-01DF9CE01306}"/>
          </ac:spMkLst>
        </pc:spChg>
        <pc:spChg chg="add">
          <ac:chgData name="Kapoor, Latika" userId="S::lkapoor@calstatela.edu::41774ec5-f57b-4306-bf0c-93793b4e7211" providerId="AD" clId="Web-{22DDEFF5-DD14-506D-C995-DCD49F86CF6A}" dt="2024-05-07T01:52:27.794" v="245"/>
          <ac:spMkLst>
            <pc:docMk/>
            <pc:sldMk cId="1251248829" sldId="263"/>
            <ac:spMk id="114" creationId="{A92A1116-1C84-41DF-B803-1F7B0883EC82}"/>
          </ac:spMkLst>
        </pc:spChg>
        <pc:graphicFrameChg chg="add del mod ord modGraphic">
          <ac:chgData name="Kapoor, Latika" userId="S::lkapoor@calstatela.edu::41774ec5-f57b-4306-bf0c-93793b4e7211" providerId="AD" clId="Web-{22DDEFF5-DD14-506D-C995-DCD49F86CF6A}" dt="2024-05-07T01:52:57.764" v="252"/>
          <ac:graphicFrameMkLst>
            <pc:docMk/>
            <pc:sldMk cId="1251248829" sldId="263"/>
            <ac:graphicFrameMk id="7" creationId="{39750F04-C3F3-2AC9-E42C-E7196F0F32EA}"/>
          </ac:graphicFrameMkLst>
        </pc:graphicFrameChg>
        <pc:picChg chg="del mod">
          <ac:chgData name="Kapoor, Latika" userId="S::lkapoor@calstatela.edu::41774ec5-f57b-4306-bf0c-93793b4e7211" providerId="AD" clId="Web-{22DDEFF5-DD14-506D-C995-DCD49F86CF6A}" dt="2024-05-07T01:51:25.339" v="235"/>
          <ac:picMkLst>
            <pc:docMk/>
            <pc:sldMk cId="1251248829" sldId="263"/>
            <ac:picMk id="4" creationId="{2BAA94A2-820D-E2CF-4760-B8CA994EB0AA}"/>
          </ac:picMkLst>
        </pc:picChg>
        <pc:picChg chg="add mod ord">
          <ac:chgData name="Kapoor, Latika" userId="S::lkapoor@calstatela.edu::41774ec5-f57b-4306-bf0c-93793b4e7211" providerId="AD" clId="Web-{22DDEFF5-DD14-506D-C995-DCD49F86CF6A}" dt="2024-05-07T01:52:48.639" v="250" actId="1076"/>
          <ac:picMkLst>
            <pc:docMk/>
            <pc:sldMk cId="1251248829" sldId="263"/>
            <ac:picMk id="6" creationId="{3528D155-A59B-8B2C-180F-A9879FA4BFBB}"/>
          </ac:picMkLst>
        </pc:picChg>
        <pc:picChg chg="del">
          <ac:chgData name="Kapoor, Latika" userId="S::lkapoor@calstatela.edu::41774ec5-f57b-4306-bf0c-93793b4e7211" providerId="AD" clId="Web-{22DDEFF5-DD14-506D-C995-DCD49F86CF6A}" dt="2024-05-07T01:41:36.782" v="0"/>
          <ac:picMkLst>
            <pc:docMk/>
            <pc:sldMk cId="1251248829" sldId="263"/>
            <ac:picMk id="53" creationId="{41B68C77-138E-4BF7-A276-BD0C78A4219F}"/>
          </ac:picMkLst>
        </pc:picChg>
        <pc:picChg chg="del">
          <ac:chgData name="Kapoor, Latika" userId="S::lkapoor@calstatela.edu::41774ec5-f57b-4306-bf0c-93793b4e7211" providerId="AD" clId="Web-{22DDEFF5-DD14-506D-C995-DCD49F86CF6A}" dt="2024-05-07T01:41:36.782" v="0"/>
          <ac:picMkLst>
            <pc:docMk/>
            <pc:sldMk cId="1251248829" sldId="263"/>
            <ac:picMk id="55" creationId="{7C268552-D473-46ED-B1B8-422042C4DEF1}"/>
          </ac:picMkLst>
        </pc:picChg>
        <pc:picChg chg="del">
          <ac:chgData name="Kapoor, Latika" userId="S::lkapoor@calstatela.edu::41774ec5-f57b-4306-bf0c-93793b4e7211" providerId="AD" clId="Web-{22DDEFF5-DD14-506D-C995-DCD49F86CF6A}" dt="2024-05-07T01:41:36.782" v="0"/>
          <ac:picMkLst>
            <pc:docMk/>
            <pc:sldMk cId="1251248829" sldId="263"/>
            <ac:picMk id="59" creationId="{B9238B3E-24AA-439A-B527-6C5DF6D72145}"/>
          </ac:picMkLst>
        </pc:picChg>
        <pc:picChg chg="del">
          <ac:chgData name="Kapoor, Latika" userId="S::lkapoor@calstatela.edu::41774ec5-f57b-4306-bf0c-93793b4e7211" providerId="AD" clId="Web-{22DDEFF5-DD14-506D-C995-DCD49F86CF6A}" dt="2024-05-07T01:41:36.782" v="0"/>
          <ac:picMkLst>
            <pc:docMk/>
            <pc:sldMk cId="1251248829" sldId="263"/>
            <ac:picMk id="61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22DDEFF5-DD14-506D-C995-DCD49F86CF6A}" dt="2024-05-07T01:52:12.340" v="241"/>
          <ac:picMkLst>
            <pc:docMk/>
            <pc:sldMk cId="1251248829" sldId="263"/>
            <ac:picMk id="74" creationId="{DF19BAF3-7E20-4B9D-B544-BABAEEA1FA75}"/>
          </ac:picMkLst>
        </pc:picChg>
        <pc:picChg chg="add del">
          <ac:chgData name="Kapoor, Latika" userId="S::lkapoor@calstatela.edu::41774ec5-f57b-4306-bf0c-93793b4e7211" providerId="AD" clId="Web-{22DDEFF5-DD14-506D-C995-DCD49F86CF6A}" dt="2024-05-07T01:52:12.340" v="241"/>
          <ac:picMkLst>
            <pc:docMk/>
            <pc:sldMk cId="1251248829" sldId="263"/>
            <ac:picMk id="76" creationId="{950648F4-ABCD-4DF0-8641-76CFB2354721}"/>
          </ac:picMkLst>
        </pc:picChg>
        <pc:picChg chg="add del">
          <ac:chgData name="Kapoor, Latika" userId="S::lkapoor@calstatela.edu::41774ec5-f57b-4306-bf0c-93793b4e7211" providerId="AD" clId="Web-{22DDEFF5-DD14-506D-C995-DCD49F86CF6A}" dt="2024-05-07T01:52:12.340" v="241"/>
          <ac:picMkLst>
            <pc:docMk/>
            <pc:sldMk cId="1251248829" sldId="263"/>
            <ac:picMk id="80" creationId="{CF1EB4BD-9C7E-4AA3-9681-C7EB0DA6250B}"/>
          </ac:picMkLst>
        </pc:picChg>
        <pc:picChg chg="add del">
          <ac:chgData name="Kapoor, Latika" userId="S::lkapoor@calstatela.edu::41774ec5-f57b-4306-bf0c-93793b4e7211" providerId="AD" clId="Web-{22DDEFF5-DD14-506D-C995-DCD49F86CF6A}" dt="2024-05-07T01:52:12.340" v="241"/>
          <ac:picMkLst>
            <pc:docMk/>
            <pc:sldMk cId="1251248829" sldId="263"/>
            <ac:picMk id="82" creationId="{94AAE3AA-3759-4D28-B0EF-575F25A5146C}"/>
          </ac:picMkLst>
        </pc:picChg>
      </pc:sldChg>
    </pc:docChg>
  </pc:docChgLst>
  <pc:docChgLst>
    <pc:chgData name="Kapoor, Latika" userId="S::lkapoor@calstatela.edu::41774ec5-f57b-4306-bf0c-93793b4e7211" providerId="AD" clId="Web-{4E915DA7-E848-4795-48EA-0409DCADF4FE}"/>
    <pc:docChg chg="modSld">
      <pc:chgData name="Kapoor, Latika" userId="S::lkapoor@calstatela.edu::41774ec5-f57b-4306-bf0c-93793b4e7211" providerId="AD" clId="Web-{4E915DA7-E848-4795-48EA-0409DCADF4FE}" dt="2024-05-07T21:59:17.879" v="619" actId="14100"/>
      <pc:docMkLst>
        <pc:docMk/>
      </pc:docMkLst>
      <pc:sldChg chg="addSp delSp modSp mod setBg setClrOvrMap">
        <pc:chgData name="Kapoor, Latika" userId="S::lkapoor@calstatela.edu::41774ec5-f57b-4306-bf0c-93793b4e7211" providerId="AD" clId="Web-{4E915DA7-E848-4795-48EA-0409DCADF4FE}" dt="2024-05-07T19:03:21.550" v="73" actId="1076"/>
        <pc:sldMkLst>
          <pc:docMk/>
          <pc:sldMk cId="1320765996" sldId="256"/>
        </pc:sldMkLst>
        <pc:spChg chg="mod">
          <ac:chgData name="Kapoor, Latika" userId="S::lkapoor@calstatela.edu::41774ec5-f57b-4306-bf0c-93793b4e7211" providerId="AD" clId="Web-{4E915DA7-E848-4795-48EA-0409DCADF4FE}" dt="2024-05-07T19:03:05.189" v="72" actId="20577"/>
          <ac:spMkLst>
            <pc:docMk/>
            <pc:sldMk cId="1320765996" sldId="256"/>
            <ac:spMk id="2" creationId="{89492D2F-001C-5643-0A63-1D9DE35F44FA}"/>
          </ac:spMkLst>
        </pc:spChg>
        <pc:spChg chg="mod ord">
          <ac:chgData name="Kapoor, Latika" userId="S::lkapoor@calstatela.edu::41774ec5-f57b-4306-bf0c-93793b4e7211" providerId="AD" clId="Web-{4E915DA7-E848-4795-48EA-0409DCADF4FE}" dt="2024-05-07T19:03:21.550" v="73" actId="1076"/>
          <ac:spMkLst>
            <pc:docMk/>
            <pc:sldMk cId="1320765996" sldId="256"/>
            <ac:spMk id="3" creationId="{01407A79-7D6D-1CC4-EE3D-361C2C7E08B0}"/>
          </ac:spMkLst>
        </pc:spChg>
        <pc:spChg chg="del">
          <ac:chgData name="Kapoor, Latika" userId="S::lkapoor@calstatela.edu::41774ec5-f57b-4306-bf0c-93793b4e7211" providerId="AD" clId="Web-{4E915DA7-E848-4795-48EA-0409DCADF4FE}" dt="2024-05-07T18:56:34.707" v="0"/>
          <ac:spMkLst>
            <pc:docMk/>
            <pc:sldMk cId="1320765996" sldId="256"/>
            <ac:spMk id="9" creationId="{BFEFF673-A9DE-416D-A04E-1D50904542A9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91" v="23"/>
          <ac:spMkLst>
            <pc:docMk/>
            <pc:sldMk cId="1320765996" sldId="256"/>
            <ac:spMk id="34" creationId="{F3F4807A-5068-4492-8025-D75F320E908D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91" v="23"/>
          <ac:spMkLst>
            <pc:docMk/>
            <pc:sldMk cId="1320765996" sldId="256"/>
            <ac:spMk id="36" creationId="{B24996F8-180C-4DCB-8A26-DFA336CDEFBC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91" v="23"/>
          <ac:spMkLst>
            <pc:docMk/>
            <pc:sldMk cId="1320765996" sldId="256"/>
            <ac:spMk id="37" creationId="{630182B0-3559-41D5-9EBC-0BD86BEDAD09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60" v="22"/>
          <ac:spMkLst>
            <pc:docMk/>
            <pc:sldMk cId="1320765996" sldId="256"/>
            <ac:spMk id="46" creationId="{4AC0CD9D-7610-4620-93B4-798CCD9AB581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60" v="22"/>
          <ac:spMkLst>
            <pc:docMk/>
            <pc:sldMk cId="1320765996" sldId="256"/>
            <ac:spMk id="52" creationId="{DE4D62F9-188E-4530-84C2-24BDEE4BEB82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60" v="22"/>
          <ac:spMkLst>
            <pc:docMk/>
            <pc:sldMk cId="1320765996" sldId="256"/>
            <ac:spMk id="54" creationId="{B4AAD3FD-83A5-4B89-9F8F-01B8870865BE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60" v="22"/>
          <ac:spMkLst>
            <pc:docMk/>
            <pc:sldMk cId="1320765996" sldId="256"/>
            <ac:spMk id="56" creationId="{61752F1D-FC0F-4103-9584-630E643CCDA6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60" v="22"/>
          <ac:spMkLst>
            <pc:docMk/>
            <pc:sldMk cId="1320765996" sldId="256"/>
            <ac:spMk id="58" creationId="{70151CB7-E7DE-4917-B831-01DF9CE01306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8:59:16.860" v="22"/>
          <ac:spMkLst>
            <pc:docMk/>
            <pc:sldMk cId="1320765996" sldId="256"/>
            <ac:spMk id="60" creationId="{A92A1116-1C84-41DF-B803-1F7B0883EC82}"/>
          </ac:spMkLst>
        </pc:spChg>
        <pc:spChg chg="add">
          <ac:chgData name="Kapoor, Latika" userId="S::lkapoor@calstatela.edu::41774ec5-f57b-4306-bf0c-93793b4e7211" providerId="AD" clId="Web-{4E915DA7-E848-4795-48EA-0409DCADF4FE}" dt="2024-05-07T18:59:16.891" v="23"/>
          <ac:spMkLst>
            <pc:docMk/>
            <pc:sldMk cId="1320765996" sldId="256"/>
            <ac:spMk id="64" creationId="{989BE678-777B-482A-A616-FEDC47B162E5}"/>
          </ac:spMkLst>
        </pc:spChg>
        <pc:spChg chg="add">
          <ac:chgData name="Kapoor, Latika" userId="S::lkapoor@calstatela.edu::41774ec5-f57b-4306-bf0c-93793b4e7211" providerId="AD" clId="Web-{4E915DA7-E848-4795-48EA-0409DCADF4FE}" dt="2024-05-07T18:59:16.891" v="23"/>
          <ac:spMkLst>
            <pc:docMk/>
            <pc:sldMk cId="1320765996" sldId="256"/>
            <ac:spMk id="67" creationId="{D28BE0C3-2102-4820-B88B-A448B1840D14}"/>
          </ac:spMkLst>
        </pc:spChg>
        <pc:picChg chg="mod">
          <ac:chgData name="Kapoor, Latika" userId="S::lkapoor@calstatela.edu::41774ec5-f57b-4306-bf0c-93793b4e7211" providerId="AD" clId="Web-{4E915DA7-E848-4795-48EA-0409DCADF4FE}" dt="2024-05-07T19:02:50.813" v="70" actId="1076"/>
          <ac:picMkLst>
            <pc:docMk/>
            <pc:sldMk cId="1320765996" sldId="256"/>
            <ac:picMk id="28" creationId="{E0FB752F-4A74-1D75-84D9-84CE4B8E261F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18:59:16.860" v="22"/>
          <ac:picMkLst>
            <pc:docMk/>
            <pc:sldMk cId="1320765996" sldId="256"/>
            <ac:picMk id="42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18:59:16.860" v="22"/>
          <ac:picMkLst>
            <pc:docMk/>
            <pc:sldMk cId="1320765996" sldId="256"/>
            <ac:picMk id="44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18:59:16.860" v="22"/>
          <ac:picMkLst>
            <pc:docMk/>
            <pc:sldMk cId="1320765996" sldId="256"/>
            <ac:picMk id="48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18:59:16.860" v="22"/>
          <ac:picMkLst>
            <pc:docMk/>
            <pc:sldMk cId="1320765996" sldId="256"/>
            <ac:picMk id="50" creationId="{69F01145-BEA3-4CBF-AA21-10077B948CA8}"/>
          </ac:picMkLst>
        </pc:picChg>
        <pc:picChg chg="add">
          <ac:chgData name="Kapoor, Latika" userId="S::lkapoor@calstatela.edu::41774ec5-f57b-4306-bf0c-93793b4e7211" providerId="AD" clId="Web-{4E915DA7-E848-4795-48EA-0409DCADF4FE}" dt="2024-05-07T18:59:16.891" v="23"/>
          <ac:picMkLst>
            <pc:docMk/>
            <pc:sldMk cId="1320765996" sldId="256"/>
            <ac:picMk id="62" creationId="{DF19BAF3-7E20-4B9D-B544-BABAEEA1FA75}"/>
          </ac:picMkLst>
        </pc:picChg>
        <pc:picChg chg="add">
          <ac:chgData name="Kapoor, Latika" userId="S::lkapoor@calstatela.edu::41774ec5-f57b-4306-bf0c-93793b4e7211" providerId="AD" clId="Web-{4E915DA7-E848-4795-48EA-0409DCADF4FE}" dt="2024-05-07T18:59:16.891" v="23"/>
          <ac:picMkLst>
            <pc:docMk/>
            <pc:sldMk cId="1320765996" sldId="256"/>
            <ac:picMk id="63" creationId="{950648F4-ABCD-4DF0-8641-76CFB2354721}"/>
          </ac:picMkLst>
        </pc:picChg>
        <pc:picChg chg="add">
          <ac:chgData name="Kapoor, Latika" userId="S::lkapoor@calstatela.edu::41774ec5-f57b-4306-bf0c-93793b4e7211" providerId="AD" clId="Web-{4E915DA7-E848-4795-48EA-0409DCADF4FE}" dt="2024-05-07T18:59:16.891" v="23"/>
          <ac:picMkLst>
            <pc:docMk/>
            <pc:sldMk cId="1320765996" sldId="256"/>
            <ac:picMk id="65" creationId="{CF1EB4BD-9C7E-4AA3-9681-C7EB0DA6250B}"/>
          </ac:picMkLst>
        </pc:picChg>
        <pc:picChg chg="add">
          <ac:chgData name="Kapoor, Latika" userId="S::lkapoor@calstatela.edu::41774ec5-f57b-4306-bf0c-93793b4e7211" providerId="AD" clId="Web-{4E915DA7-E848-4795-48EA-0409DCADF4FE}" dt="2024-05-07T18:59:16.891" v="23"/>
          <ac:picMkLst>
            <pc:docMk/>
            <pc:sldMk cId="1320765996" sldId="256"/>
            <ac:picMk id="66" creationId="{94AAE3AA-3759-4D28-B0EF-575F25A5146C}"/>
          </ac:picMkLst>
        </pc:picChg>
      </pc:sldChg>
      <pc:sldChg chg="modSp">
        <pc:chgData name="Kapoor, Latika" userId="S::lkapoor@calstatela.edu::41774ec5-f57b-4306-bf0c-93793b4e7211" providerId="AD" clId="Web-{4E915DA7-E848-4795-48EA-0409DCADF4FE}" dt="2024-05-07T19:05:06.026" v="85" actId="1076"/>
        <pc:sldMkLst>
          <pc:docMk/>
          <pc:sldMk cId="1662009381" sldId="257"/>
        </pc:sldMkLst>
        <pc:spChg chg="mod">
          <ac:chgData name="Kapoor, Latika" userId="S::lkapoor@calstatela.edu::41774ec5-f57b-4306-bf0c-93793b4e7211" providerId="AD" clId="Web-{4E915DA7-E848-4795-48EA-0409DCADF4FE}" dt="2024-05-07T19:05:06.026" v="85" actId="1076"/>
          <ac:spMkLst>
            <pc:docMk/>
            <pc:sldMk cId="1662009381" sldId="257"/>
            <ac:spMk id="2" creationId="{F4C63A6F-0861-C4CD-0E35-48D7735F0765}"/>
          </ac:spMkLst>
        </pc:spChg>
      </pc:sldChg>
      <pc:sldChg chg="modSp">
        <pc:chgData name="Kapoor, Latika" userId="S::lkapoor@calstatela.edu::41774ec5-f57b-4306-bf0c-93793b4e7211" providerId="AD" clId="Web-{4E915DA7-E848-4795-48EA-0409DCADF4FE}" dt="2024-05-07T21:05:52.950" v="534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4E915DA7-E848-4795-48EA-0409DCADF4FE}" dt="2024-05-07T19:05:01.667" v="84" actId="1076"/>
          <ac:spMkLst>
            <pc:docMk/>
            <pc:sldMk cId="3350789740" sldId="258"/>
            <ac:spMk id="2" creationId="{2C06E1D6-449C-C0C0-8964-5E7746120173}"/>
          </ac:spMkLst>
        </pc:spChg>
        <pc:spChg chg="mod">
          <ac:chgData name="Kapoor, Latika" userId="S::lkapoor@calstatela.edu::41774ec5-f57b-4306-bf0c-93793b4e7211" providerId="AD" clId="Web-{4E915DA7-E848-4795-48EA-0409DCADF4FE}" dt="2024-05-07T21:05:52.950" v="534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modSp">
        <pc:chgData name="Kapoor, Latika" userId="S::lkapoor@calstatela.edu::41774ec5-f57b-4306-bf0c-93793b4e7211" providerId="AD" clId="Web-{4E915DA7-E848-4795-48EA-0409DCADF4FE}" dt="2024-05-07T19:05:11.636" v="86" actId="1076"/>
        <pc:sldMkLst>
          <pc:docMk/>
          <pc:sldMk cId="467194312" sldId="259"/>
        </pc:sldMkLst>
        <pc:spChg chg="mod">
          <ac:chgData name="Kapoor, Latika" userId="S::lkapoor@calstatela.edu::41774ec5-f57b-4306-bf0c-93793b4e7211" providerId="AD" clId="Web-{4E915DA7-E848-4795-48EA-0409DCADF4FE}" dt="2024-05-07T19:05:11.636" v="86" actId="1076"/>
          <ac:spMkLst>
            <pc:docMk/>
            <pc:sldMk cId="467194312" sldId="259"/>
            <ac:spMk id="2" creationId="{027CF8FC-C473-F781-81B4-6C126BB3D456}"/>
          </ac:spMkLst>
        </pc:spChg>
        <pc:spChg chg="mod">
          <ac:chgData name="Kapoor, Latika" userId="S::lkapoor@calstatela.edu::41774ec5-f57b-4306-bf0c-93793b4e7211" providerId="AD" clId="Web-{4E915DA7-E848-4795-48EA-0409DCADF4FE}" dt="2024-05-07T19:04:06.303" v="77" actId="20577"/>
          <ac:spMkLst>
            <pc:docMk/>
            <pc:sldMk cId="467194312" sldId="259"/>
            <ac:spMk id="12" creationId="{D81405E1-8D00-2C56-1153-A5314C316B12}"/>
          </ac:spMkLst>
        </pc:spChg>
      </pc:sldChg>
      <pc:sldChg chg="addSp delSp modSp mod setBg">
        <pc:chgData name="Kapoor, Latika" userId="S::lkapoor@calstatela.edu::41774ec5-f57b-4306-bf0c-93793b4e7211" providerId="AD" clId="Web-{4E915DA7-E848-4795-48EA-0409DCADF4FE}" dt="2024-05-07T21:59:17.879" v="619" actId="14100"/>
        <pc:sldMkLst>
          <pc:docMk/>
          <pc:sldMk cId="1229742201" sldId="260"/>
        </pc:sldMkLst>
        <pc:spChg chg="mod">
          <ac:chgData name="Kapoor, Latika" userId="S::lkapoor@calstatela.edu::41774ec5-f57b-4306-bf0c-93793b4e7211" providerId="AD" clId="Web-{4E915DA7-E848-4795-48EA-0409DCADF4FE}" dt="2024-05-07T19:39:14.163" v="412" actId="20577"/>
          <ac:spMkLst>
            <pc:docMk/>
            <pc:sldMk cId="1229742201" sldId="260"/>
            <ac:spMk id="2" creationId="{D0F44859-98F5-D336-24A8-6DA418DA94C5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19:20:08.046" v="302"/>
          <ac:spMkLst>
            <pc:docMk/>
            <pc:sldMk cId="1229742201" sldId="260"/>
            <ac:spMk id="3465" creationId="{439C035A-5163-1C68-F6A3-0A599870897F}"/>
          </ac:spMkLst>
        </pc:spChg>
        <pc:spChg chg="add del mod ord">
          <ac:chgData name="Kapoor, Latika" userId="S::lkapoor@calstatela.edu::41774ec5-f57b-4306-bf0c-93793b4e7211" providerId="AD" clId="Web-{4E915DA7-E848-4795-48EA-0409DCADF4FE}" dt="2024-05-07T19:26:57.764" v="342"/>
          <ac:spMkLst>
            <pc:docMk/>
            <pc:sldMk cId="1229742201" sldId="260"/>
            <ac:spMk id="3580" creationId="{2FE806CE-FC06-3E03-A818-3702DC375AC4}"/>
          </ac:spMkLst>
        </pc:spChg>
        <pc:graphicFrameChg chg="add mod modGraphic">
          <ac:chgData name="Kapoor, Latika" userId="S::lkapoor@calstatela.edu::41774ec5-f57b-4306-bf0c-93793b4e7211" providerId="AD" clId="Web-{4E915DA7-E848-4795-48EA-0409DCADF4FE}" dt="2024-05-07T21:52:18.886" v="597" actId="1076"/>
          <ac:graphicFrameMkLst>
            <pc:docMk/>
            <pc:sldMk cId="1229742201" sldId="260"/>
            <ac:graphicFrameMk id="10" creationId="{42D639A4-DE8A-C2A5-67B7-6918557CA08D}"/>
          </ac:graphicFrameMkLst>
        </pc:graphicFrameChg>
        <pc:graphicFrameChg chg="del">
          <ac:chgData name="Kapoor, Latika" userId="S::lkapoor@calstatela.edu::41774ec5-f57b-4306-bf0c-93793b4e7211" providerId="AD" clId="Web-{4E915DA7-E848-4795-48EA-0409DCADF4FE}" dt="2024-05-07T19:16:42.422" v="270"/>
          <ac:graphicFrameMkLst>
            <pc:docMk/>
            <pc:sldMk cId="1229742201" sldId="260"/>
            <ac:graphicFrameMk id="615" creationId="{9845ACA5-49C6-1FDC-A832-C3B149F9B6DB}"/>
          </ac:graphicFrameMkLst>
        </pc:graphicFrameChg>
        <pc:picChg chg="add mod">
          <ac:chgData name="Kapoor, Latika" userId="S::lkapoor@calstatela.edu::41774ec5-f57b-4306-bf0c-93793b4e7211" providerId="AD" clId="Web-{4E915DA7-E848-4795-48EA-0409DCADF4FE}" dt="2024-05-07T21:59:14.191" v="618" actId="14100"/>
          <ac:picMkLst>
            <pc:docMk/>
            <pc:sldMk cId="1229742201" sldId="260"/>
            <ac:picMk id="18" creationId="{48974EAC-AECD-2C75-ADE4-D6C56791EC15}"/>
          </ac:picMkLst>
        </pc:picChg>
        <pc:picChg chg="add mod">
          <ac:chgData name="Kapoor, Latika" userId="S::lkapoor@calstatela.edu::41774ec5-f57b-4306-bf0c-93793b4e7211" providerId="AD" clId="Web-{4E915DA7-E848-4795-48EA-0409DCADF4FE}" dt="2024-05-07T21:59:17.879" v="619" actId="14100"/>
          <ac:picMkLst>
            <pc:docMk/>
            <pc:sldMk cId="1229742201" sldId="260"/>
            <ac:picMk id="19" creationId="{E5482AE9-1A4C-6CA1-EC3B-C616487F5714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21:59:04.848" v="617"/>
          <ac:picMkLst>
            <pc:docMk/>
            <pc:sldMk cId="1229742201" sldId="260"/>
            <ac:picMk id="34" creationId="{7AA0257D-23BA-8C4B-82FF-05C07E65FE48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22:56.918" v="315"/>
          <ac:picMkLst>
            <pc:docMk/>
            <pc:sldMk cId="1229742201" sldId="260"/>
            <ac:picMk id="3450" creationId="{825CE36F-61C9-1FDA-0699-BDEF5CEA70B3}"/>
          </ac:picMkLst>
        </pc:picChg>
        <pc:picChg chg="add del mod modCrop">
          <ac:chgData name="Kapoor, Latika" userId="S::lkapoor@calstatela.edu::41774ec5-f57b-4306-bf0c-93793b4e7211" providerId="AD" clId="Web-{4E915DA7-E848-4795-48EA-0409DCADF4FE}" dt="2024-05-07T19:23:31.343" v="320"/>
          <ac:picMkLst>
            <pc:docMk/>
            <pc:sldMk cId="1229742201" sldId="260"/>
            <ac:picMk id="3508" creationId="{BB5CAD67-CA79-0D23-FBC2-DA363A0311FE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29:56.168" v="363"/>
          <ac:picMkLst>
            <pc:docMk/>
            <pc:sldMk cId="1229742201" sldId="260"/>
            <ac:picMk id="3509" creationId="{149338A8-7037-D5DB-F804-B82BADC46A75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29:54.215" v="362"/>
          <ac:picMkLst>
            <pc:docMk/>
            <pc:sldMk cId="1229742201" sldId="260"/>
            <ac:picMk id="3791" creationId="{F4BCEB46-6E75-B668-E69E-BFAD8826FAC9}"/>
          </ac:picMkLst>
        </pc:picChg>
        <pc:picChg chg="add del mod modCrop">
          <ac:chgData name="Kapoor, Latika" userId="S::lkapoor@calstatela.edu::41774ec5-f57b-4306-bf0c-93793b4e7211" providerId="AD" clId="Web-{4E915DA7-E848-4795-48EA-0409DCADF4FE}" dt="2024-05-07T19:32:19.523" v="374"/>
          <ac:picMkLst>
            <pc:docMk/>
            <pc:sldMk cId="1229742201" sldId="260"/>
            <ac:picMk id="3806" creationId="{8AD2EFF8-EE0B-8254-71F1-8F0E806A8A5A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35:40.756" v="381"/>
          <ac:picMkLst>
            <pc:docMk/>
            <pc:sldMk cId="1229742201" sldId="260"/>
            <ac:picMk id="3877" creationId="{2D9BA0A5-1BA2-C2F3-B263-54DB7141B21D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38:42.910" v="408"/>
          <ac:picMkLst>
            <pc:docMk/>
            <pc:sldMk cId="1229742201" sldId="260"/>
            <ac:picMk id="3990" creationId="{E9F975A5-22A5-BE02-2EC1-5DA6D7182F2E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37:12.857" v="397"/>
          <ac:picMkLst>
            <pc:docMk/>
            <pc:sldMk cId="1229742201" sldId="260"/>
            <ac:picMk id="3991" creationId="{961AF2A0-DCED-A641-7781-064EB3D383FF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38:46.239" v="409"/>
          <ac:picMkLst>
            <pc:docMk/>
            <pc:sldMk cId="1229742201" sldId="260"/>
            <ac:picMk id="3992" creationId="{8AF2094C-7308-064F-9451-435C099A6ACE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19:43:29.103" v="437"/>
          <ac:picMkLst>
            <pc:docMk/>
            <pc:sldMk cId="1229742201" sldId="260"/>
            <ac:picMk id="4021" creationId="{F7454A41-491A-B021-730E-30D2E60EFD2A}"/>
          </ac:picMkLst>
        </pc:picChg>
      </pc:sldChg>
      <pc:sldChg chg="modSp">
        <pc:chgData name="Kapoor, Latika" userId="S::lkapoor@calstatela.edu::41774ec5-f57b-4306-bf0c-93793b4e7211" providerId="AD" clId="Web-{4E915DA7-E848-4795-48EA-0409DCADF4FE}" dt="2024-05-07T21:25:43.226" v="572" actId="1076"/>
        <pc:sldMkLst>
          <pc:docMk/>
          <pc:sldMk cId="1669438408" sldId="261"/>
        </pc:sldMkLst>
        <pc:spChg chg="mod">
          <ac:chgData name="Kapoor, Latika" userId="S::lkapoor@calstatela.edu::41774ec5-f57b-4306-bf0c-93793b4e7211" providerId="AD" clId="Web-{4E915DA7-E848-4795-48EA-0409DCADF4FE}" dt="2024-05-07T21:25:43.226" v="572" actId="1076"/>
          <ac:spMkLst>
            <pc:docMk/>
            <pc:sldMk cId="1669438408" sldId="261"/>
            <ac:spMk id="2" creationId="{DAF758FA-9826-7463-7ABF-BCEF2C7276BA}"/>
          </ac:spMkLst>
        </pc:spChg>
        <pc:picChg chg="mod">
          <ac:chgData name="Kapoor, Latika" userId="S::lkapoor@calstatela.edu::41774ec5-f57b-4306-bf0c-93793b4e7211" providerId="AD" clId="Web-{4E915DA7-E848-4795-48EA-0409DCADF4FE}" dt="2024-05-07T19:39:57.650" v="422" actId="1076"/>
          <ac:picMkLst>
            <pc:docMk/>
            <pc:sldMk cId="1669438408" sldId="261"/>
            <ac:picMk id="3" creationId="{16935A77-9401-7CA1-2515-B6889363C9B5}"/>
          </ac:picMkLst>
        </pc:picChg>
      </pc:sldChg>
      <pc:sldChg chg="addSp delSp modSp mod setBg">
        <pc:chgData name="Kapoor, Latika" userId="S::lkapoor@calstatela.edu::41774ec5-f57b-4306-bf0c-93793b4e7211" providerId="AD" clId="Web-{4E915DA7-E848-4795-48EA-0409DCADF4FE}" dt="2024-05-07T21:17:35.709" v="570" actId="1076"/>
        <pc:sldMkLst>
          <pc:docMk/>
          <pc:sldMk cId="495745408" sldId="268"/>
        </pc:sldMkLst>
        <pc:spChg chg="del">
          <ac:chgData name="Kapoor, Latika" userId="S::lkapoor@calstatela.edu::41774ec5-f57b-4306-bf0c-93793b4e7211" providerId="AD" clId="Web-{4E915DA7-E848-4795-48EA-0409DCADF4FE}" dt="2024-05-07T21:12:51.011" v="541"/>
          <ac:spMkLst>
            <pc:docMk/>
            <pc:sldMk cId="495745408" sldId="268"/>
            <ac:spMk id="2" creationId="{1499F1C1-F876-4CD6-48AE-14E6F18F5BC8}"/>
          </ac:spMkLst>
        </pc:spChg>
        <pc:spChg chg="add del mod">
          <ac:chgData name="Kapoor, Latika" userId="S::lkapoor@calstatela.edu::41774ec5-f57b-4306-bf0c-93793b4e7211" providerId="AD" clId="Web-{4E915DA7-E848-4795-48EA-0409DCADF4FE}" dt="2024-05-07T21:13:04.590" v="543"/>
          <ac:spMkLst>
            <pc:docMk/>
            <pc:sldMk cId="495745408" sldId="268"/>
            <ac:spMk id="6" creationId="{8927FF08-578C-7887-B10A-64866CFA9031}"/>
          </ac:spMkLst>
        </pc:spChg>
        <pc:spChg chg="add mod">
          <ac:chgData name="Kapoor, Latika" userId="S::lkapoor@calstatela.edu::41774ec5-f57b-4306-bf0c-93793b4e7211" providerId="AD" clId="Web-{4E915DA7-E848-4795-48EA-0409DCADF4FE}" dt="2024-05-07T21:17:35.709" v="570" actId="1076"/>
          <ac:spMkLst>
            <pc:docMk/>
            <pc:sldMk cId="495745408" sldId="268"/>
            <ac:spMk id="9" creationId="{032F07D1-8417-1A6D-B36A-CF3344B44794}"/>
          </ac:spMkLst>
        </pc:spChg>
        <pc:spChg chg="del">
          <ac:chgData name="Kapoor, Latika" userId="S::lkapoor@calstatela.edu::41774ec5-f57b-4306-bf0c-93793b4e7211" providerId="AD" clId="Web-{4E915DA7-E848-4795-48EA-0409DCADF4FE}" dt="2024-05-07T21:13:29.325" v="545"/>
          <ac:spMkLst>
            <pc:docMk/>
            <pc:sldMk cId="495745408" sldId="268"/>
            <ac:spMk id="56" creationId="{909FE742-1A27-4AEF-B5F0-F8C383EAB1D7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21:16:53.301" v="563"/>
          <ac:spMkLst>
            <pc:docMk/>
            <pc:sldMk cId="495745408" sldId="268"/>
            <ac:spMk id="65" creationId="{FF07F078-164B-492F-91EE-8AAFB69D2AFE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21:16:53.301" v="563"/>
          <ac:spMkLst>
            <pc:docMk/>
            <pc:sldMk cId="495745408" sldId="268"/>
            <ac:spMk id="71" creationId="{6BBB11FD-F6B4-44FE-885F-5A744BC95A6F}"/>
          </ac:spMkLst>
        </pc:spChg>
        <pc:spChg chg="add del">
          <ac:chgData name="Kapoor, Latika" userId="S::lkapoor@calstatela.edu::41774ec5-f57b-4306-bf0c-93793b4e7211" providerId="AD" clId="Web-{4E915DA7-E848-4795-48EA-0409DCADF4FE}" dt="2024-05-07T21:16:53.301" v="563"/>
          <ac:spMkLst>
            <pc:docMk/>
            <pc:sldMk cId="495745408" sldId="268"/>
            <ac:spMk id="73" creationId="{FF27AA14-4BB1-4A87-B94B-5A6B9A30001B}"/>
          </ac:spMkLst>
        </pc:spChg>
        <pc:spChg chg="add">
          <ac:chgData name="Kapoor, Latika" userId="S::lkapoor@calstatela.edu::41774ec5-f57b-4306-bf0c-93793b4e7211" providerId="AD" clId="Web-{4E915DA7-E848-4795-48EA-0409DCADF4FE}" dt="2024-05-07T21:16:53.301" v="563"/>
          <ac:spMkLst>
            <pc:docMk/>
            <pc:sldMk cId="495745408" sldId="268"/>
            <ac:spMk id="82" creationId="{DAD27A50-88D7-4E2A-8488-F2879768AF35}"/>
          </ac:spMkLst>
        </pc:spChg>
        <pc:spChg chg="add">
          <ac:chgData name="Kapoor, Latika" userId="S::lkapoor@calstatela.edu::41774ec5-f57b-4306-bf0c-93793b4e7211" providerId="AD" clId="Web-{4E915DA7-E848-4795-48EA-0409DCADF4FE}" dt="2024-05-07T21:16:53.301" v="563"/>
          <ac:spMkLst>
            <pc:docMk/>
            <pc:sldMk cId="495745408" sldId="268"/>
            <ac:spMk id="88" creationId="{7C704F0F-1CD8-4DC1-AEE9-225958232415}"/>
          </ac:spMkLst>
        </pc:spChg>
        <pc:spChg chg="add">
          <ac:chgData name="Kapoor, Latika" userId="S::lkapoor@calstatela.edu::41774ec5-f57b-4306-bf0c-93793b4e7211" providerId="AD" clId="Web-{4E915DA7-E848-4795-48EA-0409DCADF4FE}" dt="2024-05-07T21:16:53.301" v="563"/>
          <ac:spMkLst>
            <pc:docMk/>
            <pc:sldMk cId="495745408" sldId="268"/>
            <ac:spMk id="90" creationId="{A4322390-8B58-46BE-88EB-D9FD30C08743}"/>
          </ac:spMkLst>
        </pc:spChg>
        <pc:picChg chg="add del mod">
          <ac:chgData name="Kapoor, Latika" userId="S::lkapoor@calstatela.edu::41774ec5-f57b-4306-bf0c-93793b4e7211" providerId="AD" clId="Web-{4E915DA7-E848-4795-48EA-0409DCADF4FE}" dt="2024-05-07T21:10:34.116" v="537"/>
          <ac:picMkLst>
            <pc:docMk/>
            <pc:sldMk cId="495745408" sldId="268"/>
            <ac:picMk id="3" creationId="{B006CD65-0FB3-3E36-7AEE-312B922BC41D}"/>
          </ac:picMkLst>
        </pc:picChg>
        <pc:picChg chg="add del mod">
          <ac:chgData name="Kapoor, Latika" userId="S::lkapoor@calstatela.edu::41774ec5-f57b-4306-bf0c-93793b4e7211" providerId="AD" clId="Web-{4E915DA7-E848-4795-48EA-0409DCADF4FE}" dt="2024-05-07T21:15:09.704" v="548"/>
          <ac:picMkLst>
            <pc:docMk/>
            <pc:sldMk cId="495745408" sldId="268"/>
            <ac:picMk id="4" creationId="{3181B461-DD8D-B997-BE3A-C1B84FA5FDD7}"/>
          </ac:picMkLst>
        </pc:picChg>
        <pc:picChg chg="mod ord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7" creationId="{FBDA8F1F-78E2-6C60-8D1D-FC64E6EB4D14}"/>
          </ac:picMkLst>
        </pc:picChg>
        <pc:picChg chg="add mod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8" creationId="{66EF1D2A-690E-5B3F-364E-ECD865BF0ACC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61" creationId="{37329D4F-5A01-4BB4-A35D-781D1E1D604A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63" creationId="{2748B185-C68B-4495-B065-281A0FAB635D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67" creationId="{55A5E009-BF31-4C8C-8BE8-6E85E414C38B}"/>
          </ac:picMkLst>
        </pc:picChg>
        <pc:picChg chg="add del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69" creationId="{DD896669-65D0-40FA-8B5A-1746A0B03CF8}"/>
          </ac:picMkLst>
        </pc:picChg>
        <pc:picChg chg="add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78" creationId="{94DDC893-E5EF-4CDE-B040-BA5B53AADD78}"/>
          </ac:picMkLst>
        </pc:picChg>
        <pc:picChg chg="add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80" creationId="{85F1A06D-D369-4974-8208-56120C5E7A97}"/>
          </ac:picMkLst>
        </pc:picChg>
        <pc:picChg chg="add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84" creationId="{A47C6ACD-2325-48C6-B9F3-C21563A05EA5}"/>
          </ac:picMkLst>
        </pc:picChg>
        <pc:picChg chg="add">
          <ac:chgData name="Kapoor, Latika" userId="S::lkapoor@calstatela.edu::41774ec5-f57b-4306-bf0c-93793b4e7211" providerId="AD" clId="Web-{4E915DA7-E848-4795-48EA-0409DCADF4FE}" dt="2024-05-07T21:16:53.301" v="563"/>
          <ac:picMkLst>
            <pc:docMk/>
            <pc:sldMk cId="495745408" sldId="268"/>
            <ac:picMk id="86" creationId="{1081DF83-4F35-4560-87E6-0DE8AAAC33DB}"/>
          </ac:picMkLst>
        </pc:picChg>
      </pc:sldChg>
    </pc:docChg>
  </pc:docChgLst>
  <pc:docChgLst>
    <pc:chgData name="Kapoor, Latika" userId="S::lkapoor@calstatela.edu::41774ec5-f57b-4306-bf0c-93793b4e7211" providerId="AD" clId="Web-{CD4379DB-46D4-6AEF-114E-C58483EF20DC}"/>
    <pc:docChg chg="modSld">
      <pc:chgData name="Kapoor, Latika" userId="S::lkapoor@calstatela.edu::41774ec5-f57b-4306-bf0c-93793b4e7211" providerId="AD" clId="Web-{CD4379DB-46D4-6AEF-114E-C58483EF20DC}" dt="2024-05-08T02:09:45.288" v="101" actId="1076"/>
      <pc:docMkLst>
        <pc:docMk/>
      </pc:docMkLst>
      <pc:sldChg chg="modSp">
        <pc:chgData name="Kapoor, Latika" userId="S::lkapoor@calstatela.edu::41774ec5-f57b-4306-bf0c-93793b4e7211" providerId="AD" clId="Web-{CD4379DB-46D4-6AEF-114E-C58483EF20DC}" dt="2024-05-08T02:03:37.731" v="66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CD4379DB-46D4-6AEF-114E-C58483EF20DC}" dt="2024-05-08T02:03:37.731" v="66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addSp modSp">
        <pc:chgData name="Kapoor, Latika" userId="S::lkapoor@calstatela.edu::41774ec5-f57b-4306-bf0c-93793b4e7211" providerId="AD" clId="Web-{CD4379DB-46D4-6AEF-114E-C58483EF20DC}" dt="2024-05-08T02:09:45.288" v="101" actId="1076"/>
        <pc:sldMkLst>
          <pc:docMk/>
          <pc:sldMk cId="1229742201" sldId="260"/>
        </pc:sldMkLst>
        <pc:spChg chg="mod">
          <ac:chgData name="Kapoor, Latika" userId="S::lkapoor@calstatela.edu::41774ec5-f57b-4306-bf0c-93793b4e7211" providerId="AD" clId="Web-{CD4379DB-46D4-6AEF-114E-C58483EF20DC}" dt="2024-05-08T02:06:50.760" v="80" actId="1076"/>
          <ac:spMkLst>
            <pc:docMk/>
            <pc:sldMk cId="1229742201" sldId="260"/>
            <ac:spMk id="2" creationId="{D0F44859-98F5-D336-24A8-6DA418DA94C5}"/>
          </ac:spMkLst>
        </pc:spChg>
        <pc:graphicFrameChg chg="mod">
          <ac:chgData name="Kapoor, Latika" userId="S::lkapoor@calstatela.edu::41774ec5-f57b-4306-bf0c-93793b4e7211" providerId="AD" clId="Web-{CD4379DB-46D4-6AEF-114E-C58483EF20DC}" dt="2024-05-08T02:06:46.479" v="79" actId="1076"/>
          <ac:graphicFrameMkLst>
            <pc:docMk/>
            <pc:sldMk cId="1229742201" sldId="260"/>
            <ac:graphicFrameMk id="10" creationId="{42D639A4-DE8A-C2A5-67B7-6918557CA08D}"/>
          </ac:graphicFrameMkLst>
        </pc:graphicFrameChg>
        <pc:picChg chg="mod">
          <ac:chgData name="Kapoor, Latika" userId="S::lkapoor@calstatela.edu::41774ec5-f57b-4306-bf0c-93793b4e7211" providerId="AD" clId="Web-{CD4379DB-46D4-6AEF-114E-C58483EF20DC}" dt="2024-05-08T02:09:31.053" v="99" actId="1076"/>
          <ac:picMkLst>
            <pc:docMk/>
            <pc:sldMk cId="1229742201" sldId="260"/>
            <ac:picMk id="18" creationId="{48974EAC-AECD-2C75-ADE4-D6C56791EC15}"/>
          </ac:picMkLst>
        </pc:picChg>
        <pc:picChg chg="mod">
          <ac:chgData name="Kapoor, Latika" userId="S::lkapoor@calstatela.edu::41774ec5-f57b-4306-bf0c-93793b4e7211" providerId="AD" clId="Web-{CD4379DB-46D4-6AEF-114E-C58483EF20DC}" dt="2024-05-08T02:09:45.288" v="101" actId="1076"/>
          <ac:picMkLst>
            <pc:docMk/>
            <pc:sldMk cId="1229742201" sldId="260"/>
            <ac:picMk id="19" creationId="{E5482AE9-1A4C-6CA1-EC3B-C616487F5714}"/>
          </ac:picMkLst>
        </pc:picChg>
        <pc:picChg chg="add mod">
          <ac:chgData name="Kapoor, Latika" userId="S::lkapoor@calstatela.edu::41774ec5-f57b-4306-bf0c-93793b4e7211" providerId="AD" clId="Web-{CD4379DB-46D4-6AEF-114E-C58483EF20DC}" dt="2024-05-08T02:09:40.116" v="100" actId="1076"/>
          <ac:picMkLst>
            <pc:docMk/>
            <pc:sldMk cId="1229742201" sldId="260"/>
            <ac:picMk id="34" creationId="{6479D135-DE52-5F15-9D28-CF62F80D8DB2}"/>
          </ac:picMkLst>
        </pc:picChg>
        <pc:picChg chg="add mod">
          <ac:chgData name="Kapoor, Latika" userId="S::lkapoor@calstatela.edu::41774ec5-f57b-4306-bf0c-93793b4e7211" providerId="AD" clId="Web-{CD4379DB-46D4-6AEF-114E-C58483EF20DC}" dt="2024-05-08T02:09:15.286" v="96" actId="1076"/>
          <ac:picMkLst>
            <pc:docMk/>
            <pc:sldMk cId="1229742201" sldId="260"/>
            <ac:picMk id="35" creationId="{D98E945C-0911-C7A5-D10F-ABAB20A7D076}"/>
          </ac:picMkLst>
        </pc:picChg>
      </pc:sldChg>
      <pc:sldChg chg="addSp delSp modSp mod setBg setClrOvrMap">
        <pc:chgData name="Kapoor, Latika" userId="S::lkapoor@calstatela.edu::41774ec5-f57b-4306-bf0c-93793b4e7211" providerId="AD" clId="Web-{CD4379DB-46D4-6AEF-114E-C58483EF20DC}" dt="2024-05-08T02:02:16.897" v="59" actId="1076"/>
        <pc:sldMkLst>
          <pc:docMk/>
          <pc:sldMk cId="3985936541" sldId="262"/>
        </pc:sldMkLst>
        <pc:spChg chg="mod ord">
          <ac:chgData name="Kapoor, Latika" userId="S::lkapoor@calstatela.edu::41774ec5-f57b-4306-bf0c-93793b4e7211" providerId="AD" clId="Web-{CD4379DB-46D4-6AEF-114E-C58483EF20DC}" dt="2024-05-08T02:02:16.897" v="59" actId="1076"/>
          <ac:spMkLst>
            <pc:docMk/>
            <pc:sldMk cId="3985936541" sldId="262"/>
            <ac:spMk id="2" creationId="{1499F1C1-F876-4CD6-48AE-14E6F18F5BC8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57" creationId="{DDA3A238-516A-4076-B3C2-230D913508F2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60" creationId="{4AC0CD9D-7610-4620-93B4-798CCD9AB581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63" creationId="{DE4D62F9-188E-4530-84C2-24BDEE4BEB82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64" creationId="{DE92A8BB-07B9-40DB-984F-2CB1A2535B9E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65" creationId="{2CDDB745-6C26-4B79-9EF2-08E3E4AB9024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66" creationId="{80B3FE6C-0A59-4114-88CB-3C3172D6AFF8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8:36.537" v="36"/>
          <ac:spMkLst>
            <pc:docMk/>
            <pc:sldMk cId="3985936541" sldId="262"/>
            <ac:spMk id="270" creationId="{4AC0CD9D-7610-4620-93B4-798CCD9AB581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7:46.612" v="26"/>
          <ac:spMkLst>
            <pc:docMk/>
            <pc:sldMk cId="3985936541" sldId="262"/>
            <ac:spMk id="275" creationId="{989BE678-777B-482A-A616-FEDC47B162E5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8:36.537" v="36"/>
          <ac:spMkLst>
            <pc:docMk/>
            <pc:sldMk cId="3985936541" sldId="262"/>
            <ac:spMk id="276" creationId="{DE4D62F9-188E-4530-84C2-24BDEE4BEB82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8:36.537" v="36"/>
          <ac:spMkLst>
            <pc:docMk/>
            <pc:sldMk cId="3985936541" sldId="262"/>
            <ac:spMk id="278" creationId="{757B325C-3E35-45CF-9D07-3BCB281F3B9C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8:36.537" v="36"/>
          <ac:spMkLst>
            <pc:docMk/>
            <pc:sldMk cId="3985936541" sldId="262"/>
            <ac:spMk id="280" creationId="{C24BEC42-AFF3-40D1-93A2-A27A42E1E23C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7:46.612" v="26"/>
          <ac:spMkLst>
            <pc:docMk/>
            <pc:sldMk cId="3985936541" sldId="262"/>
            <ac:spMk id="281" creationId="{D28BE0C3-2102-4820-B88B-A448B1840D14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7:46.612" v="26"/>
          <ac:spMkLst>
            <pc:docMk/>
            <pc:sldMk cId="3985936541" sldId="262"/>
            <ac:spMk id="283" creationId="{E4F17063-EDA4-417B-946F-BA357F3B390D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7:46.612" v="26"/>
          <ac:spMkLst>
            <pc:docMk/>
            <pc:sldMk cId="3985936541" sldId="262"/>
            <ac:spMk id="285" creationId="{D36F3EEA-55D4-4677-80E7-92D00B8F343B}"/>
          </ac:spMkLst>
        </pc:spChg>
        <pc:spChg chg="add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86" creationId="{4AC0CD9D-7610-4620-93B4-798CCD9AB581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8:36.537" v="36"/>
          <ac:spMkLst>
            <pc:docMk/>
            <pc:sldMk cId="3985936541" sldId="262"/>
            <ac:spMk id="287" creationId="{608F427C-1EC9-4280-9367-F2B3AA063E82}"/>
          </ac:spMkLst>
        </pc:spChg>
        <pc:spChg chg="add del">
          <ac:chgData name="Kapoor, Latika" userId="S::lkapoor@calstatela.edu::41774ec5-f57b-4306-bf0c-93793b4e7211" providerId="AD" clId="Web-{CD4379DB-46D4-6AEF-114E-C58483EF20DC}" dt="2024-05-08T01:58:36.537" v="36"/>
          <ac:spMkLst>
            <pc:docMk/>
            <pc:sldMk cId="3985936541" sldId="262"/>
            <ac:spMk id="289" creationId="{F98810A7-E114-447A-A7D6-69B27CFB5650}"/>
          </ac:spMkLst>
        </pc:spChg>
        <pc:spChg chg="add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91" creationId="{DE4D62F9-188E-4530-84C2-24BDEE4BEB82}"/>
          </ac:spMkLst>
        </pc:spChg>
        <pc:spChg chg="add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92" creationId="{D27CF008-4B18-436D-B2D5-C1346C12438E}"/>
          </ac:spMkLst>
        </pc:spChg>
        <pc:spChg chg="add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93" creationId="{CE22DAD8-5F67-4B73-ADA9-06EF381F7AD6}"/>
          </ac:spMkLst>
        </pc:spChg>
        <pc:spChg chg="add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94" creationId="{E4F17063-EDA4-417B-946F-BA357F3B390D}"/>
          </ac:spMkLst>
        </pc:spChg>
        <pc:spChg chg="add">
          <ac:chgData name="Kapoor, Latika" userId="S::lkapoor@calstatela.edu::41774ec5-f57b-4306-bf0c-93793b4e7211" providerId="AD" clId="Web-{CD4379DB-46D4-6AEF-114E-C58483EF20DC}" dt="2024-05-08T01:59:33.088" v="39"/>
          <ac:spMkLst>
            <pc:docMk/>
            <pc:sldMk cId="3985936541" sldId="262"/>
            <ac:spMk id="295" creationId="{D36F3EEA-55D4-4677-80E7-92D00B8F343B}"/>
          </ac:spMkLst>
        </pc:spChg>
        <pc:picChg chg="add mod">
          <ac:chgData name="Kapoor, Latika" userId="S::lkapoor@calstatela.edu::41774ec5-f57b-4306-bf0c-93793b4e7211" providerId="AD" clId="Web-{CD4379DB-46D4-6AEF-114E-C58483EF20DC}" dt="2024-05-08T02:01:05.204" v="53" actId="1076"/>
          <ac:picMkLst>
            <pc:docMk/>
            <pc:sldMk cId="3985936541" sldId="262"/>
            <ac:picMk id="3" creationId="{C1B8F0A1-619F-1206-ECCF-4C15344D85FC}"/>
          </ac:picMkLst>
        </pc:picChg>
        <pc:picChg chg="del mod">
          <ac:chgData name="Kapoor, Latika" userId="S::lkapoor@calstatela.edu::41774ec5-f57b-4306-bf0c-93793b4e7211" providerId="AD" clId="Web-{CD4379DB-46D4-6AEF-114E-C58483EF20DC}" dt="2024-05-08T01:57:05.546" v="21"/>
          <ac:picMkLst>
            <pc:docMk/>
            <pc:sldMk cId="3985936541" sldId="262"/>
            <ac:picMk id="4" creationId="{22480E02-7B20-F622-E5EB-E3FF2BFB96AF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58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59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61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62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8:36.537" v="36"/>
          <ac:picMkLst>
            <pc:docMk/>
            <pc:sldMk cId="3985936541" sldId="262"/>
            <ac:picMk id="268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8:36.537" v="36"/>
          <ac:picMkLst>
            <pc:docMk/>
            <pc:sldMk cId="3985936541" sldId="262"/>
            <ac:picMk id="269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7:46.612" v="26"/>
          <ac:picMkLst>
            <pc:docMk/>
            <pc:sldMk cId="3985936541" sldId="262"/>
            <ac:picMk id="271" creationId="{DF19BAF3-7E20-4B9D-B544-BABAEEA1FA75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8:36.537" v="36"/>
          <ac:picMkLst>
            <pc:docMk/>
            <pc:sldMk cId="3985936541" sldId="262"/>
            <ac:picMk id="272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7:46.612" v="26"/>
          <ac:picMkLst>
            <pc:docMk/>
            <pc:sldMk cId="3985936541" sldId="262"/>
            <ac:picMk id="273" creationId="{950648F4-ABCD-4DF0-8641-76CFB2354721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8:36.537" v="36"/>
          <ac:picMkLst>
            <pc:docMk/>
            <pc:sldMk cId="3985936541" sldId="262"/>
            <ac:picMk id="274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7:46.612" v="26"/>
          <ac:picMkLst>
            <pc:docMk/>
            <pc:sldMk cId="3985936541" sldId="262"/>
            <ac:picMk id="277" creationId="{CF1EB4BD-9C7E-4AA3-9681-C7EB0DA6250B}"/>
          </ac:picMkLst>
        </pc:picChg>
        <pc:picChg chg="add del">
          <ac:chgData name="Kapoor, Latika" userId="S::lkapoor@calstatela.edu::41774ec5-f57b-4306-bf0c-93793b4e7211" providerId="AD" clId="Web-{CD4379DB-46D4-6AEF-114E-C58483EF20DC}" dt="2024-05-08T01:57:46.612" v="26"/>
          <ac:picMkLst>
            <pc:docMk/>
            <pc:sldMk cId="3985936541" sldId="262"/>
            <ac:picMk id="279" creationId="{94AAE3AA-3759-4D28-B0EF-575F25A5146C}"/>
          </ac:picMkLst>
        </pc:picChg>
        <pc:picChg chg="add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82" creationId="{41B68C77-138E-4BF7-A276-BD0C78A4219F}"/>
          </ac:picMkLst>
        </pc:picChg>
        <pc:picChg chg="add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84" creationId="{7C268552-D473-46ED-B1B8-422042C4DEF1}"/>
          </ac:picMkLst>
        </pc:picChg>
        <pc:picChg chg="add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88" creationId="{B9238B3E-24AA-439A-B527-6C5DF6D72145}"/>
          </ac:picMkLst>
        </pc:picChg>
        <pc:picChg chg="add">
          <ac:chgData name="Kapoor, Latika" userId="S::lkapoor@calstatela.edu::41774ec5-f57b-4306-bf0c-93793b4e7211" providerId="AD" clId="Web-{CD4379DB-46D4-6AEF-114E-C58483EF20DC}" dt="2024-05-08T01:59:33.088" v="39"/>
          <ac:picMkLst>
            <pc:docMk/>
            <pc:sldMk cId="3985936541" sldId="262"/>
            <ac:picMk id="290" creationId="{69F01145-BEA3-4CBF-AA21-10077B948CA8}"/>
          </ac:picMkLst>
        </pc:picChg>
      </pc:sldChg>
      <pc:sldChg chg="modSp">
        <pc:chgData name="Kapoor, Latika" userId="S::lkapoor@calstatela.edu::41774ec5-f57b-4306-bf0c-93793b4e7211" providerId="AD" clId="Web-{CD4379DB-46D4-6AEF-114E-C58483EF20DC}" dt="2024-05-08T02:03:06.213" v="63" actId="1076"/>
        <pc:sldMkLst>
          <pc:docMk/>
          <pc:sldMk cId="586937200" sldId="266"/>
        </pc:sldMkLst>
        <pc:picChg chg="mod">
          <ac:chgData name="Kapoor, Latika" userId="S::lkapoor@calstatela.edu::41774ec5-f57b-4306-bf0c-93793b4e7211" providerId="AD" clId="Web-{CD4379DB-46D4-6AEF-114E-C58483EF20DC}" dt="2024-05-08T02:03:03.275" v="62" actId="1076"/>
          <ac:picMkLst>
            <pc:docMk/>
            <pc:sldMk cId="586937200" sldId="266"/>
            <ac:picMk id="11" creationId="{2260D2C6-0051-EC4B-88AD-257213FD54D1}"/>
          </ac:picMkLst>
        </pc:picChg>
        <pc:picChg chg="mod">
          <ac:chgData name="Kapoor, Latika" userId="S::lkapoor@calstatela.edu::41774ec5-f57b-4306-bf0c-93793b4e7211" providerId="AD" clId="Web-{CD4379DB-46D4-6AEF-114E-C58483EF20DC}" dt="2024-05-08T02:03:06.213" v="63" actId="1076"/>
          <ac:picMkLst>
            <pc:docMk/>
            <pc:sldMk cId="586937200" sldId="266"/>
            <ac:picMk id="12" creationId="{B1CDC98D-BB85-30BF-916B-ABE9B18F0F15}"/>
          </ac:picMkLst>
        </pc:picChg>
      </pc:sldChg>
      <pc:sldChg chg="modSp">
        <pc:chgData name="Kapoor, Latika" userId="S::lkapoor@calstatela.edu::41774ec5-f57b-4306-bf0c-93793b4e7211" providerId="AD" clId="Web-{CD4379DB-46D4-6AEF-114E-C58483EF20DC}" dt="2024-05-08T01:27:46.435" v="3" actId="1076"/>
        <pc:sldMkLst>
          <pc:docMk/>
          <pc:sldMk cId="3038575188" sldId="269"/>
        </pc:sldMkLst>
        <pc:graphicFrameChg chg="mod">
          <ac:chgData name="Kapoor, Latika" userId="S::lkapoor@calstatela.edu::41774ec5-f57b-4306-bf0c-93793b4e7211" providerId="AD" clId="Web-{CD4379DB-46D4-6AEF-114E-C58483EF20DC}" dt="2024-05-08T01:27:46.435" v="3" actId="1076"/>
          <ac:graphicFrameMkLst>
            <pc:docMk/>
            <pc:sldMk cId="3038575188" sldId="269"/>
            <ac:graphicFrameMk id="15" creationId="{8837065A-31C5-9975-46C5-9320ED97A296}"/>
          </ac:graphicFrameMkLst>
        </pc:graphicFrameChg>
        <pc:picChg chg="mod">
          <ac:chgData name="Kapoor, Latika" userId="S::lkapoor@calstatela.edu::41774ec5-f57b-4306-bf0c-93793b4e7211" providerId="AD" clId="Web-{CD4379DB-46D4-6AEF-114E-C58483EF20DC}" dt="2024-05-08T01:27:36.809" v="2" actId="1076"/>
          <ac:picMkLst>
            <pc:docMk/>
            <pc:sldMk cId="3038575188" sldId="269"/>
            <ac:picMk id="10" creationId="{08E6604A-8E32-D4B2-127D-8146B278D611}"/>
          </ac:picMkLst>
        </pc:picChg>
      </pc:sldChg>
    </pc:docChg>
  </pc:docChgLst>
  <pc:docChgLst>
    <pc:chgData name="Kapoor, Latika" userId="S::lkapoor@calstatela.edu::41774ec5-f57b-4306-bf0c-93793b4e7211" providerId="AD" clId="Web-{AB4BCDAC-B700-C4F5-BD1E-1A79B9ECB1AC}"/>
    <pc:docChg chg="modSld">
      <pc:chgData name="Kapoor, Latika" userId="S::lkapoor@calstatela.edu::41774ec5-f57b-4306-bf0c-93793b4e7211" providerId="AD" clId="Web-{AB4BCDAC-B700-C4F5-BD1E-1A79B9ECB1AC}" dt="2024-05-08T05:24:18.984" v="16" actId="1076"/>
      <pc:docMkLst>
        <pc:docMk/>
      </pc:docMkLst>
      <pc:sldChg chg="modSp">
        <pc:chgData name="Kapoor, Latika" userId="S::lkapoor@calstatela.edu::41774ec5-f57b-4306-bf0c-93793b4e7211" providerId="AD" clId="Web-{AB4BCDAC-B700-C4F5-BD1E-1A79B9ECB1AC}" dt="2024-05-08T05:23:05.622" v="3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AB4BCDAC-B700-C4F5-BD1E-1A79B9ECB1AC}" dt="2024-05-08T05:23:05.622" v="3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addSp modSp">
        <pc:chgData name="Kapoor, Latika" userId="S::lkapoor@calstatela.edu::41774ec5-f57b-4306-bf0c-93793b4e7211" providerId="AD" clId="Web-{AB4BCDAC-B700-C4F5-BD1E-1A79B9ECB1AC}" dt="2024-05-08T05:24:18.984" v="16" actId="1076"/>
        <pc:sldMkLst>
          <pc:docMk/>
          <pc:sldMk cId="495745408" sldId="268"/>
        </pc:sldMkLst>
        <pc:spChg chg="add mod">
          <ac:chgData name="Kapoor, Latika" userId="S::lkapoor@calstatela.edu::41774ec5-f57b-4306-bf0c-93793b4e7211" providerId="AD" clId="Web-{AB4BCDAC-B700-C4F5-BD1E-1A79B9ECB1AC}" dt="2024-05-08T05:24:18.984" v="16" actId="1076"/>
          <ac:spMkLst>
            <pc:docMk/>
            <pc:sldMk cId="495745408" sldId="268"/>
            <ac:spMk id="3" creationId="{FC419136-7863-C4F6-9179-C5EA397DB50A}"/>
          </ac:spMkLst>
        </pc:spChg>
      </pc:sldChg>
    </pc:docChg>
  </pc:docChgLst>
  <pc:docChgLst>
    <pc:chgData name="Kapoor, Latika" userId="S::lkapoor@calstatela.edu::41774ec5-f57b-4306-bf0c-93793b4e7211" providerId="AD" clId="Web-{4BA38B18-8E7D-ACD1-B551-AA9F58BE5052}"/>
    <pc:docChg chg="modSld">
      <pc:chgData name="Kapoor, Latika" userId="S::lkapoor@calstatela.edu::41774ec5-f57b-4306-bf0c-93793b4e7211" providerId="AD" clId="Web-{4BA38B18-8E7D-ACD1-B551-AA9F58BE5052}" dt="2024-05-08T05:20:05.733" v="10"/>
      <pc:docMkLst>
        <pc:docMk/>
      </pc:docMkLst>
      <pc:sldChg chg="modSp">
        <pc:chgData name="Kapoor, Latika" userId="S::lkapoor@calstatela.edu::41774ec5-f57b-4306-bf0c-93793b4e7211" providerId="AD" clId="Web-{4BA38B18-8E7D-ACD1-B551-AA9F58BE5052}" dt="2024-05-08T05:20:05.733" v="10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4BA38B18-8E7D-ACD1-B551-AA9F58BE5052}" dt="2024-05-08T05:20:05.733" v="10"/>
          <ac:spMkLst>
            <pc:docMk/>
            <pc:sldMk cId="3350789740" sldId="258"/>
            <ac:spMk id="3" creationId="{4AA77E30-E0F4-617A-B6AA-9F90450D58A3}"/>
          </ac:spMkLst>
        </pc:spChg>
      </pc:sldChg>
    </pc:docChg>
  </pc:docChgLst>
  <pc:docChgLst>
    <pc:chgData name="Purohit, Mitali Lalitkumar" userId="S::mpurohi2@calstatela.edu::25e4def4-32c8-430a-a496-051106e6744e" providerId="AD" clId="Web-{CBEDA75D-03EF-C249-02A3-7437ADD30AC3}"/>
    <pc:docChg chg="addSld delSld modSld sldOrd">
      <pc:chgData name="Purohit, Mitali Lalitkumar" userId="S::mpurohi2@calstatela.edu::25e4def4-32c8-430a-a496-051106e6744e" providerId="AD" clId="Web-{CBEDA75D-03EF-C249-02A3-7437ADD30AC3}" dt="2024-05-07T01:39:45.732" v="383" actId="20577"/>
      <pc:docMkLst>
        <pc:docMk/>
      </pc:docMkLst>
      <pc:sldChg chg="addSp delSp modSp mod setBg">
        <pc:chgData name="Purohit, Mitali Lalitkumar" userId="S::mpurohi2@calstatela.edu::25e4def4-32c8-430a-a496-051106e6744e" providerId="AD" clId="Web-{CBEDA75D-03EF-C249-02A3-7437ADD30AC3}" dt="2024-05-07T01:31:59.276" v="334" actId="14100"/>
        <pc:sldMkLst>
          <pc:docMk/>
          <pc:sldMk cId="1320765996" sldId="256"/>
        </pc:sldMkLst>
        <pc:spChg chg="mod">
          <ac:chgData name="Purohit, Mitali Lalitkumar" userId="S::mpurohi2@calstatela.edu::25e4def4-32c8-430a-a496-051106e6744e" providerId="AD" clId="Web-{CBEDA75D-03EF-C249-02A3-7437ADD30AC3}" dt="2024-05-07T01:31:59.276" v="334" actId="14100"/>
          <ac:spMkLst>
            <pc:docMk/>
            <pc:sldMk cId="1320765996" sldId="256"/>
            <ac:spMk id="2" creationId="{89492D2F-001C-5643-0A63-1D9DE35F44FA}"/>
          </ac:spMkLst>
        </pc:spChg>
        <pc:spChg chg="mod">
          <ac:chgData name="Purohit, Mitali Lalitkumar" userId="S::mpurohi2@calstatela.edu::25e4def4-32c8-430a-a496-051106e6744e" providerId="AD" clId="Web-{CBEDA75D-03EF-C249-02A3-7437ADD30AC3}" dt="2024-05-07T01:31:55.932" v="333" actId="1076"/>
          <ac:spMkLst>
            <pc:docMk/>
            <pc:sldMk cId="1320765996" sldId="256"/>
            <ac:spMk id="3" creationId="{01407A79-7D6D-1CC4-EE3D-361C2C7E08B0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7T01:26:25.689" v="275"/>
          <ac:spMkLst>
            <pc:docMk/>
            <pc:sldMk cId="1320765996" sldId="256"/>
            <ac:spMk id="7" creationId="{E7C08021-C27E-18D1-1515-6DB93BCAA455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6:04.531" v="266"/>
          <ac:spMkLst>
            <pc:docMk/>
            <pc:sldMk cId="1320765996" sldId="256"/>
            <ac:spMk id="9" creationId="{BFEFF673-A9DE-416D-A04E-1D50904542A9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4:45.759" v="256"/>
          <ac:spMkLst>
            <pc:docMk/>
            <pc:sldMk cId="1320765996" sldId="256"/>
            <ac:spMk id="13" creationId="{989BE678-777B-482A-A616-FEDC47B162E5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7T01:27:31.912" v="285"/>
          <ac:spMkLst>
            <pc:docMk/>
            <pc:sldMk cId="1320765996" sldId="256"/>
            <ac:spMk id="16" creationId="{7C4C9DF5-5E26-3A03-8845-0B90B40BA9C1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4:45.759" v="256"/>
          <ac:spMkLst>
            <pc:docMk/>
            <pc:sldMk cId="1320765996" sldId="256"/>
            <ac:spMk id="19" creationId="{D28BE0C3-2102-4820-B88B-A448B1840D14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7T01:29:05.919" v="311"/>
          <ac:spMkLst>
            <pc:docMk/>
            <pc:sldMk cId="1320765996" sldId="256"/>
            <ac:spMk id="22" creationId="{56A42F03-B8CC-0E92-62CA-7410AC82D234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4:58.010" v="258"/>
          <ac:spMkLst>
            <pc:docMk/>
            <pc:sldMk cId="1320765996" sldId="256"/>
            <ac:spMk id="25" creationId="{989BE678-777B-482A-A616-FEDC47B162E5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4:58.010" v="258"/>
          <ac:spMkLst>
            <pc:docMk/>
            <pc:sldMk cId="1320765996" sldId="256"/>
            <ac:spMk id="30" creationId="{D28BE0C3-2102-4820-B88B-A448B1840D14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4:58.010" v="258"/>
          <ac:spMkLst>
            <pc:docMk/>
            <pc:sldMk cId="1320765996" sldId="256"/>
            <ac:spMk id="31" creationId="{909FE742-1A27-4AEF-B5F0-F8C383EAB1D7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7T01:30:37.504" v="323"/>
          <ac:spMkLst>
            <pc:docMk/>
            <pc:sldMk cId="1320765996" sldId="256"/>
            <ac:spMk id="32" creationId="{8F8A5FFD-8501-EA3F-695A-75C68AAC2E75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5:15.183" v="260"/>
          <ac:spMkLst>
            <pc:docMk/>
            <pc:sldMk cId="1320765996" sldId="256"/>
            <ac:spMk id="33" creationId="{A4322390-8B58-46BE-88EB-D9FD30C08743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26:04.531" v="266"/>
          <ac:spMkLst>
            <pc:docMk/>
            <pc:sldMk cId="1320765996" sldId="256"/>
            <ac:spMk id="35" creationId="{C885E190-58DD-42DD-A4A8-401E15C92A52}"/>
          </ac:spMkLst>
        </pc:spChg>
        <pc:picChg chg="del">
          <ac:chgData name="Purohit, Mitali Lalitkumar" userId="S::mpurohi2@calstatela.edu::25e4def4-32c8-430a-a496-051106e6744e" providerId="AD" clId="Web-{CBEDA75D-03EF-C249-02A3-7437ADD30AC3}" dt="2024-05-07T01:24:30.446" v="251"/>
          <ac:picMkLst>
            <pc:docMk/>
            <pc:sldMk cId="1320765996" sldId="256"/>
            <ac:picMk id="4" creationId="{E9FA7286-79BE-E95A-A7BC-69FD89D5B0D8}"/>
          </ac:picMkLst>
        </pc:picChg>
        <pc:picChg chg="add del mod ord">
          <ac:chgData name="Purohit, Mitali Lalitkumar" userId="S::mpurohi2@calstatela.edu::25e4def4-32c8-430a-a496-051106e6744e" providerId="AD" clId="Web-{CBEDA75D-03EF-C249-02A3-7437ADD30AC3}" dt="2024-05-07T01:26:08.344" v="268"/>
          <ac:picMkLst>
            <pc:docMk/>
            <pc:sldMk cId="1320765996" sldId="256"/>
            <ac:picMk id="5" creationId="{1C5E3725-50CF-314E-E51E-613E9FB3C156}"/>
          </ac:picMkLst>
        </pc:picChg>
        <pc:picChg chg="add del mod">
          <ac:chgData name="Purohit, Mitali Lalitkumar" userId="S::mpurohi2@calstatela.edu::25e4def4-32c8-430a-a496-051106e6744e" providerId="AD" clId="Web-{CBEDA75D-03EF-C249-02A3-7437ADD30AC3}" dt="2024-05-07T01:26:25.689" v="276"/>
          <ac:picMkLst>
            <pc:docMk/>
            <pc:sldMk cId="1320765996" sldId="256"/>
            <ac:picMk id="6" creationId="{D3587133-D93C-5633-823E-83C9FCA3ADF5}"/>
          </ac:picMkLst>
        </pc:picChg>
        <pc:picChg chg="add del mod">
          <ac:chgData name="Purohit, Mitali Lalitkumar" userId="S::mpurohi2@calstatela.edu::25e4def4-32c8-430a-a496-051106e6744e" providerId="AD" clId="Web-{CBEDA75D-03EF-C249-02A3-7437ADD30AC3}" dt="2024-05-07T01:27:01.895" v="278"/>
          <ac:picMkLst>
            <pc:docMk/>
            <pc:sldMk cId="1320765996" sldId="256"/>
            <ac:picMk id="10" creationId="{49617632-DAC0-EBE6-7D21-8B251261DB7E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45.759" v="256"/>
          <ac:picMkLst>
            <pc:docMk/>
            <pc:sldMk cId="1320765996" sldId="256"/>
            <ac:picMk id="11" creationId="{DF19BAF3-7E20-4B9D-B544-BABAEEA1FA75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45.759" v="256"/>
          <ac:picMkLst>
            <pc:docMk/>
            <pc:sldMk cId="1320765996" sldId="256"/>
            <ac:picMk id="12" creationId="{950648F4-ABCD-4DF0-8641-76CFB2354721}"/>
          </ac:picMkLst>
        </pc:picChg>
        <pc:picChg chg="add del mod">
          <ac:chgData name="Purohit, Mitali Lalitkumar" userId="S::mpurohi2@calstatela.edu::25e4def4-32c8-430a-a496-051106e6744e" providerId="AD" clId="Web-{CBEDA75D-03EF-C249-02A3-7437ADD30AC3}" dt="2024-05-07T01:27:31.912" v="286"/>
          <ac:picMkLst>
            <pc:docMk/>
            <pc:sldMk cId="1320765996" sldId="256"/>
            <ac:picMk id="14" creationId="{C6D67B11-E2BF-2893-34CA-5472FBD44CE9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45.759" v="256"/>
          <ac:picMkLst>
            <pc:docMk/>
            <pc:sldMk cId="1320765996" sldId="256"/>
            <ac:picMk id="15" creationId="{CF1EB4BD-9C7E-4AA3-9681-C7EB0DA6250B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45.759" v="256"/>
          <ac:picMkLst>
            <pc:docMk/>
            <pc:sldMk cId="1320765996" sldId="256"/>
            <ac:picMk id="17" creationId="{94AAE3AA-3759-4D28-B0EF-575F25A5146C}"/>
          </ac:picMkLst>
        </pc:picChg>
        <pc:picChg chg="add del mod">
          <ac:chgData name="Purohit, Mitali Lalitkumar" userId="S::mpurohi2@calstatela.edu::25e4def4-32c8-430a-a496-051106e6744e" providerId="AD" clId="Web-{CBEDA75D-03EF-C249-02A3-7437ADD30AC3}" dt="2024-05-07T01:29:49.751" v="315"/>
          <ac:picMkLst>
            <pc:docMk/>
            <pc:sldMk cId="1320765996" sldId="256"/>
            <ac:picMk id="20" creationId="{CA19D2BA-1BB9-028D-E601-6AA3034F234E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58.010" v="258"/>
          <ac:picMkLst>
            <pc:docMk/>
            <pc:sldMk cId="1320765996" sldId="256"/>
            <ac:picMk id="21" creationId="{DF19BAF3-7E20-4B9D-B544-BABAEEA1FA75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58.010" v="258"/>
          <ac:picMkLst>
            <pc:docMk/>
            <pc:sldMk cId="1320765996" sldId="256"/>
            <ac:picMk id="23" creationId="{950648F4-ABCD-4DF0-8641-76CFB2354721}"/>
          </ac:picMkLst>
        </pc:picChg>
        <pc:picChg chg="add del mod">
          <ac:chgData name="Purohit, Mitali Lalitkumar" userId="S::mpurohi2@calstatela.edu::25e4def4-32c8-430a-a496-051106e6744e" providerId="AD" clId="Web-{CBEDA75D-03EF-C249-02A3-7437ADD30AC3}" dt="2024-05-07T01:29:51.985" v="316"/>
          <ac:picMkLst>
            <pc:docMk/>
            <pc:sldMk cId="1320765996" sldId="256"/>
            <ac:picMk id="26" creationId="{9BB8BD35-11BE-FB7E-B732-1AAB60886938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58.010" v="258"/>
          <ac:picMkLst>
            <pc:docMk/>
            <pc:sldMk cId="1320765996" sldId="256"/>
            <ac:picMk id="27" creationId="{CF1EB4BD-9C7E-4AA3-9681-C7EB0DA6250B}"/>
          </ac:picMkLst>
        </pc:picChg>
        <pc:picChg chg="add mod">
          <ac:chgData name="Purohit, Mitali Lalitkumar" userId="S::mpurohi2@calstatela.edu::25e4def4-32c8-430a-a496-051106e6744e" providerId="AD" clId="Web-{CBEDA75D-03EF-C249-02A3-7437ADD30AC3}" dt="2024-05-07T01:31:45.228" v="330" actId="14100"/>
          <ac:picMkLst>
            <pc:docMk/>
            <pc:sldMk cId="1320765996" sldId="256"/>
            <ac:picMk id="28" creationId="{E0FB752F-4A74-1D75-84D9-84CE4B8E261F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24:58.010" v="258"/>
          <ac:picMkLst>
            <pc:docMk/>
            <pc:sldMk cId="1320765996" sldId="256"/>
            <ac:picMk id="29" creationId="{94AAE3AA-3759-4D28-B0EF-575F25A5146C}"/>
          </ac:picMkLst>
        </pc:picChg>
      </pc:sldChg>
      <pc:sldChg chg="modSp">
        <pc:chgData name="Purohit, Mitali Lalitkumar" userId="S::mpurohi2@calstatela.edu::25e4def4-32c8-430a-a496-051106e6744e" providerId="AD" clId="Web-{CBEDA75D-03EF-C249-02A3-7437ADD30AC3}" dt="2024-05-07T00:36:50.979" v="163" actId="20577"/>
        <pc:sldMkLst>
          <pc:docMk/>
          <pc:sldMk cId="1662009381" sldId="257"/>
        </pc:sldMkLst>
        <pc:spChg chg="mod">
          <ac:chgData name="Purohit, Mitali Lalitkumar" userId="S::mpurohi2@calstatela.edu::25e4def4-32c8-430a-a496-051106e6744e" providerId="AD" clId="Web-{CBEDA75D-03EF-C249-02A3-7437ADD30AC3}" dt="2024-05-07T00:36:50.979" v="163" actId="20577"/>
          <ac:spMkLst>
            <pc:docMk/>
            <pc:sldMk cId="1662009381" sldId="257"/>
            <ac:spMk id="3" creationId="{F87107B6-907B-FA0D-AD2F-4B0503A9D911}"/>
          </ac:spMkLst>
        </pc:spChg>
      </pc:sldChg>
      <pc:sldChg chg="modSp">
        <pc:chgData name="Purohit, Mitali Lalitkumar" userId="S::mpurohi2@calstatela.edu::25e4def4-32c8-430a-a496-051106e6744e" providerId="AD" clId="Web-{CBEDA75D-03EF-C249-02A3-7437ADD30AC3}" dt="2024-05-07T01:39:45.732" v="383" actId="20577"/>
        <pc:sldMkLst>
          <pc:docMk/>
          <pc:sldMk cId="3350789740" sldId="258"/>
        </pc:sldMkLst>
        <pc:spChg chg="mod">
          <ac:chgData name="Purohit, Mitali Lalitkumar" userId="S::mpurohi2@calstatela.edu::25e4def4-32c8-430a-a496-051106e6744e" providerId="AD" clId="Web-{CBEDA75D-03EF-C249-02A3-7437ADD30AC3}" dt="2024-05-07T01:39:45.732" v="383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addSp delSp modSp mod setBg setClrOvrMap">
        <pc:chgData name="Purohit, Mitali Lalitkumar" userId="S::mpurohi2@calstatela.edu::25e4def4-32c8-430a-a496-051106e6744e" providerId="AD" clId="Web-{CBEDA75D-03EF-C249-02A3-7437ADD30AC3}" dt="2024-05-07T01:16:32.239" v="241" actId="1076"/>
        <pc:sldMkLst>
          <pc:docMk/>
          <pc:sldMk cId="1229742201" sldId="260"/>
        </pc:sldMkLst>
        <pc:spChg chg="mod">
          <ac:chgData name="Purohit, Mitali Lalitkumar" userId="S::mpurohi2@calstatela.edu::25e4def4-32c8-430a-a496-051106e6744e" providerId="AD" clId="Web-{CBEDA75D-03EF-C249-02A3-7437ADD30AC3}" dt="2024-05-07T01:14:43.465" v="234" actId="1076"/>
          <ac:spMkLst>
            <pc:docMk/>
            <pc:sldMk cId="1229742201" sldId="260"/>
            <ac:spMk id="2" creationId="{D0F44859-98F5-D336-24A8-6DA418DA94C5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0:48.057" v="199"/>
          <ac:spMkLst>
            <pc:docMk/>
            <pc:sldMk cId="1229742201" sldId="260"/>
            <ac:spMk id="6" creationId="{F747F1B4-B831-4277-8AB0-32767F7EB7BF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0:48.057" v="199"/>
          <ac:spMkLst>
            <pc:docMk/>
            <pc:sldMk cId="1229742201" sldId="260"/>
            <ac:spMk id="7" creationId="{D80CFA21-AB7C-4BEB-9BFF-05764FBBF3C6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0:48.057" v="199"/>
          <ac:spMkLst>
            <pc:docMk/>
            <pc:sldMk cId="1229742201" sldId="260"/>
            <ac:spMk id="8" creationId="{12F7E335-851A-4CAE-B09F-E657819D4600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0:22:52.516" v="123"/>
          <ac:spMkLst>
            <pc:docMk/>
            <pc:sldMk cId="1229742201" sldId="260"/>
            <ac:spMk id="9" creationId="{ABE6F9A3-300E-47F5-B41C-C8C5E758DE7C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0:48.057" v="199"/>
          <ac:spMkLst>
            <pc:docMk/>
            <pc:sldMk cId="1229742201" sldId="260"/>
            <ac:spMk id="10" creationId="{10B541F0-7F6E-402E-84D8-CF96EACA5FBC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0:22:52.516" v="123"/>
          <ac:spMkLst>
            <pc:docMk/>
            <pc:sldMk cId="1229742201" sldId="260"/>
            <ac:spMk id="11" creationId="{61B4701B-39FE-43B8-86AA-D6B8789C2207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0:22:52.516" v="123"/>
          <ac:spMkLst>
            <pc:docMk/>
            <pc:sldMk cId="1229742201" sldId="260"/>
            <ac:spMk id="13" creationId="{E9A7EF13-49FA-4355-971A-34B065F35022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0:22:52.516" v="123"/>
          <ac:spMkLst>
            <pc:docMk/>
            <pc:sldMk cId="1229742201" sldId="260"/>
            <ac:spMk id="15" creationId="{92CF3C3E-0F7B-4F0C-8EBD-BDD38E9C66F5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2:47.941" v="216"/>
          <ac:spMkLst>
            <pc:docMk/>
            <pc:sldMk cId="1229742201" sldId="260"/>
            <ac:spMk id="164" creationId="{F747F1B4-B831-4277-8AB0-32767F7EB7BF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2:47.941" v="216"/>
          <ac:spMkLst>
            <pc:docMk/>
            <pc:sldMk cId="1229742201" sldId="260"/>
            <ac:spMk id="166" creationId="{D80CFA21-AB7C-4BEB-9BFF-05764FBBF3C6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2:47.941" v="216"/>
          <ac:spMkLst>
            <pc:docMk/>
            <pc:sldMk cId="1229742201" sldId="260"/>
            <ac:spMk id="168" creationId="{12F7E335-851A-4CAE-B09F-E657819D4600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2:47.941" v="216"/>
          <ac:spMkLst>
            <pc:docMk/>
            <pc:sldMk cId="1229742201" sldId="260"/>
            <ac:spMk id="170" creationId="{10B541F0-7F6E-402E-84D8-CF96EACA5FBC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7T01:10:01.272" v="198"/>
          <ac:spMkLst>
            <pc:docMk/>
            <pc:sldMk cId="1229742201" sldId="260"/>
            <ac:spMk id="391" creationId="{185BBF07-F129-69B4-296B-75C3E8562580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3:33.257" v="222"/>
          <ac:spMkLst>
            <pc:docMk/>
            <pc:sldMk cId="1229742201" sldId="260"/>
            <ac:spMk id="624" creationId="{989BE678-777B-482A-A616-FEDC47B162E5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3:33.257" v="222"/>
          <ac:spMkLst>
            <pc:docMk/>
            <pc:sldMk cId="1229742201" sldId="260"/>
            <ac:spMk id="630" creationId="{D28BE0C3-2102-4820-B88B-A448B1840D14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1:13:33.257" v="222"/>
          <ac:spMkLst>
            <pc:docMk/>
            <pc:sldMk cId="1229742201" sldId="260"/>
            <ac:spMk id="632" creationId="{C885E190-58DD-42DD-A4A8-401E15C92A52}"/>
          </ac:spMkLst>
        </pc:spChg>
        <pc:graphicFrameChg chg="del mod modGraphic">
          <ac:chgData name="Purohit, Mitali Lalitkumar" userId="S::mpurohi2@calstatela.edu::25e4def4-32c8-430a-a496-051106e6744e" providerId="AD" clId="Web-{CBEDA75D-03EF-C249-02A3-7437ADD30AC3}" dt="2024-05-07T01:08:05.420" v="187"/>
          <ac:graphicFrameMkLst>
            <pc:docMk/>
            <pc:sldMk cId="1229742201" sldId="260"/>
            <ac:graphicFrameMk id="4" creationId="{3DEED228-69A1-D9C9-FDC3-B8258D26F3C6}"/>
          </ac:graphicFrameMkLst>
        </pc:graphicFrameChg>
        <pc:graphicFrameChg chg="add del mod modGraphic">
          <ac:chgData name="Purohit, Mitali Lalitkumar" userId="S::mpurohi2@calstatela.edu::25e4def4-32c8-430a-a496-051106e6744e" providerId="AD" clId="Web-{CBEDA75D-03EF-C249-02A3-7437ADD30AC3}" dt="2024-05-07T01:12:26.970" v="212"/>
          <ac:graphicFrameMkLst>
            <pc:docMk/>
            <pc:sldMk cId="1229742201" sldId="260"/>
            <ac:graphicFrameMk id="159" creationId="{FE2C3F24-9327-8EEE-0635-7A051056CFB6}"/>
          </ac:graphicFrameMkLst>
        </pc:graphicFrameChg>
        <pc:graphicFrameChg chg="add del mod modGraphic">
          <ac:chgData name="Purohit, Mitali Lalitkumar" userId="S::mpurohi2@calstatela.edu::25e4def4-32c8-430a-a496-051106e6744e" providerId="AD" clId="Web-{CBEDA75D-03EF-C249-02A3-7437ADD30AC3}" dt="2024-05-07T01:11:53.640" v="203"/>
          <ac:graphicFrameMkLst>
            <pc:docMk/>
            <pc:sldMk cId="1229742201" sldId="260"/>
            <ac:graphicFrameMk id="542" creationId="{03BA04D9-0A3B-9369-109B-F8DF8A89B385}"/>
          </ac:graphicFrameMkLst>
        </pc:graphicFrameChg>
        <pc:graphicFrameChg chg="add mod modGraphic">
          <ac:chgData name="Purohit, Mitali Lalitkumar" userId="S::mpurohi2@calstatela.edu::25e4def4-32c8-430a-a496-051106e6744e" providerId="AD" clId="Web-{CBEDA75D-03EF-C249-02A3-7437ADD30AC3}" dt="2024-05-07T01:16:32.239" v="241" actId="1076"/>
          <ac:graphicFrameMkLst>
            <pc:docMk/>
            <pc:sldMk cId="1229742201" sldId="260"/>
            <ac:graphicFrameMk id="615" creationId="{9845ACA5-49C6-1FDC-A832-C3B149F9B6DB}"/>
          </ac:graphicFrameMkLst>
        </pc:graphicFrameChg>
        <pc:picChg chg="add del">
          <ac:chgData name="Purohit, Mitali Lalitkumar" userId="S::mpurohi2@calstatela.edu::25e4def4-32c8-430a-a496-051106e6744e" providerId="AD" clId="Web-{CBEDA75D-03EF-C249-02A3-7437ADD30AC3}" dt="2024-05-07T01:13:33.257" v="222"/>
          <ac:picMkLst>
            <pc:docMk/>
            <pc:sldMk cId="1229742201" sldId="260"/>
            <ac:picMk id="620" creationId="{DF19BAF3-7E20-4B9D-B544-BABAEEA1FA75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13:33.257" v="222"/>
          <ac:picMkLst>
            <pc:docMk/>
            <pc:sldMk cId="1229742201" sldId="260"/>
            <ac:picMk id="622" creationId="{950648F4-ABCD-4DF0-8641-76CFB2354721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13:33.257" v="222"/>
          <ac:picMkLst>
            <pc:docMk/>
            <pc:sldMk cId="1229742201" sldId="260"/>
            <ac:picMk id="626" creationId="{CF1EB4BD-9C7E-4AA3-9681-C7EB0DA6250B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7T01:13:33.257" v="222"/>
          <ac:picMkLst>
            <pc:docMk/>
            <pc:sldMk cId="1229742201" sldId="260"/>
            <ac:picMk id="628" creationId="{94AAE3AA-3759-4D28-B0EF-575F25A5146C}"/>
          </ac:picMkLst>
        </pc:picChg>
      </pc:sldChg>
      <pc:sldChg chg="addSp delSp modSp">
        <pc:chgData name="Purohit, Mitali Lalitkumar" userId="S::mpurohi2@calstatela.edu::25e4def4-32c8-430a-a496-051106e6744e" providerId="AD" clId="Web-{CBEDA75D-03EF-C249-02A3-7437ADD30AC3}" dt="2024-05-07T01:19:35.752" v="249" actId="14100"/>
        <pc:sldMkLst>
          <pc:docMk/>
          <pc:sldMk cId="1669438408" sldId="261"/>
        </pc:sldMkLst>
        <pc:spChg chg="mod ord">
          <ac:chgData name="Purohit, Mitali Lalitkumar" userId="S::mpurohi2@calstatela.edu::25e4def4-32c8-430a-a496-051106e6744e" providerId="AD" clId="Web-{CBEDA75D-03EF-C249-02A3-7437ADD30AC3}" dt="2024-05-07T01:19:35.752" v="249" actId="14100"/>
          <ac:spMkLst>
            <pc:docMk/>
            <pc:sldMk cId="1669438408" sldId="261"/>
            <ac:spMk id="2" creationId="{DAF758FA-9826-7463-7ABF-BCEF2C7276BA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19:24.908" v="248"/>
          <ac:spMkLst>
            <pc:docMk/>
            <pc:sldMk cId="1669438408" sldId="261"/>
            <ac:spMk id="12" creationId="{989BE678-777B-482A-A616-FEDC47B162E5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19:24.908" v="248"/>
          <ac:spMkLst>
            <pc:docMk/>
            <pc:sldMk cId="1669438408" sldId="261"/>
            <ac:spMk id="18" creationId="{D28BE0C3-2102-4820-B88B-A448B1840D14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19:24.908" v="248"/>
          <ac:spMkLst>
            <pc:docMk/>
            <pc:sldMk cId="1669438408" sldId="261"/>
            <ac:spMk id="20" creationId="{4A5788BB-481F-4FC7-AD49-73D20DDD6AE4}"/>
          </ac:spMkLst>
        </pc:spChg>
        <pc:spChg chg="add">
          <ac:chgData name="Purohit, Mitali Lalitkumar" userId="S::mpurohi2@calstatela.edu::25e4def4-32c8-430a-a496-051106e6744e" providerId="AD" clId="Web-{CBEDA75D-03EF-C249-02A3-7437ADD30AC3}" dt="2024-05-07T01:19:24.908" v="248"/>
          <ac:spMkLst>
            <pc:docMk/>
            <pc:sldMk cId="1669438408" sldId="261"/>
            <ac:spMk id="29" creationId="{989BE678-777B-482A-A616-FEDC47B162E5}"/>
          </ac:spMkLst>
        </pc:spChg>
        <pc:spChg chg="add">
          <ac:chgData name="Purohit, Mitali Lalitkumar" userId="S::mpurohi2@calstatela.edu::25e4def4-32c8-430a-a496-051106e6744e" providerId="AD" clId="Web-{CBEDA75D-03EF-C249-02A3-7437ADD30AC3}" dt="2024-05-07T01:19:24.908" v="248"/>
          <ac:spMkLst>
            <pc:docMk/>
            <pc:sldMk cId="1669438408" sldId="261"/>
            <ac:spMk id="35" creationId="{D28BE0C3-2102-4820-B88B-A448B1840D14}"/>
          </ac:spMkLst>
        </pc:spChg>
        <pc:spChg chg="add">
          <ac:chgData name="Purohit, Mitali Lalitkumar" userId="S::mpurohi2@calstatela.edu::25e4def4-32c8-430a-a496-051106e6744e" providerId="AD" clId="Web-{CBEDA75D-03EF-C249-02A3-7437ADD30AC3}" dt="2024-05-07T01:19:24.908" v="248"/>
          <ac:spMkLst>
            <pc:docMk/>
            <pc:sldMk cId="1669438408" sldId="261"/>
            <ac:spMk id="37" creationId="{C885E190-58DD-42DD-A4A8-401E15C92A52}"/>
          </ac:spMkLst>
        </pc:spChg>
        <pc:picChg chg="add mod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3" creationId="{16935A77-9401-7CA1-2515-B6889363C9B5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19:18.110" v="246"/>
          <ac:picMkLst>
            <pc:docMk/>
            <pc:sldMk cId="1669438408" sldId="261"/>
            <ac:picMk id="4" creationId="{DCD91407-1C41-CBE4-D6F6-B139D18BE860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8" creationId="{DF19BAF3-7E20-4B9D-B544-BABAEEA1FA75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10" creationId="{950648F4-ABCD-4DF0-8641-76CFB2354721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14" creationId="{CF1EB4BD-9C7E-4AA3-9681-C7EB0DA6250B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16" creationId="{94AAE3AA-3759-4D28-B0EF-575F25A5146C}"/>
          </ac:picMkLst>
        </pc:picChg>
        <pc:picChg chg="add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25" creationId="{DF19BAF3-7E20-4B9D-B544-BABAEEA1FA75}"/>
          </ac:picMkLst>
        </pc:picChg>
        <pc:picChg chg="add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27" creationId="{950648F4-ABCD-4DF0-8641-76CFB2354721}"/>
          </ac:picMkLst>
        </pc:picChg>
        <pc:picChg chg="add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31" creationId="{CF1EB4BD-9C7E-4AA3-9681-C7EB0DA6250B}"/>
          </ac:picMkLst>
        </pc:picChg>
        <pc:picChg chg="add">
          <ac:chgData name="Purohit, Mitali Lalitkumar" userId="S::mpurohi2@calstatela.edu::25e4def4-32c8-430a-a496-051106e6744e" providerId="AD" clId="Web-{CBEDA75D-03EF-C249-02A3-7437ADD30AC3}" dt="2024-05-07T01:19:24.908" v="248"/>
          <ac:picMkLst>
            <pc:docMk/>
            <pc:sldMk cId="1669438408" sldId="261"/>
            <ac:picMk id="33" creationId="{94AAE3AA-3759-4D28-B0EF-575F25A5146C}"/>
          </ac:picMkLst>
        </pc:picChg>
      </pc:sldChg>
      <pc:sldChg chg="addSp delSp modSp del mod ord setBg setClrOvrMap">
        <pc:chgData name="Purohit, Mitali Lalitkumar" userId="S::mpurohi2@calstatela.edu::25e4def4-32c8-430a-a496-051106e6744e" providerId="AD" clId="Web-{CBEDA75D-03EF-C249-02A3-7437ADD30AC3}" dt="2024-05-07T00:55:23.239" v="164"/>
        <pc:sldMkLst>
          <pc:docMk/>
          <pc:sldMk cId="2886788057" sldId="265"/>
        </pc:sldMkLst>
        <pc:spChg chg="mod">
          <ac:chgData name="Purohit, Mitali Lalitkumar" userId="S::mpurohi2@calstatela.edu::25e4def4-32c8-430a-a496-051106e6744e" providerId="AD" clId="Web-{CBEDA75D-03EF-C249-02A3-7437ADD30AC3}" dt="2024-05-07T00:14:19.088" v="98" actId="20577"/>
          <ac:spMkLst>
            <pc:docMk/>
            <pc:sldMk cId="2886788057" sldId="265"/>
            <ac:spMk id="2" creationId="{1499F1C1-F876-4CD6-48AE-14E6F18F5BC8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6T23:39:48.934" v="0"/>
          <ac:spMkLst>
            <pc:docMk/>
            <pc:sldMk cId="2886788057" sldId="265"/>
            <ac:spMk id="3" creationId="{D47165A4-468C-5073-2E32-1942F5C80F61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6T23:51:59.301" v="29"/>
          <ac:spMkLst>
            <pc:docMk/>
            <pc:sldMk cId="2886788057" sldId="265"/>
            <ac:spMk id="6" creationId="{BB4FCF0C-ED86-F6F3-4C5A-2CC8FCAD6309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6T23:57:04.902" v="37"/>
          <ac:spMkLst>
            <pc:docMk/>
            <pc:sldMk cId="2886788057" sldId="265"/>
            <ac:spMk id="8" creationId="{05BDC325-06D5-69FC-4077-D2E824E775F1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6T23:48:28.848" v="27"/>
          <ac:spMkLst>
            <pc:docMk/>
            <pc:sldMk cId="2886788057" sldId="265"/>
            <ac:spMk id="13" creationId="{4AC0CD9D-7610-4620-93B4-798CCD9AB581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6T23:48:28.848" v="27"/>
          <ac:spMkLst>
            <pc:docMk/>
            <pc:sldMk cId="2886788057" sldId="265"/>
            <ac:spMk id="19" creationId="{DE4D62F9-188E-4530-84C2-24BDEE4BEB82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6T23:48:28.848" v="27"/>
          <ac:spMkLst>
            <pc:docMk/>
            <pc:sldMk cId="2886788057" sldId="265"/>
            <ac:spMk id="21" creationId="{757B325C-3E35-45CF-9D07-3BCB281F3B9C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6T23:48:28.848" v="27"/>
          <ac:spMkLst>
            <pc:docMk/>
            <pc:sldMk cId="2886788057" sldId="265"/>
            <ac:spMk id="23" creationId="{C24BEC42-AFF3-40D1-93A2-A27A42E1E23C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6T23:48:28.848" v="27"/>
          <ac:spMkLst>
            <pc:docMk/>
            <pc:sldMk cId="2886788057" sldId="265"/>
            <ac:spMk id="25" creationId="{608F427C-1EC9-4280-9367-F2B3AA063E82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6T23:48:28.848" v="27"/>
          <ac:spMkLst>
            <pc:docMk/>
            <pc:sldMk cId="2886788057" sldId="265"/>
            <ac:spMk id="27" creationId="{F98810A7-E114-447A-A7D6-69B27CFB5650}"/>
          </ac:spMkLst>
        </pc:spChg>
        <pc:picChg chg="add del mod ord">
          <ac:chgData name="Purohit, Mitali Lalitkumar" userId="S::mpurohi2@calstatela.edu::25e4def4-32c8-430a-a496-051106e6744e" providerId="AD" clId="Web-{CBEDA75D-03EF-C249-02A3-7437ADD30AC3}" dt="2024-05-06T23:51:56.722" v="28"/>
          <ac:picMkLst>
            <pc:docMk/>
            <pc:sldMk cId="2886788057" sldId="265"/>
            <ac:picMk id="4" creationId="{30B24C52-ABC4-9207-4914-025FDD39C775}"/>
          </ac:picMkLst>
        </pc:picChg>
        <pc:picChg chg="add mod ord">
          <ac:chgData name="Purohit, Mitali Lalitkumar" userId="S::mpurohi2@calstatela.edu::25e4def4-32c8-430a-a496-051106e6744e" providerId="AD" clId="Web-{CBEDA75D-03EF-C249-02A3-7437ADD30AC3}" dt="2024-05-06T23:57:32.435" v="38" actId="14100"/>
          <ac:picMkLst>
            <pc:docMk/>
            <pc:sldMk cId="2886788057" sldId="265"/>
            <ac:picMk id="7" creationId="{329CFE71-13C6-DF31-95FC-E1DD488B6344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6T23:48:28.848" v="27"/>
          <ac:picMkLst>
            <pc:docMk/>
            <pc:sldMk cId="2886788057" sldId="265"/>
            <ac:picMk id="9" creationId="{41B68C77-138E-4BF7-A276-BD0C78A4219F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6T23:48:28.848" v="27"/>
          <ac:picMkLst>
            <pc:docMk/>
            <pc:sldMk cId="2886788057" sldId="265"/>
            <ac:picMk id="11" creationId="{7C268552-D473-46ED-B1B8-422042C4DEF1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6T23:48:28.848" v="27"/>
          <ac:picMkLst>
            <pc:docMk/>
            <pc:sldMk cId="2886788057" sldId="265"/>
            <ac:picMk id="15" creationId="{B9238B3E-24AA-439A-B527-6C5DF6D72145}"/>
          </ac:picMkLst>
        </pc:picChg>
        <pc:picChg chg="add del">
          <ac:chgData name="Purohit, Mitali Lalitkumar" userId="S::mpurohi2@calstatela.edu::25e4def4-32c8-430a-a496-051106e6744e" providerId="AD" clId="Web-{CBEDA75D-03EF-C249-02A3-7437ADD30AC3}" dt="2024-05-06T23:48:28.848" v="27"/>
          <ac:picMkLst>
            <pc:docMk/>
            <pc:sldMk cId="2886788057" sldId="265"/>
            <ac:picMk id="17" creationId="{69F01145-BEA3-4CBF-AA21-10077B948CA8}"/>
          </ac:picMkLst>
        </pc:picChg>
      </pc:sldChg>
      <pc:sldChg chg="modSp">
        <pc:chgData name="Purohit, Mitali Lalitkumar" userId="S::mpurohi2@calstatela.edu::25e4def4-32c8-430a-a496-051106e6744e" providerId="AD" clId="Web-{CBEDA75D-03EF-C249-02A3-7437ADD30AC3}" dt="2024-05-07T00:35:08.149" v="152" actId="20577"/>
        <pc:sldMkLst>
          <pc:docMk/>
          <pc:sldMk cId="2454283944" sldId="267"/>
        </pc:sldMkLst>
        <pc:spChg chg="mod">
          <ac:chgData name="Purohit, Mitali Lalitkumar" userId="S::mpurohi2@calstatela.edu::25e4def4-32c8-430a-a496-051106e6744e" providerId="AD" clId="Web-{CBEDA75D-03EF-C249-02A3-7437ADD30AC3}" dt="2024-05-07T00:35:08.149" v="152" actId="20577"/>
          <ac:spMkLst>
            <pc:docMk/>
            <pc:sldMk cId="2454283944" sldId="267"/>
            <ac:spMk id="3" creationId="{D47165A4-468C-5073-2E32-1942F5C80F61}"/>
          </ac:spMkLst>
        </pc:spChg>
      </pc:sldChg>
      <pc:sldChg chg="addSp delSp modSp">
        <pc:chgData name="Purohit, Mitali Lalitkumar" userId="S::mpurohi2@calstatela.edu::25e4def4-32c8-430a-a496-051106e6744e" providerId="AD" clId="Web-{CBEDA75D-03EF-C249-02A3-7437ADD30AC3}" dt="2024-05-07T01:36:50.344" v="381" actId="1076"/>
        <pc:sldMkLst>
          <pc:docMk/>
          <pc:sldMk cId="495745408" sldId="268"/>
        </pc:sldMkLst>
        <pc:spChg chg="mod ord">
          <ac:chgData name="Purohit, Mitali Lalitkumar" userId="S::mpurohi2@calstatela.edu::25e4def4-32c8-430a-a496-051106e6744e" providerId="AD" clId="Web-{CBEDA75D-03EF-C249-02A3-7437ADD30AC3}" dt="2024-05-07T01:36:50.344" v="381" actId="1076"/>
          <ac:spMkLst>
            <pc:docMk/>
            <pc:sldMk cId="495745408" sldId="268"/>
            <ac:spMk id="2" creationId="{1499F1C1-F876-4CD6-48AE-14E6F18F5BC8}"/>
          </ac:spMkLst>
        </pc:spChg>
        <pc:spChg chg="del mod">
          <ac:chgData name="Purohit, Mitali Lalitkumar" userId="S::mpurohi2@calstatela.edu::25e4def4-32c8-430a-a496-051106e6744e" providerId="AD" clId="Web-{CBEDA75D-03EF-C249-02A3-7437ADD30AC3}" dt="2024-05-07T01:34:03.801" v="344"/>
          <ac:spMkLst>
            <pc:docMk/>
            <pc:sldMk cId="495745408" sldId="268"/>
            <ac:spMk id="9" creationId="{8D11C043-048B-6536-F2E7-C72FFED30946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33:30.892" v="335"/>
          <ac:spMkLst>
            <pc:docMk/>
            <pc:sldMk cId="495745408" sldId="268"/>
            <ac:spMk id="43" creationId="{B24996F8-180C-4DCB-8A26-DFA336CDEFBC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33:30.892" v="335"/>
          <ac:spMkLst>
            <pc:docMk/>
            <pc:sldMk cId="495745408" sldId="268"/>
            <ac:spMk id="45" creationId="{630182B0-3559-41D5-9EBC-0BD86BEDAD09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33:30.892" v="335"/>
          <ac:spMkLst>
            <pc:docMk/>
            <pc:sldMk cId="495745408" sldId="268"/>
            <ac:spMk id="47" creationId="{989BE678-777B-482A-A616-FEDC47B162E5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33:30.892" v="335"/>
          <ac:spMkLst>
            <pc:docMk/>
            <pc:sldMk cId="495745408" sldId="268"/>
            <ac:spMk id="50" creationId="{D28BE0C3-2102-4820-B88B-A448B1840D14}"/>
          </ac:spMkLst>
        </pc:spChg>
        <pc:spChg chg="del">
          <ac:chgData name="Purohit, Mitali Lalitkumar" userId="S::mpurohi2@calstatela.edu::25e4def4-32c8-430a-a496-051106e6744e" providerId="AD" clId="Web-{CBEDA75D-03EF-C249-02A3-7437ADD30AC3}" dt="2024-05-07T01:33:30.892" v="335"/>
          <ac:spMkLst>
            <pc:docMk/>
            <pc:sldMk cId="495745408" sldId="268"/>
            <ac:spMk id="51" creationId="{F3F4807A-5068-4492-8025-D75F320E908D}"/>
          </ac:spMkLst>
        </pc:spChg>
        <pc:spChg chg="add">
          <ac:chgData name="Purohit, Mitali Lalitkumar" userId="S::mpurohi2@calstatela.edu::25e4def4-32c8-430a-a496-051106e6744e" providerId="AD" clId="Web-{CBEDA75D-03EF-C249-02A3-7437ADD30AC3}" dt="2024-05-07T01:33:30.892" v="335"/>
          <ac:spMkLst>
            <pc:docMk/>
            <pc:sldMk cId="495745408" sldId="268"/>
            <ac:spMk id="56" creationId="{909FE742-1A27-4AEF-B5F0-F8C383EAB1D7}"/>
          </ac:spMkLst>
        </pc:spChg>
        <pc:picChg chg="mod">
          <ac:chgData name="Purohit, Mitali Lalitkumar" userId="S::mpurohi2@calstatela.edu::25e4def4-32c8-430a-a496-051106e6744e" providerId="AD" clId="Web-{CBEDA75D-03EF-C249-02A3-7437ADD30AC3}" dt="2024-05-07T01:33:30.892" v="335"/>
          <ac:picMkLst>
            <pc:docMk/>
            <pc:sldMk cId="495745408" sldId="268"/>
            <ac:picMk id="7" creationId="{FBDA8F1F-78E2-6C60-8D1D-FC64E6EB4D14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33:30.892" v="335"/>
          <ac:picMkLst>
            <pc:docMk/>
            <pc:sldMk cId="495745408" sldId="268"/>
            <ac:picMk id="44" creationId="{DF19BAF3-7E20-4B9D-B544-BABAEEA1FA75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33:30.892" v="335"/>
          <ac:picMkLst>
            <pc:docMk/>
            <pc:sldMk cId="495745408" sldId="268"/>
            <ac:picMk id="46" creationId="{950648F4-ABCD-4DF0-8641-76CFB2354721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33:30.892" v="335"/>
          <ac:picMkLst>
            <pc:docMk/>
            <pc:sldMk cId="495745408" sldId="268"/>
            <ac:picMk id="48" creationId="{CF1EB4BD-9C7E-4AA3-9681-C7EB0DA6250B}"/>
          </ac:picMkLst>
        </pc:picChg>
        <pc:picChg chg="del">
          <ac:chgData name="Purohit, Mitali Lalitkumar" userId="S::mpurohi2@calstatela.edu::25e4def4-32c8-430a-a496-051106e6744e" providerId="AD" clId="Web-{CBEDA75D-03EF-C249-02A3-7437ADD30AC3}" dt="2024-05-07T01:33:30.892" v="335"/>
          <ac:picMkLst>
            <pc:docMk/>
            <pc:sldMk cId="495745408" sldId="268"/>
            <ac:picMk id="49" creationId="{94AAE3AA-3759-4D28-B0EF-575F25A5146C}"/>
          </ac:picMkLst>
        </pc:picChg>
      </pc:sldChg>
      <pc:sldChg chg="addSp delSp modSp add mod replId setBg">
        <pc:chgData name="Purohit, Mitali Lalitkumar" userId="S::mpurohi2@calstatela.edu::25e4def4-32c8-430a-a496-051106e6744e" providerId="AD" clId="Web-{CBEDA75D-03EF-C249-02A3-7437ADD30AC3}" dt="2024-05-07T00:57:45.906" v="173" actId="14100"/>
        <pc:sldMkLst>
          <pc:docMk/>
          <pc:sldMk cId="3038575188" sldId="269"/>
        </pc:sldMkLst>
        <pc:spChg chg="mod">
          <ac:chgData name="Purohit, Mitali Lalitkumar" userId="S::mpurohi2@calstatela.edu::25e4def4-32c8-430a-a496-051106e6744e" providerId="AD" clId="Web-{CBEDA75D-03EF-C249-02A3-7437ADD30AC3}" dt="2024-05-07T00:11:18.434" v="85" actId="14100"/>
          <ac:spMkLst>
            <pc:docMk/>
            <pc:sldMk cId="3038575188" sldId="269"/>
            <ac:spMk id="2" creationId="{1499F1C1-F876-4CD6-48AE-14E6F18F5BC8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6T23:43:16.246" v="11"/>
          <ac:spMkLst>
            <pc:docMk/>
            <pc:sldMk cId="3038575188" sldId="269"/>
            <ac:spMk id="5" creationId="{14DBAFE8-1A28-1D9A-599D-99D06E0CF81E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6T23:44:51.191" v="15"/>
          <ac:spMkLst>
            <pc:docMk/>
            <pc:sldMk cId="3038575188" sldId="269"/>
            <ac:spMk id="8" creationId="{0F7D46B4-147C-7CEF-3FB8-1B0BC0479F40}"/>
          </ac:spMkLst>
        </pc:spChg>
        <pc:spChg chg="add del mod">
          <ac:chgData name="Purohit, Mitali Lalitkumar" userId="S::mpurohi2@calstatela.edu::25e4def4-32c8-430a-a496-051106e6744e" providerId="AD" clId="Web-{CBEDA75D-03EF-C249-02A3-7437ADD30AC3}" dt="2024-05-07T00:09:56.990" v="72"/>
          <ac:spMkLst>
            <pc:docMk/>
            <pc:sldMk cId="3038575188" sldId="269"/>
            <ac:spMk id="13" creationId="{A3FDBA52-7C06-2E7D-079F-E642B71CDC3F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0:10:35.852" v="75"/>
          <ac:spMkLst>
            <pc:docMk/>
            <pc:sldMk cId="3038575188" sldId="269"/>
            <ac:spMk id="20" creationId="{BDF1A5A8-1F9D-41FB-9968-E8E141CC34F5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0:10:35.852" v="75"/>
          <ac:spMkLst>
            <pc:docMk/>
            <pc:sldMk cId="3038575188" sldId="269"/>
            <ac:spMk id="22" creationId="{2FF8A507-56A2-4FE4-8B7E-C1BC9DD86558}"/>
          </ac:spMkLst>
        </pc:spChg>
        <pc:spChg chg="add del">
          <ac:chgData name="Purohit, Mitali Lalitkumar" userId="S::mpurohi2@calstatela.edu::25e4def4-32c8-430a-a496-051106e6744e" providerId="AD" clId="Web-{CBEDA75D-03EF-C249-02A3-7437ADD30AC3}" dt="2024-05-07T00:10:35.852" v="75"/>
          <ac:spMkLst>
            <pc:docMk/>
            <pc:sldMk cId="3038575188" sldId="269"/>
            <ac:spMk id="24" creationId="{FCC54B50-93BD-4243-9020-11486472E259}"/>
          </ac:spMkLst>
        </pc:spChg>
        <pc:graphicFrameChg chg="add mod modGraphic">
          <ac:chgData name="Purohit, Mitali Lalitkumar" userId="S::mpurohi2@calstatela.edu::25e4def4-32c8-430a-a496-051106e6744e" providerId="AD" clId="Web-{CBEDA75D-03EF-C249-02A3-7437ADD30AC3}" dt="2024-05-07T00:16:34.395" v="103" actId="14100"/>
          <ac:graphicFrameMkLst>
            <pc:docMk/>
            <pc:sldMk cId="3038575188" sldId="269"/>
            <ac:graphicFrameMk id="15" creationId="{8837065A-31C5-9975-46C5-9320ED97A296}"/>
          </ac:graphicFrameMkLst>
        </pc:graphicFrameChg>
        <pc:picChg chg="del">
          <ac:chgData name="Purohit, Mitali Lalitkumar" userId="S::mpurohi2@calstatela.edu::25e4def4-32c8-430a-a496-051106e6744e" providerId="AD" clId="Web-{CBEDA75D-03EF-C249-02A3-7437ADD30AC3}" dt="2024-05-06T23:42:55.010" v="10"/>
          <ac:picMkLst>
            <pc:docMk/>
            <pc:sldMk cId="3038575188" sldId="269"/>
            <ac:picMk id="4" creationId="{30B24C52-ABC4-9207-4914-025FDD39C775}"/>
          </ac:picMkLst>
        </pc:picChg>
        <pc:picChg chg="add del mod ord">
          <ac:chgData name="Purohit, Mitali Lalitkumar" userId="S::mpurohi2@calstatela.edu::25e4def4-32c8-430a-a496-051106e6744e" providerId="AD" clId="Web-{CBEDA75D-03EF-C249-02A3-7437ADD30AC3}" dt="2024-05-06T23:44:04.172" v="14"/>
          <ac:picMkLst>
            <pc:docMk/>
            <pc:sldMk cId="3038575188" sldId="269"/>
            <ac:picMk id="6" creationId="{90E584D4-879D-0D9F-08B8-0D0ABE088638}"/>
          </ac:picMkLst>
        </pc:picChg>
        <pc:picChg chg="add del mod ord">
          <ac:chgData name="Purohit, Mitali Lalitkumar" userId="S::mpurohi2@calstatela.edu::25e4def4-32c8-430a-a496-051106e6744e" providerId="AD" clId="Web-{CBEDA75D-03EF-C249-02A3-7437ADD30AC3}" dt="2024-05-07T00:57:29.108" v="165"/>
          <ac:picMkLst>
            <pc:docMk/>
            <pc:sldMk cId="3038575188" sldId="269"/>
            <ac:picMk id="9" creationId="{77A950D1-9284-6C68-01E9-36C9C2B1320C}"/>
          </ac:picMkLst>
        </pc:picChg>
        <pc:picChg chg="add mod ord">
          <ac:chgData name="Purohit, Mitali Lalitkumar" userId="S::mpurohi2@calstatela.edu::25e4def4-32c8-430a-a496-051106e6744e" providerId="AD" clId="Web-{CBEDA75D-03EF-C249-02A3-7437ADD30AC3}" dt="2024-05-07T00:16:44.927" v="105" actId="14100"/>
          <ac:picMkLst>
            <pc:docMk/>
            <pc:sldMk cId="3038575188" sldId="269"/>
            <ac:picMk id="10" creationId="{08E6604A-8E32-D4B2-127D-8146B278D611}"/>
          </ac:picMkLst>
        </pc:picChg>
        <pc:picChg chg="add mod">
          <ac:chgData name="Purohit, Mitali Lalitkumar" userId="S::mpurohi2@calstatela.edu::25e4def4-32c8-430a-a496-051106e6744e" providerId="AD" clId="Web-{CBEDA75D-03EF-C249-02A3-7437ADD30AC3}" dt="2024-05-07T00:57:45.906" v="173" actId="14100"/>
          <ac:picMkLst>
            <pc:docMk/>
            <pc:sldMk cId="3038575188" sldId="269"/>
            <ac:picMk id="82" creationId="{26722D57-57DF-8B8C-E399-FB7571657759}"/>
          </ac:picMkLst>
        </pc:picChg>
      </pc:sldChg>
    </pc:docChg>
  </pc:docChgLst>
  <pc:docChgLst>
    <pc:chgData name="Kapoor, Latika" userId="S::lkapoor@calstatela.edu::41774ec5-f57b-4306-bf0c-93793b4e7211" providerId="AD" clId="Web-{0C5404C8-1070-382A-6C0B-141BA2E32DEB}"/>
    <pc:docChg chg="modSld">
      <pc:chgData name="Kapoor, Latika" userId="S::lkapoor@calstatela.edu::41774ec5-f57b-4306-bf0c-93793b4e7211" providerId="AD" clId="Web-{0C5404C8-1070-382A-6C0B-141BA2E32DEB}" dt="2024-05-08T03:56:20.816" v="6" actId="1076"/>
      <pc:docMkLst>
        <pc:docMk/>
      </pc:docMkLst>
      <pc:sldChg chg="modSp">
        <pc:chgData name="Kapoor, Latika" userId="S::lkapoor@calstatela.edu::41774ec5-f57b-4306-bf0c-93793b4e7211" providerId="AD" clId="Web-{0C5404C8-1070-382A-6C0B-141BA2E32DEB}" dt="2024-05-08T03:56:03.581" v="2" actId="1076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0C5404C8-1070-382A-6C0B-141BA2E32DEB}" dt="2024-05-08T03:56:03.581" v="2" actId="1076"/>
          <ac:spMkLst>
            <pc:docMk/>
            <pc:sldMk cId="3350789740" sldId="258"/>
            <ac:spMk id="3" creationId="{4AA77E30-E0F4-617A-B6AA-9F90450D58A3}"/>
          </ac:spMkLst>
        </pc:spChg>
      </pc:sldChg>
      <pc:sldChg chg="modSp">
        <pc:chgData name="Kapoor, Latika" userId="S::lkapoor@calstatela.edu::41774ec5-f57b-4306-bf0c-93793b4e7211" providerId="AD" clId="Web-{0C5404C8-1070-382A-6C0B-141BA2E32DEB}" dt="2024-05-08T03:56:20.816" v="6" actId="1076"/>
        <pc:sldMkLst>
          <pc:docMk/>
          <pc:sldMk cId="467194312" sldId="259"/>
        </pc:sldMkLst>
        <pc:spChg chg="mod">
          <ac:chgData name="Kapoor, Latika" userId="S::lkapoor@calstatela.edu::41774ec5-f57b-4306-bf0c-93793b4e7211" providerId="AD" clId="Web-{0C5404C8-1070-382A-6C0B-141BA2E32DEB}" dt="2024-05-08T03:56:20.816" v="6" actId="1076"/>
          <ac:spMkLst>
            <pc:docMk/>
            <pc:sldMk cId="467194312" sldId="259"/>
            <ac:spMk id="12" creationId="{D81405E1-8D00-2C56-1153-A5314C316B12}"/>
          </ac:spMkLst>
        </pc:spChg>
      </pc:sldChg>
    </pc:docChg>
  </pc:docChgLst>
  <pc:docChgLst>
    <pc:chgData name="Kapoor, Latika" userId="S::lkapoor@calstatela.edu::41774ec5-f57b-4306-bf0c-93793b4e7211" providerId="AD" clId="Web-{3E90600A-93F4-0E8D-56E0-48A66284981E}"/>
    <pc:docChg chg="modSld">
      <pc:chgData name="Kapoor, Latika" userId="S::lkapoor@calstatela.edu::41774ec5-f57b-4306-bf0c-93793b4e7211" providerId="AD" clId="Web-{3E90600A-93F4-0E8D-56E0-48A66284981E}" dt="2024-05-08T05:21:20.736" v="1" actId="20577"/>
      <pc:docMkLst>
        <pc:docMk/>
      </pc:docMkLst>
      <pc:sldChg chg="modSp">
        <pc:chgData name="Kapoor, Latika" userId="S::lkapoor@calstatela.edu::41774ec5-f57b-4306-bf0c-93793b4e7211" providerId="AD" clId="Web-{3E90600A-93F4-0E8D-56E0-48A66284981E}" dt="2024-05-08T05:21:20.736" v="1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3E90600A-93F4-0E8D-56E0-48A66284981E}" dt="2024-05-08T05:21:20.736" v="1" actId="20577"/>
          <ac:spMkLst>
            <pc:docMk/>
            <pc:sldMk cId="3350789740" sldId="258"/>
            <ac:spMk id="3" creationId="{4AA77E30-E0F4-617A-B6AA-9F90450D58A3}"/>
          </ac:spMkLst>
        </pc:spChg>
      </pc:sldChg>
    </pc:docChg>
  </pc:docChgLst>
  <pc:docChgLst>
    <pc:chgData name="Kapoor, Latika" userId="S::lkapoor@calstatela.edu::41774ec5-f57b-4306-bf0c-93793b4e7211" providerId="AD" clId="Web-{E1F45F5A-7FF3-B81C-5B67-6ED5937FE625}"/>
    <pc:docChg chg="modSld">
      <pc:chgData name="Kapoor, Latika" userId="S::lkapoor@calstatela.edu::41774ec5-f57b-4306-bf0c-93793b4e7211" providerId="AD" clId="Web-{E1F45F5A-7FF3-B81C-5B67-6ED5937FE625}" dt="2024-05-08T03:53:30.237" v="105" actId="20577"/>
      <pc:docMkLst>
        <pc:docMk/>
      </pc:docMkLst>
      <pc:sldChg chg="modSp">
        <pc:chgData name="Kapoor, Latika" userId="S::lkapoor@calstatela.edu::41774ec5-f57b-4306-bf0c-93793b4e7211" providerId="AD" clId="Web-{E1F45F5A-7FF3-B81C-5B67-6ED5937FE625}" dt="2024-05-08T03:53:30.237" v="105" actId="20577"/>
        <pc:sldMkLst>
          <pc:docMk/>
          <pc:sldMk cId="1662009381" sldId="257"/>
        </pc:sldMkLst>
        <pc:spChg chg="mod">
          <ac:chgData name="Kapoor, Latika" userId="S::lkapoor@calstatela.edu::41774ec5-f57b-4306-bf0c-93793b4e7211" providerId="AD" clId="Web-{E1F45F5A-7FF3-B81C-5B67-6ED5937FE625}" dt="2024-05-08T03:48:44.810" v="40" actId="1076"/>
          <ac:spMkLst>
            <pc:docMk/>
            <pc:sldMk cId="1662009381" sldId="257"/>
            <ac:spMk id="2" creationId="{F4C63A6F-0861-C4CD-0E35-48D7735F0765}"/>
          </ac:spMkLst>
        </pc:spChg>
        <pc:spChg chg="mod">
          <ac:chgData name="Kapoor, Latika" userId="S::lkapoor@calstatela.edu::41774ec5-f57b-4306-bf0c-93793b4e7211" providerId="AD" clId="Web-{E1F45F5A-7FF3-B81C-5B67-6ED5937FE625}" dt="2024-05-08T03:53:30.237" v="105" actId="20577"/>
          <ac:spMkLst>
            <pc:docMk/>
            <pc:sldMk cId="1662009381" sldId="257"/>
            <ac:spMk id="3" creationId="{F87107B6-907B-FA0D-AD2F-4B0503A9D911}"/>
          </ac:spMkLst>
        </pc:spChg>
        <pc:picChg chg="mod">
          <ac:chgData name="Kapoor, Latika" userId="S::lkapoor@calstatela.edu::41774ec5-f57b-4306-bf0c-93793b4e7211" providerId="AD" clId="Web-{E1F45F5A-7FF3-B81C-5B67-6ED5937FE625}" dt="2024-05-08T03:49:29.688" v="53" actId="1076"/>
          <ac:picMkLst>
            <pc:docMk/>
            <pc:sldMk cId="1662009381" sldId="257"/>
            <ac:picMk id="4" creationId="{C90A16CE-C6D7-2773-0C0A-5FF3FA524D3E}"/>
          </ac:picMkLst>
        </pc:picChg>
      </pc:sldChg>
      <pc:sldChg chg="modSp">
        <pc:chgData name="Kapoor, Latika" userId="S::lkapoor@calstatela.edu::41774ec5-f57b-4306-bf0c-93793b4e7211" providerId="AD" clId="Web-{E1F45F5A-7FF3-B81C-5B67-6ED5937FE625}" dt="2024-05-08T03:47:54.978" v="35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E1F45F5A-7FF3-B81C-5B67-6ED5937FE625}" dt="2024-05-08T03:47:54.978" v="35" actId="20577"/>
          <ac:spMkLst>
            <pc:docMk/>
            <pc:sldMk cId="3350789740" sldId="258"/>
            <ac:spMk id="2" creationId="{2C06E1D6-449C-C0C0-8964-5E7746120173}"/>
          </ac:spMkLst>
        </pc:spChg>
      </pc:sldChg>
      <pc:sldChg chg="modSp">
        <pc:chgData name="Kapoor, Latika" userId="S::lkapoor@calstatela.edu::41774ec5-f57b-4306-bf0c-93793b4e7211" providerId="AD" clId="Web-{E1F45F5A-7FF3-B81C-5B67-6ED5937FE625}" dt="2024-05-08T03:41:48.405" v="6" actId="1076"/>
        <pc:sldMkLst>
          <pc:docMk/>
          <pc:sldMk cId="3985936541" sldId="262"/>
        </pc:sldMkLst>
        <pc:spChg chg="mod">
          <ac:chgData name="Kapoor, Latika" userId="S::lkapoor@calstatela.edu::41774ec5-f57b-4306-bf0c-93793b4e7211" providerId="AD" clId="Web-{E1F45F5A-7FF3-B81C-5B67-6ED5937FE625}" dt="2024-05-08T03:41:48.405" v="6" actId="1076"/>
          <ac:spMkLst>
            <pc:docMk/>
            <pc:sldMk cId="3985936541" sldId="262"/>
            <ac:spMk id="2" creationId="{1499F1C1-F876-4CD6-48AE-14E6F18F5BC8}"/>
          </ac:spMkLst>
        </pc:spChg>
      </pc:sldChg>
      <pc:sldChg chg="modSp">
        <pc:chgData name="Kapoor, Latika" userId="S::lkapoor@calstatela.edu::41774ec5-f57b-4306-bf0c-93793b4e7211" providerId="AD" clId="Web-{E1F45F5A-7FF3-B81C-5B67-6ED5937FE625}" dt="2024-05-08T03:52:38.280" v="96" actId="20577"/>
        <pc:sldMkLst>
          <pc:docMk/>
          <pc:sldMk cId="586937200" sldId="266"/>
        </pc:sldMkLst>
        <pc:spChg chg="mod">
          <ac:chgData name="Kapoor, Latika" userId="S::lkapoor@calstatela.edu::41774ec5-f57b-4306-bf0c-93793b4e7211" providerId="AD" clId="Web-{E1F45F5A-7FF3-B81C-5B67-6ED5937FE625}" dt="2024-05-08T03:52:38.280" v="96" actId="20577"/>
          <ac:spMkLst>
            <pc:docMk/>
            <pc:sldMk cId="586937200" sldId="266"/>
            <ac:spMk id="10" creationId="{2EDAE0FC-96A5-7C26-B357-DF98F1694F28}"/>
          </ac:spMkLst>
        </pc:spChg>
      </pc:sldChg>
      <pc:sldChg chg="modSp">
        <pc:chgData name="Kapoor, Latika" userId="S::lkapoor@calstatela.edu::41774ec5-f57b-4306-bf0c-93793b4e7211" providerId="AD" clId="Web-{E1F45F5A-7FF3-B81C-5B67-6ED5937FE625}" dt="2024-05-08T03:52:45.468" v="97" actId="20577"/>
        <pc:sldMkLst>
          <pc:docMk/>
          <pc:sldMk cId="2454283944" sldId="267"/>
        </pc:sldMkLst>
        <pc:spChg chg="mod">
          <ac:chgData name="Kapoor, Latika" userId="S::lkapoor@calstatela.edu::41774ec5-f57b-4306-bf0c-93793b4e7211" providerId="AD" clId="Web-{E1F45F5A-7FF3-B81C-5B67-6ED5937FE625}" dt="2024-05-08T03:52:45.468" v="97" actId="20577"/>
          <ac:spMkLst>
            <pc:docMk/>
            <pc:sldMk cId="2454283944" sldId="267"/>
            <ac:spMk id="2" creationId="{1499F1C1-F876-4CD6-48AE-14E6F18F5BC8}"/>
          </ac:spMkLst>
        </pc:spChg>
        <pc:spChg chg="mod">
          <ac:chgData name="Kapoor, Latika" userId="S::lkapoor@calstatela.edu::41774ec5-f57b-4306-bf0c-93793b4e7211" providerId="AD" clId="Web-{E1F45F5A-7FF3-B81C-5B67-6ED5937FE625}" dt="2024-05-08T03:46:25.315" v="33" actId="14100"/>
          <ac:spMkLst>
            <pc:docMk/>
            <pc:sldMk cId="2454283944" sldId="267"/>
            <ac:spMk id="3" creationId="{D47165A4-468C-5073-2E32-1942F5C80F61}"/>
          </ac:spMkLst>
        </pc:spChg>
      </pc:sldChg>
      <pc:sldChg chg="modSp">
        <pc:chgData name="Kapoor, Latika" userId="S::lkapoor@calstatela.edu::41774ec5-f57b-4306-bf0c-93793b4e7211" providerId="AD" clId="Web-{E1F45F5A-7FF3-B81C-5B67-6ED5937FE625}" dt="2024-05-08T03:52:32.185" v="95" actId="20577"/>
        <pc:sldMkLst>
          <pc:docMk/>
          <pc:sldMk cId="3038575188" sldId="269"/>
        </pc:sldMkLst>
        <pc:spChg chg="mod">
          <ac:chgData name="Kapoor, Latika" userId="S::lkapoor@calstatela.edu::41774ec5-f57b-4306-bf0c-93793b4e7211" providerId="AD" clId="Web-{E1F45F5A-7FF3-B81C-5B67-6ED5937FE625}" dt="2024-05-08T03:52:32.185" v="95" actId="20577"/>
          <ac:spMkLst>
            <pc:docMk/>
            <pc:sldMk cId="3038575188" sldId="269"/>
            <ac:spMk id="2" creationId="{1499F1C1-F876-4CD6-48AE-14E6F18F5BC8}"/>
          </ac:spMkLst>
        </pc:spChg>
      </pc:sldChg>
      <pc:sldChg chg="modSp">
        <pc:chgData name="Kapoor, Latika" userId="S::lkapoor@calstatela.edu::41774ec5-f57b-4306-bf0c-93793b4e7211" providerId="AD" clId="Web-{E1F45F5A-7FF3-B81C-5B67-6ED5937FE625}" dt="2024-05-08T03:52:14.278" v="94" actId="20577"/>
        <pc:sldMkLst>
          <pc:docMk/>
          <pc:sldMk cId="3741869269" sldId="271"/>
        </pc:sldMkLst>
        <pc:spChg chg="mod">
          <ac:chgData name="Kapoor, Latika" userId="S::lkapoor@calstatela.edu::41774ec5-f57b-4306-bf0c-93793b4e7211" providerId="AD" clId="Web-{E1F45F5A-7FF3-B81C-5B67-6ED5937FE625}" dt="2024-05-08T03:52:14.278" v="94" actId="20577"/>
          <ac:spMkLst>
            <pc:docMk/>
            <pc:sldMk cId="3741869269" sldId="271"/>
            <ac:spMk id="2" creationId="{F4C63A6F-0861-C4CD-0E35-48D7735F0765}"/>
          </ac:spMkLst>
        </pc:spChg>
        <pc:spChg chg="mod">
          <ac:chgData name="Kapoor, Latika" userId="S::lkapoor@calstatela.edu::41774ec5-f57b-4306-bf0c-93793b4e7211" providerId="AD" clId="Web-{E1F45F5A-7FF3-B81C-5B67-6ED5937FE625}" dt="2024-05-08T03:51:42.479" v="89" actId="1076"/>
          <ac:spMkLst>
            <pc:docMk/>
            <pc:sldMk cId="3741869269" sldId="271"/>
            <ac:spMk id="3" creationId="{F87107B6-907B-FA0D-AD2F-4B0503A9D911}"/>
          </ac:spMkLst>
        </pc:spChg>
        <pc:picChg chg="mod">
          <ac:chgData name="Kapoor, Latika" userId="S::lkapoor@calstatela.edu::41774ec5-f57b-4306-bf0c-93793b4e7211" providerId="AD" clId="Web-{E1F45F5A-7FF3-B81C-5B67-6ED5937FE625}" dt="2024-05-08T03:51:45.213" v="90" actId="14100"/>
          <ac:picMkLst>
            <pc:docMk/>
            <pc:sldMk cId="3741869269" sldId="271"/>
            <ac:picMk id="4" creationId="{C90A16CE-C6D7-2773-0C0A-5FF3FA524D3E}"/>
          </ac:picMkLst>
        </pc:picChg>
      </pc:sldChg>
    </pc:docChg>
  </pc:docChgLst>
  <pc:docChgLst>
    <pc:chgData name="Kapoor, Latika" userId="S::lkapoor@calstatela.edu::41774ec5-f57b-4306-bf0c-93793b4e7211" providerId="AD" clId="Web-{BE248AFE-B401-ABA9-533E-A5A7BAF68E34}"/>
    <pc:docChg chg="modSld">
      <pc:chgData name="Kapoor, Latika" userId="S::lkapoor@calstatela.edu::41774ec5-f57b-4306-bf0c-93793b4e7211" providerId="AD" clId="Web-{BE248AFE-B401-ABA9-533E-A5A7BAF68E34}" dt="2024-05-06T23:27:51.877" v="282" actId="1076"/>
      <pc:docMkLst>
        <pc:docMk/>
      </pc:docMkLst>
      <pc:sldChg chg="modSp">
        <pc:chgData name="Kapoor, Latika" userId="S::lkapoor@calstatela.edu::41774ec5-f57b-4306-bf0c-93793b4e7211" providerId="AD" clId="Web-{BE248AFE-B401-ABA9-533E-A5A7BAF68E34}" dt="2024-05-06T23:08:30.474" v="104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BE248AFE-B401-ABA9-533E-A5A7BAF68E34}" dt="2024-05-06T23:08:30.474" v="104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modSp">
        <pc:chgData name="Kapoor, Latika" userId="S::lkapoor@calstatela.edu::41774ec5-f57b-4306-bf0c-93793b4e7211" providerId="AD" clId="Web-{BE248AFE-B401-ABA9-533E-A5A7BAF68E34}" dt="2024-05-06T23:15:46.206" v="182" actId="20577"/>
        <pc:sldMkLst>
          <pc:docMk/>
          <pc:sldMk cId="467194312" sldId="259"/>
        </pc:sldMkLst>
        <pc:spChg chg="mod">
          <ac:chgData name="Kapoor, Latika" userId="S::lkapoor@calstatela.edu::41774ec5-f57b-4306-bf0c-93793b4e7211" providerId="AD" clId="Web-{BE248AFE-B401-ABA9-533E-A5A7BAF68E34}" dt="2024-05-06T23:15:46.206" v="182" actId="20577"/>
          <ac:spMkLst>
            <pc:docMk/>
            <pc:sldMk cId="467194312" sldId="259"/>
            <ac:spMk id="12" creationId="{D81405E1-8D00-2C56-1153-A5314C316B12}"/>
          </ac:spMkLst>
        </pc:spChg>
      </pc:sldChg>
      <pc:sldChg chg="addSp delSp modSp mod setBg setClrOvrMap">
        <pc:chgData name="Kapoor, Latika" userId="S::lkapoor@calstatela.edu::41774ec5-f57b-4306-bf0c-93793b4e7211" providerId="AD" clId="Web-{BE248AFE-B401-ABA9-533E-A5A7BAF68E34}" dt="2024-05-06T23:27:51.877" v="282" actId="1076"/>
        <pc:sldMkLst>
          <pc:docMk/>
          <pc:sldMk cId="3985936541" sldId="262"/>
        </pc:sldMkLst>
        <pc:spChg chg="add del mod ord">
          <ac:chgData name="Kapoor, Latika" userId="S::lkapoor@calstatela.edu::41774ec5-f57b-4306-bf0c-93793b4e7211" providerId="AD" clId="Web-{BE248AFE-B401-ABA9-533E-A5A7BAF68E34}" dt="2024-05-06T23:27:45.752" v="281" actId="1076"/>
          <ac:spMkLst>
            <pc:docMk/>
            <pc:sldMk cId="3985936541" sldId="262"/>
            <ac:spMk id="2" creationId="{1499F1C1-F876-4CD6-48AE-14E6F18F5BC8}"/>
          </ac:spMkLst>
        </pc:spChg>
        <pc:spChg chg="del">
          <ac:chgData name="Kapoor, Latika" userId="S::lkapoor@calstatela.edu::41774ec5-f57b-4306-bf0c-93793b4e7211" providerId="AD" clId="Web-{BE248AFE-B401-ABA9-533E-A5A7BAF68E34}" dt="2024-05-06T21:50:41.871" v="2"/>
          <ac:spMkLst>
            <pc:docMk/>
            <pc:sldMk cId="3985936541" sldId="262"/>
            <ac:spMk id="3" creationId="{D47165A4-468C-5073-2E32-1942F5C80F61}"/>
          </ac:spMkLst>
        </pc:spChg>
        <pc:spChg chg="add del mod">
          <ac:chgData name="Kapoor, Latika" userId="S::lkapoor@calstatela.edu::41774ec5-f57b-4306-bf0c-93793b4e7211" providerId="AD" clId="Web-{BE248AFE-B401-ABA9-533E-A5A7BAF68E34}" dt="2024-05-06T22:04:06.773" v="72"/>
          <ac:spMkLst>
            <pc:docMk/>
            <pc:sldMk cId="3985936541" sldId="262"/>
            <ac:spMk id="7" creationId="{AAB96802-FCA2-D6F2-372E-D2B3480FF59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801" v="22"/>
          <ac:spMkLst>
            <pc:docMk/>
            <pc:sldMk cId="3985936541" sldId="262"/>
            <ac:spMk id="13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801" v="22"/>
          <ac:spMkLst>
            <pc:docMk/>
            <pc:sldMk cId="3985936541" sldId="262"/>
            <ac:spMk id="19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801" v="22"/>
          <ac:spMkLst>
            <pc:docMk/>
            <pc:sldMk cId="3985936541" sldId="262"/>
            <ac:spMk id="21" creationId="{D27CF008-4B18-436D-B2D5-C1346C12438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801" v="22"/>
          <ac:spMkLst>
            <pc:docMk/>
            <pc:sldMk cId="3985936541" sldId="262"/>
            <ac:spMk id="23" creationId="{CE22DAD8-5F67-4B73-ADA9-06EF381F7AD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801" v="22"/>
          <ac:spMkLst>
            <pc:docMk/>
            <pc:sldMk cId="3985936541" sldId="262"/>
            <ac:spMk id="25" creationId="{E4F17063-EDA4-417B-946F-BA357F3B390D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801" v="22"/>
          <ac:spMkLst>
            <pc:docMk/>
            <pc:sldMk cId="3985936541" sldId="262"/>
            <ac:spMk id="27" creationId="{D36F3EEA-55D4-4677-80E7-92D00B8F343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786" v="21"/>
          <ac:spMkLst>
            <pc:docMk/>
            <pc:sldMk cId="3985936541" sldId="262"/>
            <ac:spMk id="30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05.284" v="13"/>
          <ac:spMkLst>
            <pc:docMk/>
            <pc:sldMk cId="3985936541" sldId="262"/>
            <ac:spMk id="31" creationId="{93538C0A-702D-F97A-FF00-2E6403E5123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05.284" v="13"/>
          <ac:spMkLst>
            <pc:docMk/>
            <pc:sldMk cId="3985936541" sldId="262"/>
            <ac:spMk id="34" creationId="{C0B13FF8-2B3C-4BC1-B3E4-254B3F8C3EF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05.284" v="13"/>
          <ac:spMkLst>
            <pc:docMk/>
            <pc:sldMk cId="3985936541" sldId="262"/>
            <ac:spMk id="36" creationId="{B9C1207E-FFD8-4821-AFE6-71C724360939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786" v="21"/>
          <ac:spMkLst>
            <pc:docMk/>
            <pc:sldMk cId="3985936541" sldId="262"/>
            <ac:spMk id="37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05.284" v="13"/>
          <ac:spMkLst>
            <pc:docMk/>
            <pc:sldMk cId="3985936541" sldId="262"/>
            <ac:spMk id="38" creationId="{2B199503-2632-490F-8EB2-759D88708F9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786" v="21"/>
          <ac:spMkLst>
            <pc:docMk/>
            <pc:sldMk cId="3985936541" sldId="262"/>
            <ac:spMk id="39" creationId="{DE92A8BB-07B9-40DB-984F-2CB1A2535B9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05.284" v="13"/>
          <ac:spMkLst>
            <pc:docMk/>
            <pc:sldMk cId="3985936541" sldId="262"/>
            <ac:spMk id="40" creationId="{F11C7CB4-0228-486A-931A-262ABB670EB0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786" v="21"/>
          <ac:spMkLst>
            <pc:docMk/>
            <pc:sldMk cId="3985936541" sldId="262"/>
            <ac:spMk id="41" creationId="{2CDDB745-6C26-4B79-9EF2-08E3E4AB902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11.925" v="17"/>
          <ac:spMkLst>
            <pc:docMk/>
            <pc:sldMk cId="3985936541" sldId="262"/>
            <ac:spMk id="42" creationId="{5F3FC718-FDE3-4EF7-921E-A5F374EAF82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11.925" v="17"/>
          <ac:spMkLst>
            <pc:docMk/>
            <pc:sldMk cId="3985936541" sldId="262"/>
            <ac:spMk id="43" creationId="{FAA0F719-3DC8-4F08-AD8F-5A845658CB9D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11.925" v="17"/>
          <ac:spMkLst>
            <pc:docMk/>
            <pc:sldMk cId="3985936541" sldId="262"/>
            <ac:spMk id="44" creationId="{7DCB61BE-FA0F-4EFB-BE0E-268BAD8E30D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11.925" v="17"/>
          <ac:spMkLst>
            <pc:docMk/>
            <pc:sldMk cId="3985936541" sldId="262"/>
            <ac:spMk id="45" creationId="{A4B31EAA-7423-46F7-9B90-4AB2B09C35C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11.925" v="17"/>
          <ac:spMkLst>
            <pc:docMk/>
            <pc:sldMk cId="3985936541" sldId="262"/>
            <ac:spMk id="46" creationId="{F10ECAE3-0B98-7D5C-8804-D8101C1B01C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786" v="21"/>
          <ac:spMkLst>
            <pc:docMk/>
            <pc:sldMk cId="3985936541" sldId="262"/>
            <ac:spMk id="48" creationId="{80B3FE6C-0A59-4114-88CB-3C3172D6AFF8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35.786" v="21"/>
          <ac:spMkLst>
            <pc:docMk/>
            <pc:sldMk cId="3985936541" sldId="262"/>
            <ac:spMk id="50" creationId="{DDA3A238-516A-4076-B3C2-230D913508F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59.272" v="26"/>
          <ac:spMkLst>
            <pc:docMk/>
            <pc:sldMk cId="3985936541" sldId="262"/>
            <ac:spMk id="52" creationId="{5F3FC718-FDE3-4EF7-921E-A5F374EAF82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59.272" v="26"/>
          <ac:spMkLst>
            <pc:docMk/>
            <pc:sldMk cId="3985936541" sldId="262"/>
            <ac:spMk id="53" creationId="{FAA0F719-3DC8-4F08-AD8F-5A845658CB9D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59.272" v="26"/>
          <ac:spMkLst>
            <pc:docMk/>
            <pc:sldMk cId="3985936541" sldId="262"/>
            <ac:spMk id="54" creationId="{7DCB61BE-FA0F-4EFB-BE0E-268BAD8E30D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59.272" v="26"/>
          <ac:spMkLst>
            <pc:docMk/>
            <pc:sldMk cId="3985936541" sldId="262"/>
            <ac:spMk id="55" creationId="{A4B31EAA-7423-46F7-9B90-4AB2B09C35C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2:59.272" v="26"/>
          <ac:spMkLst>
            <pc:docMk/>
            <pc:sldMk cId="3985936541" sldId="262"/>
            <ac:spMk id="56" creationId="{5547232E-F7CC-4861-879E-CCA7BE6AE2E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25.180" v="31"/>
          <ac:spMkLst>
            <pc:docMk/>
            <pc:sldMk cId="3985936541" sldId="262"/>
            <ac:spMk id="65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25.180" v="31"/>
          <ac:spMkLst>
            <pc:docMk/>
            <pc:sldMk cId="3985936541" sldId="262"/>
            <ac:spMk id="71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25.180" v="31"/>
          <ac:spMkLst>
            <pc:docMk/>
            <pc:sldMk cId="3985936541" sldId="262"/>
            <ac:spMk id="73" creationId="{D27CF008-4B18-436D-B2D5-C1346C12438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25.180" v="31"/>
          <ac:spMkLst>
            <pc:docMk/>
            <pc:sldMk cId="3985936541" sldId="262"/>
            <ac:spMk id="75" creationId="{CE22DAD8-5F67-4B73-ADA9-06EF381F7AD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25.180" v="31"/>
          <ac:spMkLst>
            <pc:docMk/>
            <pc:sldMk cId="3985936541" sldId="262"/>
            <ac:spMk id="77" creationId="{E4F17063-EDA4-417B-946F-BA357F3B390D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25.180" v="31"/>
          <ac:spMkLst>
            <pc:docMk/>
            <pc:sldMk cId="3985936541" sldId="262"/>
            <ac:spMk id="79" creationId="{D36F3EEA-55D4-4677-80E7-92D00B8F343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29.227" v="32"/>
          <ac:spMkLst>
            <pc:docMk/>
            <pc:sldMk cId="3985936541" sldId="262"/>
            <ac:spMk id="83" creationId="{DD221288-33C7-21FE-1249-281FDDE663C9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46.228" v="38"/>
          <ac:spMkLst>
            <pc:docMk/>
            <pc:sldMk cId="3985936541" sldId="262"/>
            <ac:spMk id="86" creationId="{C0B13FF8-2B3C-4BC1-B3E4-254B3F8C3EF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46.228" v="38"/>
          <ac:spMkLst>
            <pc:docMk/>
            <pc:sldMk cId="3985936541" sldId="262"/>
            <ac:spMk id="88" creationId="{B9C1207E-FFD8-4821-AFE6-71C724360939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46.228" v="38"/>
          <ac:spMkLst>
            <pc:docMk/>
            <pc:sldMk cId="3985936541" sldId="262"/>
            <ac:spMk id="90" creationId="{2B199503-2632-490F-8EB2-759D88708F9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3:46.228" v="38"/>
          <ac:spMkLst>
            <pc:docMk/>
            <pc:sldMk cId="3985936541" sldId="262"/>
            <ac:spMk id="92" creationId="{F11C7CB4-0228-486A-931A-262ABB670EB0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292" v="42"/>
          <ac:spMkLst>
            <pc:docMk/>
            <pc:sldMk cId="3985936541" sldId="262"/>
            <ac:spMk id="101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292" v="42"/>
          <ac:spMkLst>
            <pc:docMk/>
            <pc:sldMk cId="3985936541" sldId="262"/>
            <ac:spMk id="107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292" v="42"/>
          <ac:spMkLst>
            <pc:docMk/>
            <pc:sldMk cId="3985936541" sldId="262"/>
            <ac:spMk id="109" creationId="{D67CA421-FA2B-47ED-A101-F8BBEBB2976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292" v="42"/>
          <ac:spMkLst>
            <pc:docMk/>
            <pc:sldMk cId="3985936541" sldId="262"/>
            <ac:spMk id="111" creationId="{12425D82-CD5E-45A4-9542-70951E59F2D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292" v="42"/>
          <ac:spMkLst>
            <pc:docMk/>
            <pc:sldMk cId="3985936541" sldId="262"/>
            <ac:spMk id="113" creationId="{221DB897-A621-4D5F-AC81-91199AC4370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198" v="41"/>
          <ac:spMkLst>
            <pc:docMk/>
            <pc:sldMk cId="3985936541" sldId="262"/>
            <ac:spMk id="122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198" v="41"/>
          <ac:spMkLst>
            <pc:docMk/>
            <pc:sldMk cId="3985936541" sldId="262"/>
            <ac:spMk id="128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198" v="41"/>
          <ac:spMkLst>
            <pc:docMk/>
            <pc:sldMk cId="3985936541" sldId="262"/>
            <ac:spMk id="130" creationId="{D67CA421-FA2B-47ED-A101-F8BBEBB2976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198" v="41"/>
          <ac:spMkLst>
            <pc:docMk/>
            <pc:sldMk cId="3985936541" sldId="262"/>
            <ac:spMk id="132" creationId="{12425D82-CD5E-45A4-9542-70951E59F2D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05.198" v="41"/>
          <ac:spMkLst>
            <pc:docMk/>
            <pc:sldMk cId="3985936541" sldId="262"/>
            <ac:spMk id="134" creationId="{221DB897-A621-4D5F-AC81-91199AC4370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14.934" v="44"/>
          <ac:spMkLst>
            <pc:docMk/>
            <pc:sldMk cId="3985936541" sldId="262"/>
            <ac:spMk id="138" creationId="{989BE678-777B-482A-A616-FEDC47B162E5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4:14.934" v="44"/>
          <ac:spMkLst>
            <pc:docMk/>
            <pc:sldMk cId="3985936541" sldId="262"/>
            <ac:spMk id="141" creationId="{D28BE0C3-2102-4820-B88B-A448B1840D1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5:01.781" v="50"/>
          <ac:spMkLst>
            <pc:docMk/>
            <pc:sldMk cId="3985936541" sldId="262"/>
            <ac:spMk id="150" creationId="{989BE678-777B-482A-A616-FEDC47B162E5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1:55:01.781" v="50"/>
          <ac:spMkLst>
            <pc:docMk/>
            <pc:sldMk cId="3985936541" sldId="262"/>
            <ac:spMk id="156" creationId="{D28BE0C3-2102-4820-B88B-A448B1840D1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165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171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173" creationId="{D27CF008-4B18-436D-B2D5-C1346C12438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175" creationId="{CE22DAD8-5F67-4B73-ADA9-06EF381F7AD6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177" creationId="{E4F17063-EDA4-417B-946F-BA357F3B390D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179" creationId="{D36F3EEA-55D4-4677-80E7-92D00B8F343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51" v="258"/>
          <ac:spMkLst>
            <pc:docMk/>
            <pc:sldMk cId="3985936541" sldId="262"/>
            <ac:spMk id="183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3.889" v="235"/>
          <ac:spMkLst>
            <pc:docMk/>
            <pc:sldMk cId="3985936541" sldId="262"/>
            <ac:spMk id="188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51" v="258"/>
          <ac:spMkLst>
            <pc:docMk/>
            <pc:sldMk cId="3985936541" sldId="262"/>
            <ac:spMk id="189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51" v="258"/>
          <ac:spMkLst>
            <pc:docMk/>
            <pc:sldMk cId="3985936541" sldId="262"/>
            <ac:spMk id="191" creationId="{D67CA421-FA2B-47ED-A101-F8BBEBB2976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51" v="258"/>
          <ac:spMkLst>
            <pc:docMk/>
            <pc:sldMk cId="3985936541" sldId="262"/>
            <ac:spMk id="193" creationId="{12425D82-CD5E-45A4-9542-70951E59F2D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3.889" v="235"/>
          <ac:spMkLst>
            <pc:docMk/>
            <pc:sldMk cId="3985936541" sldId="262"/>
            <ac:spMk id="194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5:06.351" v="258"/>
          <ac:spMkLst>
            <pc:docMk/>
            <pc:sldMk cId="3985936541" sldId="262"/>
            <ac:spMk id="195" creationId="{221DB897-A621-4D5F-AC81-91199AC4370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3.889" v="235"/>
          <ac:spMkLst>
            <pc:docMk/>
            <pc:sldMk cId="3985936541" sldId="262"/>
            <ac:spMk id="196" creationId="{D67CA421-FA2B-47ED-A101-F8BBEBB2976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3.889" v="235"/>
          <ac:spMkLst>
            <pc:docMk/>
            <pc:sldMk cId="3985936541" sldId="262"/>
            <ac:spMk id="198" creationId="{12425D82-CD5E-45A4-9542-70951E59F2D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3.889" v="235"/>
          <ac:spMkLst>
            <pc:docMk/>
            <pc:sldMk cId="3985936541" sldId="262"/>
            <ac:spMk id="200" creationId="{221DB897-A621-4D5F-AC81-91199AC4370E}"/>
          </ac:spMkLst>
        </pc:spChg>
        <pc:spChg chg="add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201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7.030" v="237"/>
          <ac:spMkLst>
            <pc:docMk/>
            <pc:sldMk cId="3985936541" sldId="262"/>
            <ac:spMk id="202" creationId="{F98810A7-E114-447A-A7D6-69B27CFB5650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7.030" v="237"/>
          <ac:spMkLst>
            <pc:docMk/>
            <pc:sldMk cId="3985936541" sldId="262"/>
            <ac:spMk id="205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7.030" v="237"/>
          <ac:spMkLst>
            <pc:docMk/>
            <pc:sldMk cId="3985936541" sldId="262"/>
            <ac:spMk id="208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7.030" v="237"/>
          <ac:spMkLst>
            <pc:docMk/>
            <pc:sldMk cId="3985936541" sldId="262"/>
            <ac:spMk id="209" creationId="{757B325C-3E35-45CF-9D07-3BCB281F3B9C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7.030" v="237"/>
          <ac:spMkLst>
            <pc:docMk/>
            <pc:sldMk cId="3985936541" sldId="262"/>
            <ac:spMk id="210" creationId="{C24BEC42-AFF3-40D1-93A2-A27A42E1E23C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7.030" v="237"/>
          <ac:spMkLst>
            <pc:docMk/>
            <pc:sldMk cId="3985936541" sldId="262"/>
            <ac:spMk id="211" creationId="{608F427C-1EC9-4280-9367-F2B3AA063E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9.655" v="239"/>
          <ac:spMkLst>
            <pc:docMk/>
            <pc:sldMk cId="3985936541" sldId="262"/>
            <ac:spMk id="215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9.655" v="239"/>
          <ac:spMkLst>
            <pc:docMk/>
            <pc:sldMk cId="3985936541" sldId="262"/>
            <ac:spMk id="218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9.655" v="239"/>
          <ac:spMkLst>
            <pc:docMk/>
            <pc:sldMk cId="3985936541" sldId="262"/>
            <ac:spMk id="219" creationId="{DE92A8BB-07B9-40DB-984F-2CB1A2535B9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9.655" v="239"/>
          <ac:spMkLst>
            <pc:docMk/>
            <pc:sldMk cId="3985936541" sldId="262"/>
            <ac:spMk id="220" creationId="{2CDDB745-6C26-4B79-9EF2-08E3E4AB9024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9.655" v="239"/>
          <ac:spMkLst>
            <pc:docMk/>
            <pc:sldMk cId="3985936541" sldId="262"/>
            <ac:spMk id="221" creationId="{80B3FE6C-0A59-4114-88CB-3C3172D6AFF8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2:59.655" v="239"/>
          <ac:spMkLst>
            <pc:docMk/>
            <pc:sldMk cId="3985936541" sldId="262"/>
            <ac:spMk id="222" creationId="{DDA3A238-516A-4076-B3C2-230D913508F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3:14.156" v="245"/>
          <ac:spMkLst>
            <pc:docMk/>
            <pc:sldMk cId="3985936541" sldId="262"/>
            <ac:spMk id="226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23:14.156" v="245"/>
          <ac:spMkLst>
            <pc:docMk/>
            <pc:sldMk cId="3985936541" sldId="262"/>
            <ac:spMk id="229" creationId="{DE4D62F9-188E-4530-84C2-24BDEE4BEB82}"/>
          </ac:spMkLst>
        </pc:spChg>
        <pc:spChg chg="add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230" creationId="{DE4D62F9-188E-4530-84C2-24BDEE4BEB82}"/>
          </ac:spMkLst>
        </pc:spChg>
        <pc:spChg chg="add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231" creationId="{757B325C-3E35-45CF-9D07-3BCB281F3B9C}"/>
          </ac:spMkLst>
        </pc:spChg>
        <pc:spChg chg="add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232" creationId="{C24BEC42-AFF3-40D1-93A2-A27A42E1E23C}"/>
          </ac:spMkLst>
        </pc:spChg>
        <pc:spChg chg="add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233" creationId="{608F427C-1EC9-4280-9367-F2B3AA063E82}"/>
          </ac:spMkLst>
        </pc:spChg>
        <pc:spChg chg="add">
          <ac:chgData name="Kapoor, Latika" userId="S::lkapoor@calstatela.edu::41774ec5-f57b-4306-bf0c-93793b4e7211" providerId="AD" clId="Web-{BE248AFE-B401-ABA9-533E-A5A7BAF68E34}" dt="2024-05-06T23:25:06.382" v="259"/>
          <ac:spMkLst>
            <pc:docMk/>
            <pc:sldMk cId="3985936541" sldId="262"/>
            <ac:spMk id="234" creationId="{F98810A7-E114-447A-A7D6-69B27CFB5650}"/>
          </ac:spMkLst>
        </pc:spChg>
        <pc:picChg chg="add mod">
          <ac:chgData name="Kapoor, Latika" userId="S::lkapoor@calstatela.edu::41774ec5-f57b-4306-bf0c-93793b4e7211" providerId="AD" clId="Web-{BE248AFE-B401-ABA9-533E-A5A7BAF68E34}" dt="2024-05-06T23:27:51.877" v="282" actId="1076"/>
          <ac:picMkLst>
            <pc:docMk/>
            <pc:sldMk cId="3985936541" sldId="262"/>
            <ac:picMk id="3" creationId="{F34DDEA8-4BA6-AEE2-A0A8-E8AA896F3A89}"/>
          </ac:picMkLst>
        </pc:picChg>
        <pc:picChg chg="add del mod ord">
          <ac:chgData name="Kapoor, Latika" userId="S::lkapoor@calstatela.edu::41774ec5-f57b-4306-bf0c-93793b4e7211" providerId="AD" clId="Web-{BE248AFE-B401-ABA9-533E-A5A7BAF68E34}" dt="2024-05-06T21:54:21.246" v="45"/>
          <ac:picMkLst>
            <pc:docMk/>
            <pc:sldMk cId="3985936541" sldId="262"/>
            <ac:picMk id="4" creationId="{4A588C4E-C4FF-9B51-7BA4-FF743084FA4A}"/>
          </ac:picMkLst>
        </pc:picChg>
        <pc:picChg chg="add del mod ord">
          <ac:chgData name="Kapoor, Latika" userId="S::lkapoor@calstatela.edu::41774ec5-f57b-4306-bf0c-93793b4e7211" providerId="AD" clId="Web-{BE248AFE-B401-ABA9-533E-A5A7BAF68E34}" dt="2024-05-06T23:25:10.523" v="260"/>
          <ac:picMkLst>
            <pc:docMk/>
            <pc:sldMk cId="3985936541" sldId="262"/>
            <ac:picMk id="5" creationId="{B7878922-B48B-3134-B971-75E826CF574B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801" v="22"/>
          <ac:picMkLst>
            <pc:docMk/>
            <pc:sldMk cId="3985936541" sldId="262"/>
            <ac:picMk id="9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801" v="22"/>
          <ac:picMkLst>
            <pc:docMk/>
            <pc:sldMk cId="3985936541" sldId="262"/>
            <ac:picMk id="11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801" v="22"/>
          <ac:picMkLst>
            <pc:docMk/>
            <pc:sldMk cId="3985936541" sldId="262"/>
            <ac:picMk id="15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801" v="22"/>
          <ac:picMkLst>
            <pc:docMk/>
            <pc:sldMk cId="3985936541" sldId="262"/>
            <ac:picMk id="17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786" v="21"/>
          <ac:picMkLst>
            <pc:docMk/>
            <pc:sldMk cId="3985936541" sldId="262"/>
            <ac:picMk id="29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786" v="21"/>
          <ac:picMkLst>
            <pc:docMk/>
            <pc:sldMk cId="3985936541" sldId="262"/>
            <ac:picMk id="32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786" v="21"/>
          <ac:picMkLst>
            <pc:docMk/>
            <pc:sldMk cId="3985936541" sldId="262"/>
            <ac:picMk id="33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2:35.786" v="21"/>
          <ac:picMkLst>
            <pc:docMk/>
            <pc:sldMk cId="3985936541" sldId="262"/>
            <ac:picMk id="35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3:25.180" v="31"/>
          <ac:picMkLst>
            <pc:docMk/>
            <pc:sldMk cId="3985936541" sldId="262"/>
            <ac:picMk id="61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3:25.180" v="31"/>
          <ac:picMkLst>
            <pc:docMk/>
            <pc:sldMk cId="3985936541" sldId="262"/>
            <ac:picMk id="63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3:25.180" v="31"/>
          <ac:picMkLst>
            <pc:docMk/>
            <pc:sldMk cId="3985936541" sldId="262"/>
            <ac:picMk id="67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3:25.180" v="31"/>
          <ac:picMkLst>
            <pc:docMk/>
            <pc:sldMk cId="3985936541" sldId="262"/>
            <ac:picMk id="69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292" v="42"/>
          <ac:picMkLst>
            <pc:docMk/>
            <pc:sldMk cId="3985936541" sldId="262"/>
            <ac:picMk id="97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292" v="42"/>
          <ac:picMkLst>
            <pc:docMk/>
            <pc:sldMk cId="3985936541" sldId="262"/>
            <ac:picMk id="99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292" v="42"/>
          <ac:picMkLst>
            <pc:docMk/>
            <pc:sldMk cId="3985936541" sldId="262"/>
            <ac:picMk id="103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292" v="42"/>
          <ac:picMkLst>
            <pc:docMk/>
            <pc:sldMk cId="3985936541" sldId="262"/>
            <ac:picMk id="105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198" v="41"/>
          <ac:picMkLst>
            <pc:docMk/>
            <pc:sldMk cId="3985936541" sldId="262"/>
            <ac:picMk id="118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198" v="41"/>
          <ac:picMkLst>
            <pc:docMk/>
            <pc:sldMk cId="3985936541" sldId="262"/>
            <ac:picMk id="120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198" v="41"/>
          <ac:picMkLst>
            <pc:docMk/>
            <pc:sldMk cId="3985936541" sldId="262"/>
            <ac:picMk id="124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05.198" v="41"/>
          <ac:picMkLst>
            <pc:docMk/>
            <pc:sldMk cId="3985936541" sldId="262"/>
            <ac:picMk id="126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14.934" v="44"/>
          <ac:picMkLst>
            <pc:docMk/>
            <pc:sldMk cId="3985936541" sldId="262"/>
            <ac:picMk id="136" creationId="{DF19BAF3-7E20-4B9D-B544-BABAEEA1FA7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14.934" v="44"/>
          <ac:picMkLst>
            <pc:docMk/>
            <pc:sldMk cId="3985936541" sldId="262"/>
            <ac:picMk id="137" creationId="{950648F4-ABCD-4DF0-8641-76CFB235472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14.934" v="44"/>
          <ac:picMkLst>
            <pc:docMk/>
            <pc:sldMk cId="3985936541" sldId="262"/>
            <ac:picMk id="139" creationId="{CF1EB4BD-9C7E-4AA3-9681-C7EB0DA6250B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4:14.934" v="44"/>
          <ac:picMkLst>
            <pc:docMk/>
            <pc:sldMk cId="3985936541" sldId="262"/>
            <ac:picMk id="140" creationId="{94AAE3AA-3759-4D28-B0EF-575F25A5146C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5:01.781" v="50"/>
          <ac:picMkLst>
            <pc:docMk/>
            <pc:sldMk cId="3985936541" sldId="262"/>
            <ac:picMk id="146" creationId="{DF19BAF3-7E20-4B9D-B544-BABAEEA1FA7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5:01.781" v="50"/>
          <ac:picMkLst>
            <pc:docMk/>
            <pc:sldMk cId="3985936541" sldId="262"/>
            <ac:picMk id="148" creationId="{950648F4-ABCD-4DF0-8641-76CFB235472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5:01.781" v="50"/>
          <ac:picMkLst>
            <pc:docMk/>
            <pc:sldMk cId="3985936541" sldId="262"/>
            <ac:picMk id="152" creationId="{CF1EB4BD-9C7E-4AA3-9681-C7EB0DA6250B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1:55:01.781" v="50"/>
          <ac:picMkLst>
            <pc:docMk/>
            <pc:sldMk cId="3985936541" sldId="262"/>
            <ac:picMk id="154" creationId="{94AAE3AA-3759-4D28-B0EF-575F25A5146C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161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163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167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169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51" v="258"/>
          <ac:picMkLst>
            <pc:docMk/>
            <pc:sldMk cId="3985936541" sldId="262"/>
            <ac:picMk id="181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51" v="258"/>
          <ac:picMkLst>
            <pc:docMk/>
            <pc:sldMk cId="3985936541" sldId="262"/>
            <ac:picMk id="182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3.889" v="235"/>
          <ac:picMkLst>
            <pc:docMk/>
            <pc:sldMk cId="3985936541" sldId="262"/>
            <ac:picMk id="184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51" v="258"/>
          <ac:picMkLst>
            <pc:docMk/>
            <pc:sldMk cId="3985936541" sldId="262"/>
            <ac:picMk id="185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3.889" v="235"/>
          <ac:picMkLst>
            <pc:docMk/>
            <pc:sldMk cId="3985936541" sldId="262"/>
            <ac:picMk id="186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5:06.351" v="258"/>
          <ac:picMkLst>
            <pc:docMk/>
            <pc:sldMk cId="3985936541" sldId="262"/>
            <ac:picMk id="187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3.889" v="235"/>
          <ac:picMkLst>
            <pc:docMk/>
            <pc:sldMk cId="3985936541" sldId="262"/>
            <ac:picMk id="190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3.889" v="235"/>
          <ac:picMkLst>
            <pc:docMk/>
            <pc:sldMk cId="3985936541" sldId="262"/>
            <ac:picMk id="192" creationId="{69F01145-BEA3-4CBF-AA21-10077B948CA8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197" creationId="{41B68C77-138E-4BF7-A276-BD0C78A4219F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199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7.030" v="237"/>
          <ac:picMkLst>
            <pc:docMk/>
            <pc:sldMk cId="3985936541" sldId="262"/>
            <ac:picMk id="203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7.030" v="237"/>
          <ac:picMkLst>
            <pc:docMk/>
            <pc:sldMk cId="3985936541" sldId="262"/>
            <ac:picMk id="204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7.030" v="237"/>
          <ac:picMkLst>
            <pc:docMk/>
            <pc:sldMk cId="3985936541" sldId="262"/>
            <ac:picMk id="206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7.030" v="237"/>
          <ac:picMkLst>
            <pc:docMk/>
            <pc:sldMk cId="3985936541" sldId="262"/>
            <ac:picMk id="207" creationId="{69F01145-BEA3-4CBF-AA21-10077B948CA8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212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9.655" v="239"/>
          <ac:picMkLst>
            <pc:docMk/>
            <pc:sldMk cId="3985936541" sldId="262"/>
            <ac:picMk id="213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9.655" v="239"/>
          <ac:picMkLst>
            <pc:docMk/>
            <pc:sldMk cId="3985936541" sldId="262"/>
            <ac:picMk id="214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9.655" v="239"/>
          <ac:picMkLst>
            <pc:docMk/>
            <pc:sldMk cId="3985936541" sldId="262"/>
            <ac:picMk id="216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2:59.655" v="239"/>
          <ac:picMkLst>
            <pc:docMk/>
            <pc:sldMk cId="3985936541" sldId="262"/>
            <ac:picMk id="217" creationId="{69F01145-BEA3-4CBF-AA21-10077B948CA8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25:06.382" v="259"/>
          <ac:picMkLst>
            <pc:docMk/>
            <pc:sldMk cId="3985936541" sldId="262"/>
            <ac:picMk id="223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3:14.156" v="245"/>
          <ac:picMkLst>
            <pc:docMk/>
            <pc:sldMk cId="3985936541" sldId="262"/>
            <ac:picMk id="224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3:14.156" v="245"/>
          <ac:picMkLst>
            <pc:docMk/>
            <pc:sldMk cId="3985936541" sldId="262"/>
            <ac:picMk id="225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3:14.156" v="245"/>
          <ac:picMkLst>
            <pc:docMk/>
            <pc:sldMk cId="3985936541" sldId="262"/>
            <ac:picMk id="227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23:14.156" v="245"/>
          <ac:picMkLst>
            <pc:docMk/>
            <pc:sldMk cId="3985936541" sldId="262"/>
            <ac:picMk id="228" creationId="{69F01145-BEA3-4CBF-AA21-10077B948CA8}"/>
          </ac:picMkLst>
        </pc:picChg>
      </pc:sldChg>
      <pc:sldChg chg="addSp delSp modSp mod setBg setClrOvrMap">
        <pc:chgData name="Kapoor, Latika" userId="S::lkapoor@calstatela.edu::41774ec5-f57b-4306-bf0c-93793b4e7211" providerId="AD" clId="Web-{BE248AFE-B401-ABA9-533E-A5A7BAF68E34}" dt="2024-05-06T23:21:48.885" v="233" actId="20577"/>
        <pc:sldMkLst>
          <pc:docMk/>
          <pc:sldMk cId="1251248829" sldId="263"/>
        </pc:sldMkLst>
        <pc:spChg chg="mod">
          <ac:chgData name="Kapoor, Latika" userId="S::lkapoor@calstatela.edu::41774ec5-f57b-4306-bf0c-93793b4e7211" providerId="AD" clId="Web-{BE248AFE-B401-ABA9-533E-A5A7BAF68E34}" dt="2024-05-06T23:21:48.885" v="233" actId="20577"/>
          <ac:spMkLst>
            <pc:docMk/>
            <pc:sldMk cId="1251248829" sldId="263"/>
            <ac:spMk id="2" creationId="{1499F1C1-F876-4CD6-48AE-14E6F18F5BC8}"/>
          </ac:spMkLst>
        </pc:spChg>
        <pc:spChg chg="del">
          <ac:chgData name="Kapoor, Latika" userId="S::lkapoor@calstatela.edu::41774ec5-f57b-4306-bf0c-93793b4e7211" providerId="AD" clId="Web-{BE248AFE-B401-ABA9-533E-A5A7BAF68E34}" dt="2024-05-06T22:03:35.162" v="70"/>
          <ac:spMkLst>
            <pc:docMk/>
            <pc:sldMk cId="1251248829" sldId="263"/>
            <ac:spMk id="3" creationId="{D47165A4-468C-5073-2E32-1942F5C80F6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2:05:15.560" v="78"/>
          <ac:spMkLst>
            <pc:docMk/>
            <pc:sldMk cId="1251248829" sldId="263"/>
            <ac:spMk id="13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2:05:15.560" v="78"/>
          <ac:spMkLst>
            <pc:docMk/>
            <pc:sldMk cId="1251248829" sldId="263"/>
            <ac:spMk id="19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2:05:15.560" v="78"/>
          <ac:spMkLst>
            <pc:docMk/>
            <pc:sldMk cId="1251248829" sldId="263"/>
            <ac:spMk id="21" creationId="{D67CA421-FA2B-47ED-A101-F8BBEBB2976B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2:05:15.560" v="78"/>
          <ac:spMkLst>
            <pc:docMk/>
            <pc:sldMk cId="1251248829" sldId="263"/>
            <ac:spMk id="23" creationId="{12425D82-CD5E-45A4-9542-70951E59F2D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2:05:15.560" v="78"/>
          <ac:spMkLst>
            <pc:docMk/>
            <pc:sldMk cId="1251248829" sldId="263"/>
            <ac:spMk id="25" creationId="{221DB897-A621-4D5F-AC81-91199AC4370E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34" creationId="{4AC0CD9D-7610-4620-93B4-798CCD9AB581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40" creationId="{DE4D62F9-188E-4530-84C2-24BDEE4BEB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42" creationId="{757B325C-3E35-45CF-9D07-3BCB281F3B9C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44" creationId="{C24BEC42-AFF3-40D1-93A2-A27A42E1E23C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46" creationId="{608F427C-1EC9-4280-9367-F2B3AA063E82}"/>
          </ac:spMkLst>
        </pc:spChg>
        <pc:spChg chg="add del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48" creationId="{F98810A7-E114-447A-A7D6-69B27CFB5650}"/>
          </ac:spMkLst>
        </pc:spChg>
        <pc:spChg chg="add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57" creationId="{4AC0CD9D-7610-4620-93B4-798CCD9AB581}"/>
          </ac:spMkLst>
        </pc:spChg>
        <pc:spChg chg="add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63" creationId="{DE4D62F9-188E-4530-84C2-24BDEE4BEB82}"/>
          </ac:spMkLst>
        </pc:spChg>
        <pc:spChg chg="add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65" creationId="{6288FA97-C16B-4222-8C4D-E22F58E87AE4}"/>
          </ac:spMkLst>
        </pc:spChg>
        <pc:spChg chg="add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67" creationId="{D5395B5B-2522-4AED-9DF1-8EA401469F59}"/>
          </ac:spMkLst>
        </pc:spChg>
        <pc:spChg chg="add">
          <ac:chgData name="Kapoor, Latika" userId="S::lkapoor@calstatela.edu::41774ec5-f57b-4306-bf0c-93793b4e7211" providerId="AD" clId="Web-{BE248AFE-B401-ABA9-533E-A5A7BAF68E34}" dt="2024-05-06T23:19:31.017" v="199"/>
          <ac:spMkLst>
            <pc:docMk/>
            <pc:sldMk cId="1251248829" sldId="263"/>
            <ac:spMk id="69" creationId="{86745676-985D-4F8F-BBC9-74CCF08EF6B8}"/>
          </ac:spMkLst>
        </pc:spChg>
        <pc:picChg chg="add mod ord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4" creationId="{2BAA94A2-820D-E2CF-4760-B8CA994EB0AA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2:05:15.560" v="78"/>
          <ac:picMkLst>
            <pc:docMk/>
            <pc:sldMk cId="1251248829" sldId="263"/>
            <ac:picMk id="9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2:05:15.560" v="78"/>
          <ac:picMkLst>
            <pc:docMk/>
            <pc:sldMk cId="1251248829" sldId="263"/>
            <ac:picMk id="11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2:05:15.560" v="78"/>
          <ac:picMkLst>
            <pc:docMk/>
            <pc:sldMk cId="1251248829" sldId="263"/>
            <ac:picMk id="15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2:05:15.560" v="78"/>
          <ac:picMkLst>
            <pc:docMk/>
            <pc:sldMk cId="1251248829" sldId="263"/>
            <ac:picMk id="17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30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32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36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38" creationId="{69F01145-BEA3-4CBF-AA21-10077B948CA8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53" creationId="{41B68C77-138E-4BF7-A276-BD0C78A4219F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55" creationId="{7C268552-D473-46ED-B1B8-422042C4DEF1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59" creationId="{B9238B3E-24AA-439A-B527-6C5DF6D72145}"/>
          </ac:picMkLst>
        </pc:picChg>
        <pc:picChg chg="add">
          <ac:chgData name="Kapoor, Latika" userId="S::lkapoor@calstatela.edu::41774ec5-f57b-4306-bf0c-93793b4e7211" providerId="AD" clId="Web-{BE248AFE-B401-ABA9-533E-A5A7BAF68E34}" dt="2024-05-06T23:19:31.017" v="199"/>
          <ac:picMkLst>
            <pc:docMk/>
            <pc:sldMk cId="1251248829" sldId="263"/>
            <ac:picMk id="61" creationId="{69F01145-BEA3-4CBF-AA21-10077B948CA8}"/>
          </ac:picMkLst>
        </pc:picChg>
      </pc:sldChg>
    </pc:docChg>
  </pc:docChgLst>
  <pc:docChgLst>
    <pc:chgData name="Kapoor, Latika" userId="S::lkapoor@calstatela.edu::41774ec5-f57b-4306-bf0c-93793b4e7211" providerId="AD" clId="Web-{2CD4338F-6589-F6E9-7BAE-3D76632474F6}"/>
    <pc:docChg chg="modSld">
      <pc:chgData name="Kapoor, Latika" userId="S::lkapoor@calstatela.edu::41774ec5-f57b-4306-bf0c-93793b4e7211" providerId="AD" clId="Web-{2CD4338F-6589-F6E9-7BAE-3D76632474F6}" dt="2024-05-08T05:08:02.096" v="1" actId="20577"/>
      <pc:docMkLst>
        <pc:docMk/>
      </pc:docMkLst>
      <pc:sldChg chg="modSp">
        <pc:chgData name="Kapoor, Latika" userId="S::lkapoor@calstatela.edu::41774ec5-f57b-4306-bf0c-93793b4e7211" providerId="AD" clId="Web-{2CD4338F-6589-F6E9-7BAE-3D76632474F6}" dt="2024-05-08T05:08:02.096" v="1" actId="20577"/>
        <pc:sldMkLst>
          <pc:docMk/>
          <pc:sldMk cId="3985936541" sldId="262"/>
        </pc:sldMkLst>
        <pc:spChg chg="mod">
          <ac:chgData name="Kapoor, Latika" userId="S::lkapoor@calstatela.edu::41774ec5-f57b-4306-bf0c-93793b4e7211" providerId="AD" clId="Web-{2CD4338F-6589-F6E9-7BAE-3D76632474F6}" dt="2024-05-08T05:08:02.096" v="1" actId="20577"/>
          <ac:spMkLst>
            <pc:docMk/>
            <pc:sldMk cId="3985936541" sldId="262"/>
            <ac:spMk id="2" creationId="{1499F1C1-F876-4CD6-48AE-14E6F18F5BC8}"/>
          </ac:spMkLst>
        </pc:spChg>
      </pc:sldChg>
    </pc:docChg>
  </pc:docChgLst>
  <pc:docChgLst>
    <pc:chgData name="Kapoor, Latika" userId="S::lkapoor@calstatela.edu::41774ec5-f57b-4306-bf0c-93793b4e7211" providerId="AD" clId="Web-{DD434A19-7D70-D834-0369-3798C1E079E5}"/>
    <pc:docChg chg="modSld">
      <pc:chgData name="Kapoor, Latika" userId="S::lkapoor@calstatela.edu::41774ec5-f57b-4306-bf0c-93793b4e7211" providerId="AD" clId="Web-{DD434A19-7D70-D834-0369-3798C1E079E5}" dt="2024-05-08T05:06:04.846" v="1" actId="20577"/>
      <pc:docMkLst>
        <pc:docMk/>
      </pc:docMkLst>
      <pc:sldChg chg="modSp">
        <pc:chgData name="Kapoor, Latika" userId="S::lkapoor@calstatela.edu::41774ec5-f57b-4306-bf0c-93793b4e7211" providerId="AD" clId="Web-{DD434A19-7D70-D834-0369-3798C1E079E5}" dt="2024-05-08T05:06:04.846" v="1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DD434A19-7D70-D834-0369-3798C1E079E5}" dt="2024-05-08T05:06:04.846" v="1" actId="20577"/>
          <ac:spMkLst>
            <pc:docMk/>
            <pc:sldMk cId="3350789740" sldId="258"/>
            <ac:spMk id="3" creationId="{4AA77E30-E0F4-617A-B6AA-9F90450D58A3}"/>
          </ac:spMkLst>
        </pc:spChg>
      </pc:sldChg>
    </pc:docChg>
  </pc:docChgLst>
  <pc:docChgLst>
    <pc:chgData name="Purohit, Mitali Lalitkumar" userId="S::mpurohi2@calstatela.edu::25e4def4-32c8-430a-a496-051106e6744e" providerId="AD" clId="Web-{59AD5BA7-B4DA-63CF-2DD1-4208C37B44E9}"/>
    <pc:docChg chg="modSld">
      <pc:chgData name="Purohit, Mitali Lalitkumar" userId="S::mpurohi2@calstatela.edu::25e4def4-32c8-430a-a496-051106e6744e" providerId="AD" clId="Web-{59AD5BA7-B4DA-63CF-2DD1-4208C37B44E9}" dt="2024-05-06T23:33:52.221" v="6" actId="14100"/>
      <pc:docMkLst>
        <pc:docMk/>
      </pc:docMkLst>
      <pc:sldChg chg="modSp">
        <pc:chgData name="Purohit, Mitali Lalitkumar" userId="S::mpurohi2@calstatela.edu::25e4def4-32c8-430a-a496-051106e6744e" providerId="AD" clId="Web-{59AD5BA7-B4DA-63CF-2DD1-4208C37B44E9}" dt="2024-05-06T23:33:52.221" v="6" actId="14100"/>
        <pc:sldMkLst>
          <pc:docMk/>
          <pc:sldMk cId="2886788057" sldId="265"/>
        </pc:sldMkLst>
        <pc:spChg chg="mod">
          <ac:chgData name="Purohit, Mitali Lalitkumar" userId="S::mpurohi2@calstatela.edu::25e4def4-32c8-430a-a496-051106e6744e" providerId="AD" clId="Web-{59AD5BA7-B4DA-63CF-2DD1-4208C37B44E9}" dt="2024-05-06T23:33:47.252" v="5" actId="14100"/>
          <ac:spMkLst>
            <pc:docMk/>
            <pc:sldMk cId="2886788057" sldId="265"/>
            <ac:spMk id="2" creationId="{1499F1C1-F876-4CD6-48AE-14E6F18F5BC8}"/>
          </ac:spMkLst>
        </pc:spChg>
        <pc:spChg chg="mod">
          <ac:chgData name="Purohit, Mitali Lalitkumar" userId="S::mpurohi2@calstatela.edu::25e4def4-32c8-430a-a496-051106e6744e" providerId="AD" clId="Web-{59AD5BA7-B4DA-63CF-2DD1-4208C37B44E9}" dt="2024-05-06T23:33:52.221" v="6" actId="14100"/>
          <ac:spMkLst>
            <pc:docMk/>
            <pc:sldMk cId="2886788057" sldId="265"/>
            <ac:spMk id="3" creationId="{D47165A4-468C-5073-2E32-1942F5C80F61}"/>
          </ac:spMkLst>
        </pc:spChg>
      </pc:sldChg>
    </pc:docChg>
  </pc:docChgLst>
  <pc:docChgLst>
    <pc:chgData name="Kapoor, Latika" userId="S::lkapoor@calstatela.edu::41774ec5-f57b-4306-bf0c-93793b4e7211" providerId="AD" clId="Web-{C1F4E2AA-39A7-A6F6-6A3B-509435150B73}"/>
    <pc:docChg chg="addSld delSld modSld sldOrd addMainMaster delMainMaster">
      <pc:chgData name="Kapoor, Latika" userId="S::lkapoor@calstatela.edu::41774ec5-f57b-4306-bf0c-93793b4e7211" providerId="AD" clId="Web-{C1F4E2AA-39A7-A6F6-6A3B-509435150B73}" dt="2024-05-06T21:06:05.076" v="464" actId="20577"/>
      <pc:docMkLst>
        <pc:docMk/>
      </pc:docMkLst>
      <pc:sldChg chg="addSp delSp modSp mod setBg modClrScheme setClrOvrMap chgLayout">
        <pc:chgData name="Kapoor, Latika" userId="S::lkapoor@calstatela.edu::41774ec5-f57b-4306-bf0c-93793b4e7211" providerId="AD" clId="Web-{C1F4E2AA-39A7-A6F6-6A3B-509435150B73}" dt="2024-05-06T18:54:47.840" v="95" actId="1076"/>
        <pc:sldMkLst>
          <pc:docMk/>
          <pc:sldMk cId="1320765996" sldId="256"/>
        </pc:sldMkLst>
        <pc:spChg chg="mod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2" creationId="{89492D2F-001C-5643-0A63-1D9DE35F44FA}"/>
          </ac:spMkLst>
        </pc:spChg>
        <pc:spChg chg="mod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3" creationId="{01407A79-7D6D-1CC4-EE3D-361C2C7E08B0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9" creationId="{BFEFF673-A9DE-416D-A04E-1D50904542A9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14" creationId="{E6C8E6EB-4C59-429B-97E4-72A058CFC4FB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16" creationId="{B5B90362-AFCC-46A9-B41C-A257A8C5B314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18" creationId="{F71EF7F1-38BA-471D-8CD4-2A9AE8E35527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20" creationId="{1BB56EB9-078F-4952-AC1F-149C7A0AE4D5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22" creationId="{D3772EE4-ED5E-4D3A-A306-B22CF866786D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24" creationId="{10058680-D07C-4893-B2B7-91543F18AB32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26" creationId="{7B42427A-0A1F-4A55-8705-D9179F1E0CFB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18:54:20.589" v="92"/>
          <ac:spMkLst>
            <pc:docMk/>
            <pc:sldMk cId="1320765996" sldId="256"/>
            <ac:spMk id="28" creationId="{EE54A6FE-D8CB-48A3-900B-053D4EBD3B85}"/>
          </ac:spMkLst>
        </pc:spChg>
        <pc:picChg chg="mod">
          <ac:chgData name="Kapoor, Latika" userId="S::lkapoor@calstatela.edu::41774ec5-f57b-4306-bf0c-93793b4e7211" providerId="AD" clId="Web-{C1F4E2AA-39A7-A6F6-6A3B-509435150B73}" dt="2024-05-06T18:54:47.840" v="95" actId="1076"/>
          <ac:picMkLst>
            <pc:docMk/>
            <pc:sldMk cId="1320765996" sldId="256"/>
            <ac:picMk id="4" creationId="{E9FA7286-79BE-E95A-A7BC-69FD89D5B0D8}"/>
          </ac:picMkLst>
        </pc:picChg>
      </pc:sldChg>
      <pc:sldChg chg="modSp new ord">
        <pc:chgData name="Kapoor, Latika" userId="S::lkapoor@calstatela.edu::41774ec5-f57b-4306-bf0c-93793b4e7211" providerId="AD" clId="Web-{C1F4E2AA-39A7-A6F6-6A3B-509435150B73}" dt="2024-05-06T20:51:07.555" v="330"/>
        <pc:sldMkLst>
          <pc:docMk/>
          <pc:sldMk cId="1662009381" sldId="257"/>
        </pc:sldMkLst>
        <pc:spChg chg="mod">
          <ac:chgData name="Kapoor, Latika" userId="S::lkapoor@calstatela.edu::41774ec5-f57b-4306-bf0c-93793b4e7211" providerId="AD" clId="Web-{C1F4E2AA-39A7-A6F6-6A3B-509435150B73}" dt="2024-05-06T20:33:42.215" v="242" actId="1076"/>
          <ac:spMkLst>
            <pc:docMk/>
            <pc:sldMk cId="1662009381" sldId="257"/>
            <ac:spMk id="2" creationId="{F4C63A6F-0861-C4CD-0E35-48D7735F0765}"/>
          </ac:spMkLst>
        </pc:spChg>
        <pc:spChg chg="mod">
          <ac:chgData name="Kapoor, Latika" userId="S::lkapoor@calstatela.edu::41774ec5-f57b-4306-bf0c-93793b4e7211" providerId="AD" clId="Web-{C1F4E2AA-39A7-A6F6-6A3B-509435150B73}" dt="2024-05-06T20:34:44.705" v="252" actId="20577"/>
          <ac:spMkLst>
            <pc:docMk/>
            <pc:sldMk cId="1662009381" sldId="257"/>
            <ac:spMk id="3" creationId="{F87107B6-907B-FA0D-AD2F-4B0503A9D911}"/>
          </ac:spMkLst>
        </pc:spChg>
      </pc:sldChg>
      <pc:sldChg chg="modSp new">
        <pc:chgData name="Kapoor, Latika" userId="S::lkapoor@calstatela.edu::41774ec5-f57b-4306-bf0c-93793b4e7211" providerId="AD" clId="Web-{C1F4E2AA-39A7-A6F6-6A3B-509435150B73}" dt="2024-05-06T20:34:24.295" v="249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C1F4E2AA-39A7-A6F6-6A3B-509435150B73}" dt="2024-05-06T20:34:04.591" v="246"/>
          <ac:spMkLst>
            <pc:docMk/>
            <pc:sldMk cId="3350789740" sldId="258"/>
            <ac:spMk id="2" creationId="{2C06E1D6-449C-C0C0-8964-5E7746120173}"/>
          </ac:spMkLst>
        </pc:spChg>
        <pc:spChg chg="mod">
          <ac:chgData name="Kapoor, Latika" userId="S::lkapoor@calstatela.edu::41774ec5-f57b-4306-bf0c-93793b4e7211" providerId="AD" clId="Web-{C1F4E2AA-39A7-A6F6-6A3B-509435150B73}" dt="2024-05-06T20:34:24.295" v="249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addSp delSp modSp new">
        <pc:chgData name="Kapoor, Latika" userId="S::lkapoor@calstatela.edu::41774ec5-f57b-4306-bf0c-93793b4e7211" providerId="AD" clId="Web-{C1F4E2AA-39A7-A6F6-6A3B-509435150B73}" dt="2024-05-06T20:36:04.408" v="272" actId="1076"/>
        <pc:sldMkLst>
          <pc:docMk/>
          <pc:sldMk cId="467194312" sldId="259"/>
        </pc:sldMkLst>
        <pc:spChg chg="mod">
          <ac:chgData name="Kapoor, Latika" userId="S::lkapoor@calstatela.edu::41774ec5-f57b-4306-bf0c-93793b4e7211" providerId="AD" clId="Web-{C1F4E2AA-39A7-A6F6-6A3B-509435150B73}" dt="2024-05-06T20:36:04.408" v="272" actId="1076"/>
          <ac:spMkLst>
            <pc:docMk/>
            <pc:sldMk cId="467194312" sldId="259"/>
            <ac:spMk id="2" creationId="{027CF8FC-C473-F781-81B4-6C126BB3D456}"/>
          </ac:spMkLst>
        </pc:spChg>
        <pc:spChg chg="del">
          <ac:chgData name="Kapoor, Latika" userId="S::lkapoor@calstatela.edu::41774ec5-f57b-4306-bf0c-93793b4e7211" providerId="AD" clId="Web-{C1F4E2AA-39A7-A6F6-6A3B-509435150B73}" dt="2024-05-06T20:35:30.141" v="268"/>
          <ac:spMkLst>
            <pc:docMk/>
            <pc:sldMk cId="467194312" sldId="259"/>
            <ac:spMk id="3" creationId="{44FA0CA0-A6A1-A02B-F1AA-370DD9FBCD55}"/>
          </ac:spMkLst>
        </pc:spChg>
        <pc:spChg chg="add mod">
          <ac:chgData name="Kapoor, Latika" userId="S::lkapoor@calstatela.edu::41774ec5-f57b-4306-bf0c-93793b4e7211" providerId="AD" clId="Web-{C1F4E2AA-39A7-A6F6-6A3B-509435150B73}" dt="2024-05-06T20:35:52.955" v="271" actId="1076"/>
          <ac:spMkLst>
            <pc:docMk/>
            <pc:sldMk cId="467194312" sldId="259"/>
            <ac:spMk id="12" creationId="{D81405E1-8D00-2C56-1153-A5314C316B12}"/>
          </ac:spMkLst>
        </pc:spChg>
        <pc:graphicFrameChg chg="add del mod ord modGraphic">
          <ac:chgData name="Kapoor, Latika" userId="S::lkapoor@calstatela.edu::41774ec5-f57b-4306-bf0c-93793b4e7211" providerId="AD" clId="Web-{C1F4E2AA-39A7-A6F6-6A3B-509435150B73}" dt="2024-05-06T20:35:44.111" v="269"/>
          <ac:graphicFrameMkLst>
            <pc:docMk/>
            <pc:sldMk cId="467194312" sldId="259"/>
            <ac:graphicFrameMk id="4" creationId="{7156D670-3D9E-6106-C7BF-FF45E9249FDE}"/>
          </ac:graphicFrameMkLst>
        </pc:graphicFrameChg>
      </pc:sldChg>
      <pc:sldChg chg="addSp delSp modSp new">
        <pc:chgData name="Kapoor, Latika" userId="S::lkapoor@calstatela.edu::41774ec5-f57b-4306-bf0c-93793b4e7211" providerId="AD" clId="Web-{C1F4E2AA-39A7-A6F6-6A3B-509435150B73}" dt="2024-05-06T20:49:06.519" v="294" actId="1076"/>
        <pc:sldMkLst>
          <pc:docMk/>
          <pc:sldMk cId="1229742201" sldId="260"/>
        </pc:sldMkLst>
        <pc:spChg chg="mod">
          <ac:chgData name="Kapoor, Latika" userId="S::lkapoor@calstatela.edu::41774ec5-f57b-4306-bf0c-93793b4e7211" providerId="AD" clId="Web-{C1F4E2AA-39A7-A6F6-6A3B-509435150B73}" dt="2024-05-06T20:49:00.862" v="293" actId="1076"/>
          <ac:spMkLst>
            <pc:docMk/>
            <pc:sldMk cId="1229742201" sldId="260"/>
            <ac:spMk id="2" creationId="{D0F44859-98F5-D336-24A8-6DA418DA94C5}"/>
          </ac:spMkLst>
        </pc:spChg>
        <pc:spChg chg="del mod">
          <ac:chgData name="Kapoor, Latika" userId="S::lkapoor@calstatela.edu::41774ec5-f57b-4306-bf0c-93793b4e7211" providerId="AD" clId="Web-{C1F4E2AA-39A7-A6F6-6A3B-509435150B73}" dt="2024-05-06T20:38:01.460" v="291"/>
          <ac:spMkLst>
            <pc:docMk/>
            <pc:sldMk cId="1229742201" sldId="260"/>
            <ac:spMk id="3" creationId="{5BBF7DAC-F6B2-4AC6-C741-506A90771CE4}"/>
          </ac:spMkLst>
        </pc:spChg>
        <pc:graphicFrameChg chg="add mod ord modGraphic">
          <ac:chgData name="Kapoor, Latika" userId="S::lkapoor@calstatela.edu::41774ec5-f57b-4306-bf0c-93793b4e7211" providerId="AD" clId="Web-{C1F4E2AA-39A7-A6F6-6A3B-509435150B73}" dt="2024-05-06T20:49:06.519" v="294" actId="1076"/>
          <ac:graphicFrameMkLst>
            <pc:docMk/>
            <pc:sldMk cId="1229742201" sldId="260"/>
            <ac:graphicFrameMk id="4" creationId="{3DEED228-69A1-D9C9-FDC3-B8258D26F3C6}"/>
          </ac:graphicFrameMkLst>
        </pc:graphicFrameChg>
      </pc:sldChg>
      <pc:sldChg chg="addSp delSp modSp new mod setBg">
        <pc:chgData name="Kapoor, Latika" userId="S::lkapoor@calstatela.edu::41774ec5-f57b-4306-bf0c-93793b4e7211" providerId="AD" clId="Web-{C1F4E2AA-39A7-A6F6-6A3B-509435150B73}" dt="2024-05-06T20:52:03.573" v="337"/>
        <pc:sldMkLst>
          <pc:docMk/>
          <pc:sldMk cId="1669438408" sldId="261"/>
        </pc:sldMkLst>
        <pc:spChg chg="mod">
          <ac:chgData name="Kapoor, Latika" userId="S::lkapoor@calstatela.edu::41774ec5-f57b-4306-bf0c-93793b4e7211" providerId="AD" clId="Web-{C1F4E2AA-39A7-A6F6-6A3B-509435150B73}" dt="2024-05-06T20:52:03.573" v="337"/>
          <ac:spMkLst>
            <pc:docMk/>
            <pc:sldMk cId="1669438408" sldId="261"/>
            <ac:spMk id="2" creationId="{DAF758FA-9826-7463-7ABF-BCEF2C7276BA}"/>
          </ac:spMkLst>
        </pc:spChg>
        <pc:spChg chg="del">
          <ac:chgData name="Kapoor, Latika" userId="S::lkapoor@calstatela.edu::41774ec5-f57b-4306-bf0c-93793b4e7211" providerId="AD" clId="Web-{C1F4E2AA-39A7-A6F6-6A3B-509435150B73}" dt="2024-05-06T20:49:52.099" v="296"/>
          <ac:spMkLst>
            <pc:docMk/>
            <pc:sldMk cId="1669438408" sldId="261"/>
            <ac:spMk id="3" creationId="{5BA13964-CDE9-CD6C-5AA5-8496E4FCA869}"/>
          </ac:spMkLst>
        </pc:spChg>
        <pc:spChg chg="add">
          <ac:chgData name="Kapoor, Latika" userId="S::lkapoor@calstatela.edu::41774ec5-f57b-4306-bf0c-93793b4e7211" providerId="AD" clId="Web-{C1F4E2AA-39A7-A6F6-6A3B-509435150B73}" dt="2024-05-06T20:51:45.306" v="334"/>
          <ac:spMkLst>
            <pc:docMk/>
            <pc:sldMk cId="1669438408" sldId="261"/>
            <ac:spMk id="12" creationId="{989BE678-777B-482A-A616-FEDC47B162E5}"/>
          </ac:spMkLst>
        </pc:spChg>
        <pc:spChg chg="add">
          <ac:chgData name="Kapoor, Latika" userId="S::lkapoor@calstatela.edu::41774ec5-f57b-4306-bf0c-93793b4e7211" providerId="AD" clId="Web-{C1F4E2AA-39A7-A6F6-6A3B-509435150B73}" dt="2024-05-06T20:51:45.306" v="334"/>
          <ac:spMkLst>
            <pc:docMk/>
            <pc:sldMk cId="1669438408" sldId="261"/>
            <ac:spMk id="18" creationId="{D28BE0C3-2102-4820-B88B-A448B1840D14}"/>
          </ac:spMkLst>
        </pc:spChg>
        <pc:spChg chg="add">
          <ac:chgData name="Kapoor, Latika" userId="S::lkapoor@calstatela.edu::41774ec5-f57b-4306-bf0c-93793b4e7211" providerId="AD" clId="Web-{C1F4E2AA-39A7-A6F6-6A3B-509435150B73}" dt="2024-05-06T20:51:45.306" v="334"/>
          <ac:spMkLst>
            <pc:docMk/>
            <pc:sldMk cId="1669438408" sldId="261"/>
            <ac:spMk id="20" creationId="{4A5788BB-481F-4FC7-AD49-73D20DDD6AE4}"/>
          </ac:spMkLst>
        </pc:spChg>
        <pc:picChg chg="add">
          <ac:chgData name="Kapoor, Latika" userId="S::lkapoor@calstatela.edu::41774ec5-f57b-4306-bf0c-93793b4e7211" providerId="AD" clId="Web-{C1F4E2AA-39A7-A6F6-6A3B-509435150B73}" dt="2024-05-06T20:51:45.306" v="334"/>
          <ac:picMkLst>
            <pc:docMk/>
            <pc:sldMk cId="1669438408" sldId="261"/>
            <ac:picMk id="4" creationId="{DCD91407-1C41-CBE4-D6F6-B139D18BE860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0:51:45.306" v="334"/>
          <ac:picMkLst>
            <pc:docMk/>
            <pc:sldMk cId="1669438408" sldId="261"/>
            <ac:picMk id="8" creationId="{DF19BAF3-7E20-4B9D-B544-BABAEEA1FA75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0:51:45.306" v="334"/>
          <ac:picMkLst>
            <pc:docMk/>
            <pc:sldMk cId="1669438408" sldId="261"/>
            <ac:picMk id="10" creationId="{950648F4-ABCD-4DF0-8641-76CFB2354721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0:51:45.306" v="334"/>
          <ac:picMkLst>
            <pc:docMk/>
            <pc:sldMk cId="1669438408" sldId="261"/>
            <ac:picMk id="14" creationId="{CF1EB4BD-9C7E-4AA3-9681-C7EB0DA6250B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0:51:45.306" v="334"/>
          <ac:picMkLst>
            <pc:docMk/>
            <pc:sldMk cId="1669438408" sldId="261"/>
            <ac:picMk id="16" creationId="{94AAE3AA-3759-4D28-B0EF-575F25A5146C}"/>
          </ac:picMkLst>
        </pc:picChg>
      </pc:sldChg>
      <pc:sldChg chg="modSp new del">
        <pc:chgData name="Kapoor, Latika" userId="S::lkapoor@calstatela.edu::41774ec5-f57b-4306-bf0c-93793b4e7211" providerId="AD" clId="Web-{C1F4E2AA-39A7-A6F6-6A3B-509435150B73}" dt="2024-05-06T20:51:21.680" v="333"/>
        <pc:sldMkLst>
          <pc:docMk/>
          <pc:sldMk cId="2608760057" sldId="262"/>
        </pc:sldMkLst>
        <pc:spChg chg="mod">
          <ac:chgData name="Kapoor, Latika" userId="S::lkapoor@calstatela.edu::41774ec5-f57b-4306-bf0c-93793b4e7211" providerId="AD" clId="Web-{C1F4E2AA-39A7-A6F6-6A3B-509435150B73}" dt="2024-05-06T20:51:20.696" v="332" actId="20577"/>
          <ac:spMkLst>
            <pc:docMk/>
            <pc:sldMk cId="2608760057" sldId="262"/>
            <ac:spMk id="2" creationId="{1CCAA7FE-EC17-4290-0FEB-A4B3A2D7BEA6}"/>
          </ac:spMkLst>
        </pc:spChg>
      </pc:sldChg>
      <pc:sldChg chg="modSp new">
        <pc:chgData name="Kapoor, Latika" userId="S::lkapoor@calstatela.edu::41774ec5-f57b-4306-bf0c-93793b4e7211" providerId="AD" clId="Web-{C1F4E2AA-39A7-A6F6-6A3B-509435150B73}" dt="2024-05-06T20:53:15.935" v="347" actId="1076"/>
        <pc:sldMkLst>
          <pc:docMk/>
          <pc:sldMk cId="3985936541" sldId="262"/>
        </pc:sldMkLst>
        <pc:spChg chg="mod">
          <ac:chgData name="Kapoor, Latika" userId="S::lkapoor@calstatela.edu::41774ec5-f57b-4306-bf0c-93793b4e7211" providerId="AD" clId="Web-{C1F4E2AA-39A7-A6F6-6A3B-509435150B73}" dt="2024-05-06T20:53:15.935" v="347" actId="1076"/>
          <ac:spMkLst>
            <pc:docMk/>
            <pc:sldMk cId="3985936541" sldId="262"/>
            <ac:spMk id="2" creationId="{1499F1C1-F876-4CD6-48AE-14E6F18F5BC8}"/>
          </ac:spMkLst>
        </pc:spChg>
      </pc:sldChg>
      <pc:sldChg chg="modSp add replId">
        <pc:chgData name="Kapoor, Latika" userId="S::lkapoor@calstatela.edu::41774ec5-f57b-4306-bf0c-93793b4e7211" providerId="AD" clId="Web-{C1F4E2AA-39A7-A6F6-6A3B-509435150B73}" dt="2024-05-06T20:53:29.998" v="360" actId="20577"/>
        <pc:sldMkLst>
          <pc:docMk/>
          <pc:sldMk cId="1251248829" sldId="263"/>
        </pc:sldMkLst>
        <pc:spChg chg="mod">
          <ac:chgData name="Kapoor, Latika" userId="S::lkapoor@calstatela.edu::41774ec5-f57b-4306-bf0c-93793b4e7211" providerId="AD" clId="Web-{C1F4E2AA-39A7-A6F6-6A3B-509435150B73}" dt="2024-05-06T20:53:29.998" v="360" actId="20577"/>
          <ac:spMkLst>
            <pc:docMk/>
            <pc:sldMk cId="1251248829" sldId="263"/>
            <ac:spMk id="2" creationId="{1499F1C1-F876-4CD6-48AE-14E6F18F5BC8}"/>
          </ac:spMkLst>
        </pc:spChg>
      </pc:sldChg>
      <pc:sldChg chg="modSp new del">
        <pc:chgData name="Kapoor, Latika" userId="S::lkapoor@calstatela.edu::41774ec5-f57b-4306-bf0c-93793b4e7211" providerId="AD" clId="Web-{C1F4E2AA-39A7-A6F6-6A3B-509435150B73}" dt="2024-05-06T20:55:39.988" v="390"/>
        <pc:sldMkLst>
          <pc:docMk/>
          <pc:sldMk cId="681721616" sldId="264"/>
        </pc:sldMkLst>
        <pc:spChg chg="mod">
          <ac:chgData name="Kapoor, Latika" userId="S::lkapoor@calstatela.edu::41774ec5-f57b-4306-bf0c-93793b4e7211" providerId="AD" clId="Web-{C1F4E2AA-39A7-A6F6-6A3B-509435150B73}" dt="2024-05-06T20:54:05.187" v="367" actId="20577"/>
          <ac:spMkLst>
            <pc:docMk/>
            <pc:sldMk cId="681721616" sldId="264"/>
            <ac:spMk id="2" creationId="{C90A8609-8203-6596-ACD5-BCDCB38A2161}"/>
          </ac:spMkLst>
        </pc:spChg>
      </pc:sldChg>
      <pc:sldChg chg="modSp add replId">
        <pc:chgData name="Kapoor, Latika" userId="S::lkapoor@calstatela.edu::41774ec5-f57b-4306-bf0c-93793b4e7211" providerId="AD" clId="Web-{C1F4E2AA-39A7-A6F6-6A3B-509435150B73}" dt="2024-05-06T20:55:29.300" v="389" actId="1076"/>
        <pc:sldMkLst>
          <pc:docMk/>
          <pc:sldMk cId="2886788057" sldId="265"/>
        </pc:sldMkLst>
        <pc:spChg chg="mod">
          <ac:chgData name="Kapoor, Latika" userId="S::lkapoor@calstatela.edu::41774ec5-f57b-4306-bf0c-93793b4e7211" providerId="AD" clId="Web-{C1F4E2AA-39A7-A6F6-6A3B-509435150B73}" dt="2024-05-06T20:55:29.300" v="389" actId="1076"/>
          <ac:spMkLst>
            <pc:docMk/>
            <pc:sldMk cId="2886788057" sldId="265"/>
            <ac:spMk id="2" creationId="{1499F1C1-F876-4CD6-48AE-14E6F18F5BC8}"/>
          </ac:spMkLst>
        </pc:spChg>
      </pc:sldChg>
      <pc:sldChg chg="modSp add replId">
        <pc:chgData name="Kapoor, Latika" userId="S::lkapoor@calstatela.edu::41774ec5-f57b-4306-bf0c-93793b4e7211" providerId="AD" clId="Web-{C1F4E2AA-39A7-A6F6-6A3B-509435150B73}" dt="2024-05-06T20:56:58.116" v="393"/>
        <pc:sldMkLst>
          <pc:docMk/>
          <pc:sldMk cId="586937200" sldId="266"/>
        </pc:sldMkLst>
        <pc:spChg chg="mod">
          <ac:chgData name="Kapoor, Latika" userId="S::lkapoor@calstatela.edu::41774ec5-f57b-4306-bf0c-93793b4e7211" providerId="AD" clId="Web-{C1F4E2AA-39A7-A6F6-6A3B-509435150B73}" dt="2024-05-06T20:56:58.116" v="393"/>
          <ac:spMkLst>
            <pc:docMk/>
            <pc:sldMk cId="586937200" sldId="266"/>
            <ac:spMk id="2" creationId="{1499F1C1-F876-4CD6-48AE-14E6F18F5BC8}"/>
          </ac:spMkLst>
        </pc:spChg>
      </pc:sldChg>
      <pc:sldChg chg="modSp add replId">
        <pc:chgData name="Kapoor, Latika" userId="S::lkapoor@calstatela.edu::41774ec5-f57b-4306-bf0c-93793b4e7211" providerId="AD" clId="Web-{C1F4E2AA-39A7-A6F6-6A3B-509435150B73}" dt="2024-05-06T20:57:23.258" v="406" actId="20577"/>
        <pc:sldMkLst>
          <pc:docMk/>
          <pc:sldMk cId="2454283944" sldId="267"/>
        </pc:sldMkLst>
        <pc:spChg chg="mod">
          <ac:chgData name="Kapoor, Latika" userId="S::lkapoor@calstatela.edu::41774ec5-f57b-4306-bf0c-93793b4e7211" providerId="AD" clId="Web-{C1F4E2AA-39A7-A6F6-6A3B-509435150B73}" dt="2024-05-06T20:57:23.258" v="406" actId="20577"/>
          <ac:spMkLst>
            <pc:docMk/>
            <pc:sldMk cId="2454283944" sldId="267"/>
            <ac:spMk id="2" creationId="{1499F1C1-F876-4CD6-48AE-14E6F18F5BC8}"/>
          </ac:spMkLst>
        </pc:spChg>
      </pc:sldChg>
      <pc:sldChg chg="addSp delSp modSp add mod replId setBg">
        <pc:chgData name="Kapoor, Latika" userId="S::lkapoor@calstatela.edu::41774ec5-f57b-4306-bf0c-93793b4e7211" providerId="AD" clId="Web-{C1F4E2AA-39A7-A6F6-6A3B-509435150B73}" dt="2024-05-06T21:06:05.076" v="464" actId="20577"/>
        <pc:sldMkLst>
          <pc:docMk/>
          <pc:sldMk cId="495745408" sldId="268"/>
        </pc:sldMkLst>
        <pc:spChg chg="mod ord">
          <ac:chgData name="Kapoor, Latika" userId="S::lkapoor@calstatela.edu::41774ec5-f57b-4306-bf0c-93793b4e7211" providerId="AD" clId="Web-{C1F4E2AA-39A7-A6F6-6A3B-509435150B73}" dt="2024-05-06T21:05:20.590" v="451" actId="20577"/>
          <ac:spMkLst>
            <pc:docMk/>
            <pc:sldMk cId="495745408" sldId="268"/>
            <ac:spMk id="2" creationId="{1499F1C1-F876-4CD6-48AE-14E6F18F5BC8}"/>
          </ac:spMkLst>
        </pc:spChg>
        <pc:spChg chg="del">
          <ac:chgData name="Kapoor, Latika" userId="S::lkapoor@calstatela.edu::41774ec5-f57b-4306-bf0c-93793b4e7211" providerId="AD" clId="Web-{C1F4E2AA-39A7-A6F6-6A3B-509435150B73}" dt="2024-05-06T20:57:41.571" v="415"/>
          <ac:spMkLst>
            <pc:docMk/>
            <pc:sldMk cId="495745408" sldId="268"/>
            <ac:spMk id="3" creationId="{D47165A4-468C-5073-2E32-1942F5C80F61}"/>
          </ac:spMkLst>
        </pc:spChg>
        <pc:spChg chg="add del mod">
          <ac:chgData name="Kapoor, Latika" userId="S::lkapoor@calstatela.edu::41774ec5-f57b-4306-bf0c-93793b4e7211" providerId="AD" clId="Web-{C1F4E2AA-39A7-A6F6-6A3B-509435150B73}" dt="2024-05-06T20:59:46.170" v="423"/>
          <ac:spMkLst>
            <pc:docMk/>
            <pc:sldMk cId="495745408" sldId="268"/>
            <ac:spMk id="5" creationId="{8B635D61-8CA4-E19A-60C6-7C6BCBB44913}"/>
          </ac:spMkLst>
        </pc:spChg>
        <pc:spChg chg="add mod">
          <ac:chgData name="Kapoor, Latika" userId="S::lkapoor@calstatela.edu::41774ec5-f57b-4306-bf0c-93793b4e7211" providerId="AD" clId="Web-{C1F4E2AA-39A7-A6F6-6A3B-509435150B73}" dt="2024-05-06T21:06:05.076" v="464" actId="20577"/>
          <ac:spMkLst>
            <pc:docMk/>
            <pc:sldMk cId="495745408" sldId="268"/>
            <ac:spMk id="9" creationId="{8D11C043-048B-6536-F2E7-C72FFED30946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12" creationId="{989BE678-777B-482A-A616-FEDC47B162E5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18" creationId="{D28BE0C3-2102-4820-B88B-A448B1840D14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20" creationId="{C6A81905-F480-46A4-BC10-215D24EA1AE6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22" creationId="{36FD4D9D-3784-41E8-8405-A42B72F51331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24" creationId="{60817A52-B891-4228-A61E-0C0A57632DDA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272" v="431"/>
          <ac:spMkLst>
            <pc:docMk/>
            <pc:sldMk cId="495745408" sldId="268"/>
            <ac:spMk id="33" creationId="{989BE678-777B-482A-A616-FEDC47B162E5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272" v="431"/>
          <ac:spMkLst>
            <pc:docMk/>
            <pc:sldMk cId="495745408" sldId="268"/>
            <ac:spMk id="39" creationId="{D28BE0C3-2102-4820-B88B-A448B1840D14}"/>
          </ac:spMkLst>
        </pc:spChg>
        <pc:spChg chg="add del">
          <ac:chgData name="Kapoor, Latika" userId="S::lkapoor@calstatela.edu::41774ec5-f57b-4306-bf0c-93793b4e7211" providerId="AD" clId="Web-{C1F4E2AA-39A7-A6F6-6A3B-509435150B73}" dt="2024-05-06T21:03:08.272" v="431"/>
          <ac:spMkLst>
            <pc:docMk/>
            <pc:sldMk cId="495745408" sldId="268"/>
            <ac:spMk id="41" creationId="{C885E190-58DD-42DD-A4A8-401E15C92A52}"/>
          </ac:spMkLst>
        </pc:spChg>
        <pc:spChg chg="add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43" creationId="{B24996F8-180C-4DCB-8A26-DFA336CDEFBC}"/>
          </ac:spMkLst>
        </pc:spChg>
        <pc:spChg chg="add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45" creationId="{630182B0-3559-41D5-9EBC-0BD86BEDAD09}"/>
          </ac:spMkLst>
        </pc:spChg>
        <pc:spChg chg="add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47" creationId="{989BE678-777B-482A-A616-FEDC47B162E5}"/>
          </ac:spMkLst>
        </pc:spChg>
        <pc:spChg chg="add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50" creationId="{D28BE0C3-2102-4820-B88B-A448B1840D14}"/>
          </ac:spMkLst>
        </pc:spChg>
        <pc:spChg chg="add">
          <ac:chgData name="Kapoor, Latika" userId="S::lkapoor@calstatela.edu::41774ec5-f57b-4306-bf0c-93793b4e7211" providerId="AD" clId="Web-{C1F4E2AA-39A7-A6F6-6A3B-509435150B73}" dt="2024-05-06T21:03:08.303" v="432"/>
          <ac:spMkLst>
            <pc:docMk/>
            <pc:sldMk cId="495745408" sldId="268"/>
            <ac:spMk id="51" creationId="{F3F4807A-5068-4492-8025-D75F320E908D}"/>
          </ac:spMkLst>
        </pc:spChg>
        <pc:picChg chg="add del mod">
          <ac:chgData name="Kapoor, Latika" userId="S::lkapoor@calstatela.edu::41774ec5-f57b-4306-bf0c-93793b4e7211" providerId="AD" clId="Web-{C1F4E2AA-39A7-A6F6-6A3B-509435150B73}" dt="2024-05-06T20:59:46.170" v="424"/>
          <ac:picMkLst>
            <pc:docMk/>
            <pc:sldMk cId="495745408" sldId="268"/>
            <ac:picMk id="4" creationId="{27FF4660-791A-0B4B-FBF0-B3290A967B06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2:46.005" v="427"/>
          <ac:picMkLst>
            <pc:docMk/>
            <pc:sldMk cId="495745408" sldId="268"/>
            <ac:picMk id="6" creationId="{864B5972-E4A3-81D6-24CC-3E681A61B804}"/>
          </ac:picMkLst>
        </pc:picChg>
        <pc:picChg chg="add mod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7" creationId="{FBDA8F1F-78E2-6C60-8D1D-FC64E6EB4D14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8" creationId="{DF19BAF3-7E20-4B9D-B544-BABAEEA1FA75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10" creationId="{950648F4-ABCD-4DF0-8641-76CFB2354721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14" creationId="{CF1EB4BD-9C7E-4AA3-9681-C7EB0DA6250B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16" creationId="{94AAE3AA-3759-4D28-B0EF-575F25A5146C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272" v="431"/>
          <ac:picMkLst>
            <pc:docMk/>
            <pc:sldMk cId="495745408" sldId="268"/>
            <ac:picMk id="29" creationId="{DF19BAF3-7E20-4B9D-B544-BABAEEA1FA75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272" v="431"/>
          <ac:picMkLst>
            <pc:docMk/>
            <pc:sldMk cId="495745408" sldId="268"/>
            <ac:picMk id="31" creationId="{950648F4-ABCD-4DF0-8641-76CFB2354721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272" v="431"/>
          <ac:picMkLst>
            <pc:docMk/>
            <pc:sldMk cId="495745408" sldId="268"/>
            <ac:picMk id="35" creationId="{CF1EB4BD-9C7E-4AA3-9681-C7EB0DA6250B}"/>
          </ac:picMkLst>
        </pc:picChg>
        <pc:picChg chg="add del">
          <ac:chgData name="Kapoor, Latika" userId="S::lkapoor@calstatela.edu::41774ec5-f57b-4306-bf0c-93793b4e7211" providerId="AD" clId="Web-{C1F4E2AA-39A7-A6F6-6A3B-509435150B73}" dt="2024-05-06T21:03:08.272" v="431"/>
          <ac:picMkLst>
            <pc:docMk/>
            <pc:sldMk cId="495745408" sldId="268"/>
            <ac:picMk id="37" creationId="{94AAE3AA-3759-4D28-B0EF-575F25A5146C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44" creationId="{DF19BAF3-7E20-4B9D-B544-BABAEEA1FA75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46" creationId="{950648F4-ABCD-4DF0-8641-76CFB2354721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48" creationId="{CF1EB4BD-9C7E-4AA3-9681-C7EB0DA6250B}"/>
          </ac:picMkLst>
        </pc:picChg>
        <pc:picChg chg="add">
          <ac:chgData name="Kapoor, Latika" userId="S::lkapoor@calstatela.edu::41774ec5-f57b-4306-bf0c-93793b4e7211" providerId="AD" clId="Web-{C1F4E2AA-39A7-A6F6-6A3B-509435150B73}" dt="2024-05-06T21:03:08.303" v="432"/>
          <ac:picMkLst>
            <pc:docMk/>
            <pc:sldMk cId="495745408" sldId="268"/>
            <ac:picMk id="49" creationId="{94AAE3AA-3759-4D28-B0EF-575F25A5146C}"/>
          </ac:picMkLst>
        </pc:picChg>
      </pc:sldChg>
      <pc:sldMasterChg chg="add del addSldLayout delSldLayout">
        <pc:chgData name="Kapoor, Latika" userId="S::lkapoor@calstatela.edu::41774ec5-f57b-4306-bf0c-93793b4e7211" providerId="AD" clId="Web-{C1F4E2AA-39A7-A6F6-6A3B-509435150B73}" dt="2024-05-06T18:54:20.589" v="92"/>
        <pc:sldMasterMkLst>
          <pc:docMk/>
          <pc:sldMasterMk cId="1716195793" sldId="2147483660"/>
        </pc:sldMasterMkLst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1328720238" sldId="2147483661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7421837" sldId="2147483662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500824904" sldId="2147483663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3445999729" sldId="2147483664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1741278486" sldId="2147483665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94284975" sldId="2147483666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1744591717" sldId="2147483667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684460328" sldId="2147483668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1994263439" sldId="2147483669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2633847073" sldId="2147483670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3598326926" sldId="2147483671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1913512673" sldId="2147483672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4082708404" sldId="2147483673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330689844" sldId="2147483674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2022304214" sldId="2147483675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825320117" sldId="2147483676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1716195793" sldId="2147483660"/>
            <pc:sldLayoutMk cId="516029207" sldId="2147483677"/>
          </pc:sldLayoutMkLst>
        </pc:sldLayoutChg>
      </pc:sldMasterChg>
      <pc:sldMasterChg chg="add del addSldLayout delSldLayout">
        <pc:chgData name="Kapoor, Latika" userId="S::lkapoor@calstatela.edu::41774ec5-f57b-4306-bf0c-93793b4e7211" providerId="AD" clId="Web-{C1F4E2AA-39A7-A6F6-6A3B-509435150B73}" dt="2024-05-06T18:54:20.589" v="92"/>
        <pc:sldMasterMkLst>
          <pc:docMk/>
          <pc:sldMasterMk cId="2937684189" sldId="2147483711"/>
        </pc:sldMasterMkLst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429042543" sldId="2147483700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976804661" sldId="2147483701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776349071" sldId="2147483702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1328503048" sldId="2147483703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2403587919" sldId="2147483704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2448160497" sldId="2147483705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1463205603" sldId="2147483706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2919478394" sldId="2147483707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369682161" sldId="2147483708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985949520" sldId="2147483709"/>
          </pc:sldLayoutMkLst>
        </pc:sldLayoutChg>
        <pc:sldLayoutChg chg="add del">
          <pc:chgData name="Kapoor, Latika" userId="S::lkapoor@calstatela.edu::41774ec5-f57b-4306-bf0c-93793b4e7211" providerId="AD" clId="Web-{C1F4E2AA-39A7-A6F6-6A3B-509435150B73}" dt="2024-05-06T18:54:20.589" v="92"/>
          <pc:sldLayoutMkLst>
            <pc:docMk/>
            <pc:sldMasterMk cId="2937684189" sldId="2147483711"/>
            <pc:sldLayoutMk cId="825386110" sldId="2147483710"/>
          </pc:sldLayoutMkLst>
        </pc:sldLayoutChg>
      </pc:sldMasterChg>
    </pc:docChg>
  </pc:docChgLst>
  <pc:docChgLst>
    <pc:chgData name="Abrego, Derek R" userId="S::dabrego4@calstatela.edu::df139f35-e73f-4f0b-b539-3c1861def79e" providerId="AD" clId="Web-{CECB95C3-0537-A794-D3C2-DDACD5A1880E}"/>
    <pc:docChg chg="modSld">
      <pc:chgData name="Abrego, Derek R" userId="S::dabrego4@calstatela.edu::df139f35-e73f-4f0b-b539-3c1861def79e" providerId="AD" clId="Web-{CECB95C3-0537-A794-D3C2-DDACD5A1880E}" dt="2024-05-07T05:48:30.532" v="89"/>
      <pc:docMkLst>
        <pc:docMk/>
      </pc:docMkLst>
      <pc:sldChg chg="addSp delSp modSp">
        <pc:chgData name="Abrego, Derek R" userId="S::dabrego4@calstatela.edu::df139f35-e73f-4f0b-b539-3c1861def79e" providerId="AD" clId="Web-{CECB95C3-0537-A794-D3C2-DDACD5A1880E}" dt="2024-05-07T05:48:30.532" v="89"/>
        <pc:sldMkLst>
          <pc:docMk/>
          <pc:sldMk cId="586937200" sldId="266"/>
        </pc:sldMkLst>
        <pc:spChg chg="del mod">
          <ac:chgData name="Abrego, Derek R" userId="S::dabrego4@calstatela.edu::df139f35-e73f-4f0b-b539-3c1861def79e" providerId="AD" clId="Web-{CECB95C3-0537-A794-D3C2-DDACD5A1880E}" dt="2024-05-07T05:18:02.771" v="6"/>
          <ac:spMkLst>
            <pc:docMk/>
            <pc:sldMk cId="586937200" sldId="266"/>
            <ac:spMk id="2" creationId="{1499F1C1-F876-4CD6-48AE-14E6F18F5BC8}"/>
          </ac:spMkLst>
        </pc:spChg>
        <pc:spChg chg="del">
          <ac:chgData name="Abrego, Derek R" userId="S::dabrego4@calstatela.edu::df139f35-e73f-4f0b-b539-3c1861def79e" providerId="AD" clId="Web-{CECB95C3-0537-A794-D3C2-DDACD5A1880E}" dt="2024-05-07T05:17:09.660" v="0"/>
          <ac:spMkLst>
            <pc:docMk/>
            <pc:sldMk cId="586937200" sldId="266"/>
            <ac:spMk id="3" creationId="{D47165A4-468C-5073-2E32-1942F5C80F61}"/>
          </ac:spMkLst>
        </pc:spChg>
        <pc:spChg chg="add del mod">
          <ac:chgData name="Abrego, Derek R" userId="S::dabrego4@calstatela.edu::df139f35-e73f-4f0b-b539-3c1861def79e" providerId="AD" clId="Web-{CECB95C3-0537-A794-D3C2-DDACD5A1880E}" dt="2024-05-07T05:21:17.713" v="11"/>
          <ac:spMkLst>
            <pc:docMk/>
            <pc:sldMk cId="586937200" sldId="266"/>
            <ac:spMk id="6" creationId="{A02FEB03-6BC6-6408-308B-914F7D67C1DC}"/>
          </ac:spMkLst>
        </pc:spChg>
        <pc:spChg chg="add del mod">
          <ac:chgData name="Abrego, Derek R" userId="S::dabrego4@calstatela.edu::df139f35-e73f-4f0b-b539-3c1861def79e" providerId="AD" clId="Web-{CECB95C3-0537-A794-D3C2-DDACD5A1880E}" dt="2024-05-07T05:21:15.478" v="10"/>
          <ac:spMkLst>
            <pc:docMk/>
            <pc:sldMk cId="586937200" sldId="266"/>
            <ac:spMk id="8" creationId="{32BF59B8-0CC9-CFE4-0E27-54B40F7A9703}"/>
          </ac:spMkLst>
        </pc:spChg>
        <pc:spChg chg="add mod">
          <ac:chgData name="Abrego, Derek R" userId="S::dabrego4@calstatela.edu::df139f35-e73f-4f0b-b539-3c1861def79e" providerId="AD" clId="Web-{CECB95C3-0537-A794-D3C2-DDACD5A1880E}" dt="2024-05-07T05:21:24.541" v="12"/>
          <ac:spMkLst>
            <pc:docMk/>
            <pc:sldMk cId="586937200" sldId="266"/>
            <ac:spMk id="10" creationId="{2EDAE0FC-96A5-7C26-B357-DF98F1694F28}"/>
          </ac:spMkLst>
        </pc:spChg>
        <pc:spChg chg="add del mod">
          <ac:chgData name="Abrego, Derek R" userId="S::dabrego4@calstatela.edu::df139f35-e73f-4f0b-b539-3c1861def79e" providerId="AD" clId="Web-{CECB95C3-0537-A794-D3C2-DDACD5A1880E}" dt="2024-05-07T05:45:29.372" v="85"/>
          <ac:spMkLst>
            <pc:docMk/>
            <pc:sldMk cId="586937200" sldId="266"/>
            <ac:spMk id="323" creationId="{1BF5B8A1-30BD-0CE0-CBE3-6E6CA3277B77}"/>
          </ac:spMkLst>
        </pc:spChg>
        <pc:graphicFrameChg chg="add del mod modVis modGraphic">
          <ac:chgData name="Abrego, Derek R" userId="S::dabrego4@calstatela.edu::df139f35-e73f-4f0b-b539-3c1861def79e" providerId="AD" clId="Web-{CECB95C3-0537-A794-D3C2-DDACD5A1880E}" dt="2024-05-07T05:48:30.532" v="89"/>
          <ac:graphicFrameMkLst>
            <pc:docMk/>
            <pc:sldMk cId="586937200" sldId="266"/>
            <ac:graphicFrameMk id="16" creationId="{A0211B13-1385-70A5-6155-D4C4CF117688}"/>
          </ac:graphicFrameMkLst>
        </pc:graphicFrameChg>
        <pc:picChg chg="add del mod ord">
          <ac:chgData name="Abrego, Derek R" userId="S::dabrego4@calstatela.edu::df139f35-e73f-4f0b-b539-3c1861def79e" providerId="AD" clId="Web-{CECB95C3-0537-A794-D3C2-DDACD5A1880E}" dt="2024-05-07T05:21:10.885" v="9"/>
          <ac:picMkLst>
            <pc:docMk/>
            <pc:sldMk cId="586937200" sldId="266"/>
            <ac:picMk id="4" creationId="{5218C524-2E1A-0999-8310-1809B93B45CE}"/>
          </ac:picMkLst>
        </pc:picChg>
        <pc:picChg chg="add mod">
          <ac:chgData name="Abrego, Derek R" userId="S::dabrego4@calstatela.edu::df139f35-e73f-4f0b-b539-3c1861def79e" providerId="AD" clId="Web-{CECB95C3-0537-A794-D3C2-DDACD5A1880E}" dt="2024-05-07T05:44:24.683" v="77" actId="1076"/>
          <ac:picMkLst>
            <pc:docMk/>
            <pc:sldMk cId="586937200" sldId="266"/>
            <ac:picMk id="9" creationId="{53E7DF2B-0EBE-F046-6059-B8C723C53E0B}"/>
          </ac:picMkLst>
        </pc:picChg>
        <pc:picChg chg="add mod">
          <ac:chgData name="Abrego, Derek R" userId="S::dabrego4@calstatela.edu::df139f35-e73f-4f0b-b539-3c1861def79e" providerId="AD" clId="Web-{CECB95C3-0537-A794-D3C2-DDACD5A1880E}" dt="2024-05-07T05:22:06.105" v="18" actId="1076"/>
          <ac:picMkLst>
            <pc:docMk/>
            <pc:sldMk cId="586937200" sldId="266"/>
            <ac:picMk id="11" creationId="{2260D2C6-0051-EC4B-88AD-257213FD54D1}"/>
          </ac:picMkLst>
        </pc:picChg>
        <pc:picChg chg="add mod">
          <ac:chgData name="Abrego, Derek R" userId="S::dabrego4@calstatela.edu::df139f35-e73f-4f0b-b539-3c1861def79e" providerId="AD" clId="Web-{CECB95C3-0537-A794-D3C2-DDACD5A1880E}" dt="2024-05-07T05:22:34.183" v="22" actId="1076"/>
          <ac:picMkLst>
            <pc:docMk/>
            <pc:sldMk cId="586937200" sldId="266"/>
            <ac:picMk id="12" creationId="{B1CDC98D-BB85-30BF-916B-ABE9B18F0F15}"/>
          </ac:picMkLst>
        </pc:picChg>
        <pc:picChg chg="add del mod">
          <ac:chgData name="Abrego, Derek R" userId="S::dabrego4@calstatela.edu::df139f35-e73f-4f0b-b539-3c1861def79e" providerId="AD" clId="Web-{CECB95C3-0537-A794-D3C2-DDACD5A1880E}" dt="2024-05-07T05:23:33.232" v="26"/>
          <ac:picMkLst>
            <pc:docMk/>
            <pc:sldMk cId="586937200" sldId="266"/>
            <ac:picMk id="13" creationId="{3547B456-69A5-2441-40BD-32DA5FEA3578}"/>
          </ac:picMkLst>
        </pc:picChg>
        <pc:picChg chg="add del mod">
          <ac:chgData name="Abrego, Derek R" userId="S::dabrego4@calstatela.edu::df139f35-e73f-4f0b-b539-3c1861def79e" providerId="AD" clId="Web-{CECB95C3-0537-A794-D3C2-DDACD5A1880E}" dt="2024-05-07T05:25:42.375" v="30"/>
          <ac:picMkLst>
            <pc:docMk/>
            <pc:sldMk cId="586937200" sldId="266"/>
            <ac:picMk id="14" creationId="{E89E433A-CAA4-CEB9-A268-3CF6F9AD7CBE}"/>
          </ac:picMkLst>
        </pc:picChg>
      </pc:sldChg>
    </pc:docChg>
  </pc:docChgLst>
  <pc:docChgLst>
    <pc:chgData name="Kapoor, Latika" userId="S::lkapoor@calstatela.edu::41774ec5-f57b-4306-bf0c-93793b4e7211" providerId="AD" clId="Web-{1F00529B-1E9E-8B8E-1F0F-E15E825F3917}"/>
    <pc:docChg chg="modSld">
      <pc:chgData name="Kapoor, Latika" userId="S::lkapoor@calstatela.edu::41774ec5-f57b-4306-bf0c-93793b4e7211" providerId="AD" clId="Web-{1F00529B-1E9E-8B8E-1F0F-E15E825F3917}" dt="2024-05-07T01:16:09.200" v="15" actId="20577"/>
      <pc:docMkLst>
        <pc:docMk/>
      </pc:docMkLst>
      <pc:sldChg chg="modSp">
        <pc:chgData name="Kapoor, Latika" userId="S::lkapoor@calstatela.edu::41774ec5-f57b-4306-bf0c-93793b4e7211" providerId="AD" clId="Web-{1F00529B-1E9E-8B8E-1F0F-E15E825F3917}" dt="2024-05-07T00:33:40.852" v="6" actId="20577"/>
        <pc:sldMkLst>
          <pc:docMk/>
          <pc:sldMk cId="1320765996" sldId="256"/>
        </pc:sldMkLst>
        <pc:spChg chg="mod">
          <ac:chgData name="Kapoor, Latika" userId="S::lkapoor@calstatela.edu::41774ec5-f57b-4306-bf0c-93793b4e7211" providerId="AD" clId="Web-{1F00529B-1E9E-8B8E-1F0F-E15E825F3917}" dt="2024-05-07T00:33:28.117" v="2" actId="20577"/>
          <ac:spMkLst>
            <pc:docMk/>
            <pc:sldMk cId="1320765996" sldId="256"/>
            <ac:spMk id="2" creationId="{89492D2F-001C-5643-0A63-1D9DE35F44FA}"/>
          </ac:spMkLst>
        </pc:spChg>
        <pc:spChg chg="mod">
          <ac:chgData name="Kapoor, Latika" userId="S::lkapoor@calstatela.edu::41774ec5-f57b-4306-bf0c-93793b4e7211" providerId="AD" clId="Web-{1F00529B-1E9E-8B8E-1F0F-E15E825F3917}" dt="2024-05-07T00:33:40.852" v="6" actId="20577"/>
          <ac:spMkLst>
            <pc:docMk/>
            <pc:sldMk cId="1320765996" sldId="256"/>
            <ac:spMk id="3" creationId="{01407A79-7D6D-1CC4-EE3D-361C2C7E08B0}"/>
          </ac:spMkLst>
        </pc:spChg>
      </pc:sldChg>
      <pc:sldChg chg="modSp">
        <pc:chgData name="Kapoor, Latika" userId="S::lkapoor@calstatela.edu::41774ec5-f57b-4306-bf0c-93793b4e7211" providerId="AD" clId="Web-{1F00529B-1E9E-8B8E-1F0F-E15E825F3917}" dt="2024-05-07T00:34:09.243" v="12" actId="20577"/>
        <pc:sldMkLst>
          <pc:docMk/>
          <pc:sldMk cId="3350789740" sldId="258"/>
        </pc:sldMkLst>
        <pc:spChg chg="mod">
          <ac:chgData name="Kapoor, Latika" userId="S::lkapoor@calstatela.edu::41774ec5-f57b-4306-bf0c-93793b4e7211" providerId="AD" clId="Web-{1F00529B-1E9E-8B8E-1F0F-E15E825F3917}" dt="2024-05-07T00:34:09.243" v="12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modSp">
        <pc:chgData name="Kapoor, Latika" userId="S::lkapoor@calstatela.edu::41774ec5-f57b-4306-bf0c-93793b4e7211" providerId="AD" clId="Web-{1F00529B-1E9E-8B8E-1F0F-E15E825F3917}" dt="2024-05-07T01:16:09.200" v="15" actId="20577"/>
        <pc:sldMkLst>
          <pc:docMk/>
          <pc:sldMk cId="1229742201" sldId="260"/>
        </pc:sldMkLst>
        <pc:graphicFrameChg chg="modGraphic">
          <ac:chgData name="Kapoor, Latika" userId="S::lkapoor@calstatela.edu::41774ec5-f57b-4306-bf0c-93793b4e7211" providerId="AD" clId="Web-{1F00529B-1E9E-8B8E-1F0F-E15E825F3917}" dt="2024-05-07T01:16:09.200" v="15" actId="20577"/>
          <ac:graphicFrameMkLst>
            <pc:docMk/>
            <pc:sldMk cId="1229742201" sldId="260"/>
            <ac:graphicFrameMk id="615" creationId="{9845ACA5-49C6-1FDC-A832-C3B149F9B6DB}"/>
          </ac:graphicFrameMkLst>
        </pc:graphicFrameChg>
      </pc:sldChg>
    </pc:docChg>
  </pc:docChgLst>
  <pc:docChgLst>
    <pc:chgData name="Kapoor, Latika" userId="S::lkapoor@calstatela.edu::41774ec5-f57b-4306-bf0c-93793b4e7211" providerId="AD" clId="Web-{640D4B57-C150-FA5C-62E7-4A081DBCD24E}"/>
    <pc:docChg chg="modSld">
      <pc:chgData name="Kapoor, Latika" userId="S::lkapoor@calstatela.edu::41774ec5-f57b-4306-bf0c-93793b4e7211" providerId="AD" clId="Web-{640D4B57-C150-FA5C-62E7-4A081DBCD24E}" dt="2024-05-06T23:56:47.837" v="23" actId="1076"/>
      <pc:docMkLst>
        <pc:docMk/>
      </pc:docMkLst>
      <pc:sldChg chg="addSp delSp modSp">
        <pc:chgData name="Kapoor, Latika" userId="S::lkapoor@calstatela.edu::41774ec5-f57b-4306-bf0c-93793b4e7211" providerId="AD" clId="Web-{640D4B57-C150-FA5C-62E7-4A081DBCD24E}" dt="2024-05-06T23:56:47.837" v="23" actId="1076"/>
        <pc:sldMkLst>
          <pc:docMk/>
          <pc:sldMk cId="3985936541" sldId="262"/>
        </pc:sldMkLst>
        <pc:spChg chg="mod ord">
          <ac:chgData name="Kapoor, Latika" userId="S::lkapoor@calstatela.edu::41774ec5-f57b-4306-bf0c-93793b4e7211" providerId="AD" clId="Web-{640D4B57-C150-FA5C-62E7-4A081DBCD24E}" dt="2024-05-06T23:56:27.117" v="20" actId="14100"/>
          <ac:spMkLst>
            <pc:docMk/>
            <pc:sldMk cId="3985936541" sldId="262"/>
            <ac:spMk id="2" creationId="{1499F1C1-F876-4CD6-48AE-14E6F18F5BC8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01" creationId="{4AC0CD9D-7610-4620-93B4-798CCD9AB581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30" creationId="{DE4D62F9-188E-4530-84C2-24BDEE4BEB82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31" creationId="{757B325C-3E35-45CF-9D07-3BCB281F3B9C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32" creationId="{C24BEC42-AFF3-40D1-93A2-A27A42E1E23C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33" creationId="{608F427C-1EC9-4280-9367-F2B3AA063E82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34" creationId="{F98810A7-E114-447A-A7D6-69B27CFB5650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15" v="6"/>
          <ac:spMkLst>
            <pc:docMk/>
            <pc:sldMk cId="3985936541" sldId="262"/>
            <ac:spMk id="243" creationId="{4AC0CD9D-7610-4620-93B4-798CCD9AB581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15" v="6"/>
          <ac:spMkLst>
            <pc:docMk/>
            <pc:sldMk cId="3985936541" sldId="262"/>
            <ac:spMk id="249" creationId="{DE4D62F9-188E-4530-84C2-24BDEE4BEB82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15" v="6"/>
          <ac:spMkLst>
            <pc:docMk/>
            <pc:sldMk cId="3985936541" sldId="262"/>
            <ac:spMk id="251" creationId="{6288FA97-C16B-4222-8C4D-E22F58E87AE4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15" v="6"/>
          <ac:spMkLst>
            <pc:docMk/>
            <pc:sldMk cId="3985936541" sldId="262"/>
            <ac:spMk id="253" creationId="{D5395B5B-2522-4AED-9DF1-8EA401469F59}"/>
          </ac:spMkLst>
        </pc:spChg>
        <pc:spChg chg="add del">
          <ac:chgData name="Kapoor, Latika" userId="S::lkapoor@calstatela.edu::41774ec5-f57b-4306-bf0c-93793b4e7211" providerId="AD" clId="Web-{640D4B57-C150-FA5C-62E7-4A081DBCD24E}" dt="2024-05-06T23:55:22.815" v="6"/>
          <ac:spMkLst>
            <pc:docMk/>
            <pc:sldMk cId="3985936541" sldId="262"/>
            <ac:spMk id="255" creationId="{86745676-985D-4F8F-BBC9-74CCF08EF6B8}"/>
          </ac:spMkLst>
        </pc:spChg>
        <pc:spChg chg="add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57" creationId="{DDA3A238-516A-4076-B3C2-230D913508F2}"/>
          </ac:spMkLst>
        </pc:spChg>
        <pc:spChg chg="add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60" creationId="{4AC0CD9D-7610-4620-93B4-798CCD9AB581}"/>
          </ac:spMkLst>
        </pc:spChg>
        <pc:spChg chg="add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63" creationId="{DE4D62F9-188E-4530-84C2-24BDEE4BEB82}"/>
          </ac:spMkLst>
        </pc:spChg>
        <pc:spChg chg="add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64" creationId="{DE92A8BB-07B9-40DB-984F-2CB1A2535B9E}"/>
          </ac:spMkLst>
        </pc:spChg>
        <pc:spChg chg="add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65" creationId="{2CDDB745-6C26-4B79-9EF2-08E3E4AB9024}"/>
          </ac:spMkLst>
        </pc:spChg>
        <pc:spChg chg="add">
          <ac:chgData name="Kapoor, Latika" userId="S::lkapoor@calstatela.edu::41774ec5-f57b-4306-bf0c-93793b4e7211" providerId="AD" clId="Web-{640D4B57-C150-FA5C-62E7-4A081DBCD24E}" dt="2024-05-06T23:55:22.846" v="7"/>
          <ac:spMkLst>
            <pc:docMk/>
            <pc:sldMk cId="3985936541" sldId="262"/>
            <ac:spMk id="266" creationId="{80B3FE6C-0A59-4114-88CB-3C3172D6AFF8}"/>
          </ac:spMkLst>
        </pc:spChg>
        <pc:picChg chg="del">
          <ac:chgData name="Kapoor, Latika" userId="S::lkapoor@calstatela.edu::41774ec5-f57b-4306-bf0c-93793b4e7211" providerId="AD" clId="Web-{640D4B57-C150-FA5C-62E7-4A081DBCD24E}" dt="2024-05-06T23:52:34.088" v="0"/>
          <ac:picMkLst>
            <pc:docMk/>
            <pc:sldMk cId="3985936541" sldId="262"/>
            <ac:picMk id="3" creationId="{F34DDEA8-4BA6-AEE2-A0A8-E8AA896F3A89}"/>
          </ac:picMkLst>
        </pc:picChg>
        <pc:picChg chg="add mod">
          <ac:chgData name="Kapoor, Latika" userId="S::lkapoor@calstatela.edu::41774ec5-f57b-4306-bf0c-93793b4e7211" providerId="AD" clId="Web-{640D4B57-C150-FA5C-62E7-4A081DBCD24E}" dt="2024-05-06T23:56:47.837" v="23" actId="1076"/>
          <ac:picMkLst>
            <pc:docMk/>
            <pc:sldMk cId="3985936541" sldId="262"/>
            <ac:picMk id="4" creationId="{22480E02-7B20-F622-E5EB-E3FF2BFB96AF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197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199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212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223" creationId="{69F01145-BEA3-4CBF-AA21-10077B948CA8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15" v="6"/>
          <ac:picMkLst>
            <pc:docMk/>
            <pc:sldMk cId="3985936541" sldId="262"/>
            <ac:picMk id="239" creationId="{41B68C77-138E-4BF7-A276-BD0C78A4219F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15" v="6"/>
          <ac:picMkLst>
            <pc:docMk/>
            <pc:sldMk cId="3985936541" sldId="262"/>
            <ac:picMk id="241" creationId="{7C268552-D473-46ED-B1B8-422042C4DEF1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15" v="6"/>
          <ac:picMkLst>
            <pc:docMk/>
            <pc:sldMk cId="3985936541" sldId="262"/>
            <ac:picMk id="245" creationId="{B9238B3E-24AA-439A-B527-6C5DF6D72145}"/>
          </ac:picMkLst>
        </pc:picChg>
        <pc:picChg chg="add del">
          <ac:chgData name="Kapoor, Latika" userId="S::lkapoor@calstatela.edu::41774ec5-f57b-4306-bf0c-93793b4e7211" providerId="AD" clId="Web-{640D4B57-C150-FA5C-62E7-4A081DBCD24E}" dt="2024-05-06T23:55:22.815" v="6"/>
          <ac:picMkLst>
            <pc:docMk/>
            <pc:sldMk cId="3985936541" sldId="262"/>
            <ac:picMk id="247" creationId="{69F01145-BEA3-4CBF-AA21-10077B948CA8}"/>
          </ac:picMkLst>
        </pc:picChg>
        <pc:picChg chg="add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258" creationId="{41B68C77-138E-4BF7-A276-BD0C78A4219F}"/>
          </ac:picMkLst>
        </pc:picChg>
        <pc:picChg chg="add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259" creationId="{7C268552-D473-46ED-B1B8-422042C4DEF1}"/>
          </ac:picMkLst>
        </pc:picChg>
        <pc:picChg chg="add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261" creationId="{B9238B3E-24AA-439A-B527-6C5DF6D72145}"/>
          </ac:picMkLst>
        </pc:picChg>
        <pc:picChg chg="add">
          <ac:chgData name="Kapoor, Latika" userId="S::lkapoor@calstatela.edu::41774ec5-f57b-4306-bf0c-93793b4e7211" providerId="AD" clId="Web-{640D4B57-C150-FA5C-62E7-4A081DBCD24E}" dt="2024-05-06T23:55:22.846" v="7"/>
          <ac:picMkLst>
            <pc:docMk/>
            <pc:sldMk cId="3985936541" sldId="262"/>
            <ac:picMk id="262" creationId="{69F01145-BEA3-4CBF-AA21-10077B948CA8}"/>
          </ac:picMkLst>
        </pc:picChg>
      </pc:sldChg>
    </pc:docChg>
  </pc:docChgLst>
  <pc:docChgLst>
    <pc:chgData name="Abrego, Derek R" userId="S::dabrego4@calstatela.edu::df139f35-e73f-4f0b-b539-3c1861def79e" providerId="AD" clId="Web-{CD8A3843-18C3-2329-BCEF-4FBF89A530EC}"/>
    <pc:docChg chg="addSld delSld modSld sldOrd">
      <pc:chgData name="Abrego, Derek R" userId="S::dabrego4@calstatela.edu::df139f35-e73f-4f0b-b539-3c1861def79e" providerId="AD" clId="Web-{CD8A3843-18C3-2329-BCEF-4FBF89A530EC}" dt="2024-05-08T03:38:38.701" v="937" actId="1076"/>
      <pc:docMkLst>
        <pc:docMk/>
      </pc:docMkLst>
      <pc:sldChg chg="addSp modSp mod ord setBg setClrOvrMap modNotes">
        <pc:chgData name="Abrego, Derek R" userId="S::dabrego4@calstatela.edu::df139f35-e73f-4f0b-b539-3c1861def79e" providerId="AD" clId="Web-{CD8A3843-18C3-2329-BCEF-4FBF89A530EC}" dt="2024-05-08T02:34:07.532" v="580" actId="20577"/>
        <pc:sldMkLst>
          <pc:docMk/>
          <pc:sldMk cId="1662009381" sldId="257"/>
        </pc:sldMkLst>
        <pc:spChg chg="mod">
          <ac:chgData name="Abrego, Derek R" userId="S::dabrego4@calstatela.edu::df139f35-e73f-4f0b-b539-3c1861def79e" providerId="AD" clId="Web-{CD8A3843-18C3-2329-BCEF-4FBF89A530EC}" dt="2024-05-08T01:33:15.097" v="278"/>
          <ac:spMkLst>
            <pc:docMk/>
            <pc:sldMk cId="1662009381" sldId="257"/>
            <ac:spMk id="2" creationId="{F4C63A6F-0861-C4CD-0E35-48D7735F0765}"/>
          </ac:spMkLst>
        </pc:spChg>
        <pc:spChg chg="mod ord">
          <ac:chgData name="Abrego, Derek R" userId="S::dabrego4@calstatela.edu::df139f35-e73f-4f0b-b539-3c1861def79e" providerId="AD" clId="Web-{CD8A3843-18C3-2329-BCEF-4FBF89A530EC}" dt="2024-05-08T02:34:07.532" v="580" actId="20577"/>
          <ac:spMkLst>
            <pc:docMk/>
            <pc:sldMk cId="1662009381" sldId="257"/>
            <ac:spMk id="3" creationId="{F87107B6-907B-FA0D-AD2F-4B0503A9D911}"/>
          </ac:spMkLst>
        </pc:spChg>
        <pc:spChg chg="add">
          <ac:chgData name="Abrego, Derek R" userId="S::dabrego4@calstatela.edu::df139f35-e73f-4f0b-b539-3c1861def79e" providerId="AD" clId="Web-{CD8A3843-18C3-2329-BCEF-4FBF89A530EC}" dt="2024-05-08T01:33:15.097" v="278"/>
          <ac:spMkLst>
            <pc:docMk/>
            <pc:sldMk cId="1662009381" sldId="257"/>
            <ac:spMk id="9" creationId="{9362849A-570D-49DB-954C-63F144E88A4A}"/>
          </ac:spMkLst>
        </pc:spChg>
        <pc:spChg chg="add">
          <ac:chgData name="Abrego, Derek R" userId="S::dabrego4@calstatela.edu::df139f35-e73f-4f0b-b539-3c1861def79e" providerId="AD" clId="Web-{CD8A3843-18C3-2329-BCEF-4FBF89A530EC}" dt="2024-05-08T01:33:15.097" v="278"/>
          <ac:spMkLst>
            <pc:docMk/>
            <pc:sldMk cId="1662009381" sldId="257"/>
            <ac:spMk id="11" creationId="{1CA42011-E478-428B-9D15-A98E338BF8C1}"/>
          </ac:spMkLst>
        </pc:spChg>
        <pc:spChg chg="add">
          <ac:chgData name="Abrego, Derek R" userId="S::dabrego4@calstatela.edu::df139f35-e73f-4f0b-b539-3c1861def79e" providerId="AD" clId="Web-{CD8A3843-18C3-2329-BCEF-4FBF89A530EC}" dt="2024-05-08T01:33:15.097" v="278"/>
          <ac:spMkLst>
            <pc:docMk/>
            <pc:sldMk cId="1662009381" sldId="257"/>
            <ac:spMk id="13" creationId="{9ED2773C-FE51-4632-BA46-036BDCDA6E5C}"/>
          </ac:spMkLst>
        </pc:spChg>
        <pc:spChg chg="add">
          <ac:chgData name="Abrego, Derek R" userId="S::dabrego4@calstatela.edu::df139f35-e73f-4f0b-b539-3c1861def79e" providerId="AD" clId="Web-{CD8A3843-18C3-2329-BCEF-4FBF89A530EC}" dt="2024-05-08T01:33:15.097" v="278"/>
          <ac:spMkLst>
            <pc:docMk/>
            <pc:sldMk cId="1662009381" sldId="257"/>
            <ac:spMk id="15" creationId="{E02F9158-C4C2-46A8-BE73-A4F77E139FB6}"/>
          </ac:spMkLst>
        </pc:spChg>
        <pc:picChg chg="add mod">
          <ac:chgData name="Abrego, Derek R" userId="S::dabrego4@calstatela.edu::df139f35-e73f-4f0b-b539-3c1861def79e" providerId="AD" clId="Web-{CD8A3843-18C3-2329-BCEF-4FBF89A530EC}" dt="2024-05-08T01:33:15.097" v="278"/>
          <ac:picMkLst>
            <pc:docMk/>
            <pc:sldMk cId="1662009381" sldId="257"/>
            <ac:picMk id="4" creationId="{C90A16CE-C6D7-2773-0C0A-5FF3FA524D3E}"/>
          </ac:picMkLst>
        </pc:picChg>
      </pc:sldChg>
      <pc:sldChg chg="modNotes">
        <pc:chgData name="Abrego, Derek R" userId="S::dabrego4@calstatela.edu::df139f35-e73f-4f0b-b539-3c1861def79e" providerId="AD" clId="Web-{CD8A3843-18C3-2329-BCEF-4FBF89A530EC}" dt="2024-05-08T00:36:09.176" v="102"/>
        <pc:sldMkLst>
          <pc:docMk/>
          <pc:sldMk cId="3350789740" sldId="258"/>
        </pc:sldMkLst>
      </pc:sldChg>
      <pc:sldChg chg="modNotes">
        <pc:chgData name="Abrego, Derek R" userId="S::dabrego4@calstatela.edu::df139f35-e73f-4f0b-b539-3c1861def79e" providerId="AD" clId="Web-{CD8A3843-18C3-2329-BCEF-4FBF89A530EC}" dt="2024-05-08T00:36:25.333" v="106"/>
        <pc:sldMkLst>
          <pc:docMk/>
          <pc:sldMk cId="467194312" sldId="259"/>
        </pc:sldMkLst>
      </pc:sldChg>
      <pc:sldChg chg="modNotes">
        <pc:chgData name="Abrego, Derek R" userId="S::dabrego4@calstatela.edu::df139f35-e73f-4f0b-b539-3c1861def79e" providerId="AD" clId="Web-{CD8A3843-18C3-2329-BCEF-4FBF89A530EC}" dt="2024-05-08T00:36:45.099" v="112"/>
        <pc:sldMkLst>
          <pc:docMk/>
          <pc:sldMk cId="1229742201" sldId="260"/>
        </pc:sldMkLst>
      </pc:sldChg>
      <pc:sldChg chg="modNotes">
        <pc:chgData name="Abrego, Derek R" userId="S::dabrego4@calstatela.edu::df139f35-e73f-4f0b-b539-3c1861def79e" providerId="AD" clId="Web-{CD8A3843-18C3-2329-BCEF-4FBF89A530EC}" dt="2024-05-08T00:36:53.084" v="116"/>
        <pc:sldMkLst>
          <pc:docMk/>
          <pc:sldMk cId="3985936541" sldId="262"/>
        </pc:sldMkLst>
      </pc:sldChg>
      <pc:sldChg chg="modNotes">
        <pc:chgData name="Abrego, Derek R" userId="S::dabrego4@calstatela.edu::df139f35-e73f-4f0b-b539-3c1861def79e" providerId="AD" clId="Web-{CD8A3843-18C3-2329-BCEF-4FBF89A530EC}" dt="2024-05-08T00:36:57.240" v="121"/>
        <pc:sldMkLst>
          <pc:docMk/>
          <pc:sldMk cId="1251248829" sldId="263"/>
        </pc:sldMkLst>
      </pc:sldChg>
      <pc:sldChg chg="addSp delSp modSp modNotes">
        <pc:chgData name="Abrego, Derek R" userId="S::dabrego4@calstatela.edu::df139f35-e73f-4f0b-b539-3c1861def79e" providerId="AD" clId="Web-{CD8A3843-18C3-2329-BCEF-4FBF89A530EC}" dt="2024-05-08T02:49:20.502" v="797"/>
        <pc:sldMkLst>
          <pc:docMk/>
          <pc:sldMk cId="586937200" sldId="266"/>
        </pc:sldMkLst>
        <pc:spChg chg="mod">
          <ac:chgData name="Abrego, Derek R" userId="S::dabrego4@calstatela.edu::df139f35-e73f-4f0b-b539-3c1861def79e" providerId="AD" clId="Web-{CD8A3843-18C3-2329-BCEF-4FBF89A530EC}" dt="2024-05-07T06:06:17.655" v="95" actId="20577"/>
          <ac:spMkLst>
            <pc:docMk/>
            <pc:sldMk cId="586937200" sldId="266"/>
            <ac:spMk id="10" creationId="{2EDAE0FC-96A5-7C26-B357-DF98F1694F28}"/>
          </ac:spMkLst>
        </pc:spChg>
        <pc:spChg chg="add del mod">
          <ac:chgData name="Abrego, Derek R" userId="S::dabrego4@calstatela.edu::df139f35-e73f-4f0b-b539-3c1861def79e" providerId="AD" clId="Web-{CD8A3843-18C3-2329-BCEF-4FBF89A530EC}" dt="2024-05-07T05:55:07.469" v="20"/>
          <ac:spMkLst>
            <pc:docMk/>
            <pc:sldMk cId="586937200" sldId="266"/>
            <ac:spMk id="143" creationId="{E9D74B46-29FC-BC87-957F-3F2B3947FBE4}"/>
          </ac:spMkLst>
        </pc:spChg>
        <pc:spChg chg="add del mod">
          <ac:chgData name="Abrego, Derek R" userId="S::dabrego4@calstatela.edu::df139f35-e73f-4f0b-b539-3c1861def79e" providerId="AD" clId="Web-{CD8A3843-18C3-2329-BCEF-4FBF89A530EC}" dt="2024-05-07T05:55:18.032" v="23"/>
          <ac:spMkLst>
            <pc:docMk/>
            <pc:sldMk cId="586937200" sldId="266"/>
            <ac:spMk id="159" creationId="{79A7280E-A640-2E9F-FAA7-0E25CCD78DFB}"/>
          </ac:spMkLst>
        </pc:spChg>
        <pc:spChg chg="add del mod">
          <ac:chgData name="Abrego, Derek R" userId="S::dabrego4@calstatela.edu::df139f35-e73f-4f0b-b539-3c1861def79e" providerId="AD" clId="Web-{CD8A3843-18C3-2329-BCEF-4FBF89A530EC}" dt="2024-05-07T05:55:54.425" v="29"/>
          <ac:spMkLst>
            <pc:docMk/>
            <pc:sldMk cId="586937200" sldId="266"/>
            <ac:spMk id="169" creationId="{341100C2-71A9-3DAA-C671-3B5318775DA8}"/>
          </ac:spMkLst>
        </pc:spChg>
        <pc:spChg chg="add mod">
          <ac:chgData name="Abrego, Derek R" userId="S::dabrego4@calstatela.edu::df139f35-e73f-4f0b-b539-3c1861def79e" providerId="AD" clId="Web-{CD8A3843-18C3-2329-BCEF-4FBF89A530EC}" dt="2024-05-07T05:58:28.061" v="60" actId="1076"/>
          <ac:spMkLst>
            <pc:docMk/>
            <pc:sldMk cId="586937200" sldId="266"/>
            <ac:spMk id="170" creationId="{1D489471-4305-57DF-F746-95545F23AF93}"/>
          </ac:spMkLst>
        </pc:spChg>
        <pc:spChg chg="add del mod">
          <ac:chgData name="Abrego, Derek R" userId="S::dabrego4@calstatela.edu::df139f35-e73f-4f0b-b539-3c1861def79e" providerId="AD" clId="Web-{CD8A3843-18C3-2329-BCEF-4FBF89A530EC}" dt="2024-05-07T05:57:40.276" v="52"/>
          <ac:spMkLst>
            <pc:docMk/>
            <pc:sldMk cId="586937200" sldId="266"/>
            <ac:spMk id="179" creationId="{42376107-A5AB-40CE-52EA-FD283D14FA22}"/>
          </ac:spMkLst>
        </pc:spChg>
        <pc:spChg chg="add mod">
          <ac:chgData name="Abrego, Derek R" userId="S::dabrego4@calstatela.edu::df139f35-e73f-4f0b-b539-3c1861def79e" providerId="AD" clId="Web-{CD8A3843-18C3-2329-BCEF-4FBF89A530EC}" dt="2024-05-07T06:02:20.576" v="81" actId="20577"/>
          <ac:spMkLst>
            <pc:docMk/>
            <pc:sldMk cId="586937200" sldId="266"/>
            <ac:spMk id="185" creationId="{E7FF6C22-0928-700A-664B-205CC20D7122}"/>
          </ac:spMkLst>
        </pc:spChg>
        <pc:spChg chg="add mod">
          <ac:chgData name="Abrego, Derek R" userId="S::dabrego4@calstatela.edu::df139f35-e73f-4f0b-b539-3c1861def79e" providerId="AD" clId="Web-{CD8A3843-18C3-2329-BCEF-4FBF89A530EC}" dt="2024-05-07T06:05:48.575" v="93" actId="1076"/>
          <ac:spMkLst>
            <pc:docMk/>
            <pc:sldMk cId="586937200" sldId="266"/>
            <ac:spMk id="187" creationId="{205B4465-4D4D-9B58-8412-4F085F035D91}"/>
          </ac:spMkLst>
        </pc:spChg>
        <pc:graphicFrameChg chg="add del mod modGraphic">
          <ac:chgData name="Abrego, Derek R" userId="S::dabrego4@calstatela.edu::df139f35-e73f-4f0b-b539-3c1861def79e" providerId="AD" clId="Web-{CD8A3843-18C3-2329-BCEF-4FBF89A530EC}" dt="2024-05-07T05:52:24.927" v="8"/>
          <ac:graphicFrameMkLst>
            <pc:docMk/>
            <pc:sldMk cId="586937200" sldId="266"/>
            <ac:graphicFrameMk id="14" creationId="{93E86B89-FC07-60F9-2115-D0ABBAB5EC37}"/>
          </ac:graphicFrameMkLst>
        </pc:graphicFrameChg>
        <pc:graphicFrameChg chg="add del mod modVis modGraphic">
          <ac:chgData name="Abrego, Derek R" userId="S::dabrego4@calstatela.edu::df139f35-e73f-4f0b-b539-3c1861def79e" providerId="AD" clId="Web-{CD8A3843-18C3-2329-BCEF-4FBF89A530EC}" dt="2024-05-07T05:55:12.094" v="21"/>
          <ac:graphicFrameMkLst>
            <pc:docMk/>
            <pc:sldMk cId="586937200" sldId="266"/>
            <ac:graphicFrameMk id="16" creationId="{A0211B13-1385-70A5-6155-D4C4CF117688}"/>
          </ac:graphicFrameMkLst>
        </pc:graphicFrameChg>
        <pc:graphicFrameChg chg="add del mod">
          <ac:chgData name="Abrego, Derek R" userId="S::dabrego4@calstatela.edu::df139f35-e73f-4f0b-b539-3c1861def79e" providerId="AD" clId="Web-{CD8A3843-18C3-2329-BCEF-4FBF89A530EC}" dt="2024-05-07T05:57:30.916" v="50"/>
          <ac:graphicFrameMkLst>
            <pc:docMk/>
            <pc:sldMk cId="586937200" sldId="266"/>
            <ac:graphicFrameMk id="161" creationId="{2C8B251D-5873-E89D-8EE2-B437E7713805}"/>
          </ac:graphicFrameMkLst>
        </pc:graphicFrameChg>
        <pc:picChg chg="add del mod">
          <ac:chgData name="Abrego, Derek R" userId="S::dabrego4@calstatela.edu::df139f35-e73f-4f0b-b539-3c1861def79e" providerId="AD" clId="Web-{CD8A3843-18C3-2329-BCEF-4FBF89A530EC}" dt="2024-05-08T02:45:32.478" v="714"/>
          <ac:picMkLst>
            <pc:docMk/>
            <pc:sldMk cId="586937200" sldId="266"/>
            <ac:picMk id="2" creationId="{D2AC9064-FEC2-A667-8700-BECC4550DF22}"/>
          </ac:picMkLst>
        </pc:picChg>
        <pc:picChg chg="add mod">
          <ac:chgData name="Abrego, Derek R" userId="S::dabrego4@calstatela.edu::df139f35-e73f-4f0b-b539-3c1861def79e" providerId="AD" clId="Web-{CD8A3843-18C3-2329-BCEF-4FBF89A530EC}" dt="2024-05-08T02:46:12.620" v="724" actId="1076"/>
          <ac:picMkLst>
            <pc:docMk/>
            <pc:sldMk cId="586937200" sldId="266"/>
            <ac:picMk id="3" creationId="{5F5B9AE8-A3BF-97DC-7831-BF2A5CCAB806}"/>
          </ac:picMkLst>
        </pc:picChg>
        <pc:picChg chg="mod">
          <ac:chgData name="Abrego, Derek R" userId="S::dabrego4@calstatela.edu::df139f35-e73f-4f0b-b539-3c1861def79e" providerId="AD" clId="Web-{CD8A3843-18C3-2329-BCEF-4FBF89A530EC}" dt="2024-05-07T05:58:31.795" v="61" actId="1076"/>
          <ac:picMkLst>
            <pc:docMk/>
            <pc:sldMk cId="586937200" sldId="266"/>
            <ac:picMk id="9" creationId="{53E7DF2B-0EBE-F046-6059-B8C723C53E0B}"/>
          </ac:picMkLst>
        </pc:picChg>
        <pc:picChg chg="add del">
          <ac:chgData name="Abrego, Derek R" userId="S::dabrego4@calstatela.edu::df139f35-e73f-4f0b-b539-3c1861def79e" providerId="AD" clId="Web-{CD8A3843-18C3-2329-BCEF-4FBF89A530EC}" dt="2024-05-08T02:46:04.229" v="723"/>
          <ac:picMkLst>
            <pc:docMk/>
            <pc:sldMk cId="586937200" sldId="266"/>
            <ac:picMk id="11" creationId="{2260D2C6-0051-EC4B-88AD-257213FD54D1}"/>
          </ac:picMkLst>
        </pc:picChg>
        <pc:picChg chg="add del mod">
          <ac:chgData name="Abrego, Derek R" userId="S::dabrego4@calstatela.edu::df139f35-e73f-4f0b-b539-3c1861def79e" providerId="AD" clId="Web-{CD8A3843-18C3-2329-BCEF-4FBF89A530EC}" dt="2024-05-07T05:59:26.955" v="65"/>
          <ac:picMkLst>
            <pc:docMk/>
            <pc:sldMk cId="586937200" sldId="266"/>
            <ac:picMk id="180" creationId="{0D36B729-9B64-7C99-B28F-623735FB8E61}"/>
          </ac:picMkLst>
        </pc:picChg>
        <pc:picChg chg="add mod">
          <ac:chgData name="Abrego, Derek R" userId="S::dabrego4@calstatela.edu::df139f35-e73f-4f0b-b539-3c1861def79e" providerId="AD" clId="Web-{CD8A3843-18C3-2329-BCEF-4FBF89A530EC}" dt="2024-05-07T06:01:56.075" v="76" actId="14100"/>
          <ac:picMkLst>
            <pc:docMk/>
            <pc:sldMk cId="586937200" sldId="266"/>
            <ac:picMk id="181" creationId="{04874C3D-3BA5-F8CB-E96C-10ED8FB6C636}"/>
          </ac:picMkLst>
        </pc:picChg>
        <pc:picChg chg="add del mod">
          <ac:chgData name="Abrego, Derek R" userId="S::dabrego4@calstatela.edu::df139f35-e73f-4f0b-b539-3c1861def79e" providerId="AD" clId="Web-{CD8A3843-18C3-2329-BCEF-4FBF89A530EC}" dt="2024-05-07T05:59:57.567" v="71"/>
          <ac:picMkLst>
            <pc:docMk/>
            <pc:sldMk cId="586937200" sldId="266"/>
            <ac:picMk id="182" creationId="{A5B5235E-E858-2117-B5BC-B5AD00D498E7}"/>
          </ac:picMkLst>
        </pc:picChg>
        <pc:picChg chg="add del mod">
          <ac:chgData name="Abrego, Derek R" userId="S::dabrego4@calstatela.edu::df139f35-e73f-4f0b-b539-3c1861def79e" providerId="AD" clId="Web-{CD8A3843-18C3-2329-BCEF-4FBF89A530EC}" dt="2024-05-07T06:00:20.928" v="73"/>
          <ac:picMkLst>
            <pc:docMk/>
            <pc:sldMk cId="586937200" sldId="266"/>
            <ac:picMk id="183" creationId="{F3FD1199-5238-7A54-1D53-4BB291D2FEF3}"/>
          </ac:picMkLst>
        </pc:picChg>
        <pc:picChg chg="add del mod">
          <ac:chgData name="Abrego, Derek R" userId="S::dabrego4@calstatela.edu::df139f35-e73f-4f0b-b539-3c1861def79e" providerId="AD" clId="Web-{CD8A3843-18C3-2329-BCEF-4FBF89A530EC}" dt="2024-05-07T06:01:08.587" v="75"/>
          <ac:picMkLst>
            <pc:docMk/>
            <pc:sldMk cId="586937200" sldId="266"/>
            <ac:picMk id="184" creationId="{5C5E17DB-C01E-D579-F3DB-BE7074298B38}"/>
          </ac:picMkLst>
        </pc:picChg>
        <pc:picChg chg="add mod">
          <ac:chgData name="Abrego, Derek R" userId="S::dabrego4@calstatela.edu::df139f35-e73f-4f0b-b539-3c1861def79e" providerId="AD" clId="Web-{CD8A3843-18C3-2329-BCEF-4FBF89A530EC}" dt="2024-05-07T06:04:14.506" v="85" actId="1076"/>
          <ac:picMkLst>
            <pc:docMk/>
            <pc:sldMk cId="586937200" sldId="266"/>
            <ac:picMk id="186" creationId="{69646C9F-4451-0001-7881-437E625F48C1}"/>
          </ac:picMkLst>
        </pc:picChg>
      </pc:sldChg>
      <pc:sldChg chg="modSp modNotes">
        <pc:chgData name="Abrego, Derek R" userId="S::dabrego4@calstatela.edu::df139f35-e73f-4f0b-b539-3c1861def79e" providerId="AD" clId="Web-{CD8A3843-18C3-2329-BCEF-4FBF89A530EC}" dt="2024-05-08T03:37:45.824" v="926" actId="20577"/>
        <pc:sldMkLst>
          <pc:docMk/>
          <pc:sldMk cId="2454283944" sldId="267"/>
        </pc:sldMkLst>
        <pc:spChg chg="mod">
          <ac:chgData name="Abrego, Derek R" userId="S::dabrego4@calstatela.edu::df139f35-e73f-4f0b-b539-3c1861def79e" providerId="AD" clId="Web-{CD8A3843-18C3-2329-BCEF-4FBF89A530EC}" dt="2024-05-08T03:37:45.824" v="926" actId="20577"/>
          <ac:spMkLst>
            <pc:docMk/>
            <pc:sldMk cId="2454283944" sldId="267"/>
            <ac:spMk id="3" creationId="{D47165A4-468C-5073-2E32-1942F5C80F61}"/>
          </ac:spMkLst>
        </pc:spChg>
      </pc:sldChg>
      <pc:sldChg chg="addSp modSp">
        <pc:chgData name="Abrego, Derek R" userId="S::dabrego4@calstatela.edu::df139f35-e73f-4f0b-b539-3c1861def79e" providerId="AD" clId="Web-{CD8A3843-18C3-2329-BCEF-4FBF89A530EC}" dt="2024-05-08T03:38:38.701" v="937" actId="1076"/>
        <pc:sldMkLst>
          <pc:docMk/>
          <pc:sldMk cId="495745408" sldId="268"/>
        </pc:sldMkLst>
        <pc:spChg chg="add mod">
          <ac:chgData name="Abrego, Derek R" userId="S::dabrego4@calstatela.edu::df139f35-e73f-4f0b-b539-3c1861def79e" providerId="AD" clId="Web-{CD8A3843-18C3-2329-BCEF-4FBF89A530EC}" dt="2024-05-08T03:38:38.701" v="937" actId="1076"/>
          <ac:spMkLst>
            <pc:docMk/>
            <pc:sldMk cId="495745408" sldId="268"/>
            <ac:spMk id="2" creationId="{802A4358-DB32-D743-F5F4-A8A4E81C66E0}"/>
          </ac:spMkLst>
        </pc:spChg>
        <pc:spChg chg="mod">
          <ac:chgData name="Abrego, Derek R" userId="S::dabrego4@calstatela.edu::df139f35-e73f-4f0b-b539-3c1861def79e" providerId="AD" clId="Web-{CD8A3843-18C3-2329-BCEF-4FBF89A530EC}" dt="2024-05-08T03:38:01.059" v="928" actId="14100"/>
          <ac:spMkLst>
            <pc:docMk/>
            <pc:sldMk cId="495745408" sldId="268"/>
            <ac:spMk id="9" creationId="{032F07D1-8417-1A6D-B36A-CF3344B44794}"/>
          </ac:spMkLst>
        </pc:spChg>
      </pc:sldChg>
      <pc:sldChg chg="modNotes">
        <pc:chgData name="Abrego, Derek R" userId="S::dabrego4@calstatela.edu::df139f35-e73f-4f0b-b539-3c1861def79e" providerId="AD" clId="Web-{CD8A3843-18C3-2329-BCEF-4FBF89A530EC}" dt="2024-05-08T02:44:43.851" v="709"/>
        <pc:sldMkLst>
          <pc:docMk/>
          <pc:sldMk cId="3038575188" sldId="269"/>
        </pc:sldMkLst>
      </pc:sldChg>
      <pc:sldChg chg="new del">
        <pc:chgData name="Abrego, Derek R" userId="S::dabrego4@calstatela.edu::df139f35-e73f-4f0b-b539-3c1861def79e" providerId="AD" clId="Web-{CD8A3843-18C3-2329-BCEF-4FBF89A530EC}" dt="2024-05-08T01:43:14.997" v="378"/>
        <pc:sldMkLst>
          <pc:docMk/>
          <pc:sldMk cId="908173764" sldId="270"/>
        </pc:sldMkLst>
      </pc:sldChg>
      <pc:sldChg chg="modSp add ord replId">
        <pc:chgData name="Abrego, Derek R" userId="S::dabrego4@calstatela.edu::df139f35-e73f-4f0b-b539-3c1861def79e" providerId="AD" clId="Web-{CD8A3843-18C3-2329-BCEF-4FBF89A530EC}" dt="2024-05-08T03:35:42.180" v="923" actId="20577"/>
        <pc:sldMkLst>
          <pc:docMk/>
          <pc:sldMk cId="3741869269" sldId="271"/>
        </pc:sldMkLst>
        <pc:spChg chg="mod">
          <ac:chgData name="Abrego, Derek R" userId="S::dabrego4@calstatela.edu::df139f35-e73f-4f0b-b539-3c1861def79e" providerId="AD" clId="Web-{CD8A3843-18C3-2329-BCEF-4FBF89A530EC}" dt="2024-05-08T02:10:29.386" v="492" actId="20577"/>
          <ac:spMkLst>
            <pc:docMk/>
            <pc:sldMk cId="3741869269" sldId="271"/>
            <ac:spMk id="2" creationId="{F4C63A6F-0861-C4CD-0E35-48D7735F0765}"/>
          </ac:spMkLst>
        </pc:spChg>
        <pc:spChg chg="mod">
          <ac:chgData name="Abrego, Derek R" userId="S::dabrego4@calstatela.edu::df139f35-e73f-4f0b-b539-3c1861def79e" providerId="AD" clId="Web-{CD8A3843-18C3-2329-BCEF-4FBF89A530EC}" dt="2024-05-08T03:35:42.180" v="923" actId="20577"/>
          <ac:spMkLst>
            <pc:docMk/>
            <pc:sldMk cId="3741869269" sldId="271"/>
            <ac:spMk id="3" creationId="{F87107B6-907B-FA0D-AD2F-4B0503A9D911}"/>
          </ac:spMkLst>
        </pc:spChg>
        <pc:picChg chg="mod">
          <ac:chgData name="Abrego, Derek R" userId="S::dabrego4@calstatela.edu::df139f35-e73f-4f0b-b539-3c1861def79e" providerId="AD" clId="Web-{CD8A3843-18C3-2329-BCEF-4FBF89A530EC}" dt="2024-05-08T02:15:36.906" v="557" actId="1076"/>
          <ac:picMkLst>
            <pc:docMk/>
            <pc:sldMk cId="3741869269" sldId="271"/>
            <ac:picMk id="4" creationId="{C90A16CE-C6D7-2773-0C0A-5FF3FA524D3E}"/>
          </ac:picMkLst>
        </pc:picChg>
      </pc:sldChg>
    </pc:docChg>
  </pc:docChgLst>
  <pc:docChgLst>
    <pc:chgData name="Abrego, Derek R" userId="S::dabrego4@calstatela.edu::df139f35-e73f-4f0b-b539-3c1861def79e" providerId="AD" clId="Web-{6997FECF-F9E2-C9C7-3D18-F0BD345EC455}"/>
    <pc:docChg chg="modSld">
      <pc:chgData name="Abrego, Derek R" userId="S::dabrego4@calstatela.edu::df139f35-e73f-4f0b-b539-3c1861def79e" providerId="AD" clId="Web-{6997FECF-F9E2-C9C7-3D18-F0BD345EC455}" dt="2024-05-07T03:37:25.732" v="26" actId="20577"/>
      <pc:docMkLst>
        <pc:docMk/>
      </pc:docMkLst>
      <pc:sldChg chg="modSp">
        <pc:chgData name="Abrego, Derek R" userId="S::dabrego4@calstatela.edu::df139f35-e73f-4f0b-b539-3c1861def79e" providerId="AD" clId="Web-{6997FECF-F9E2-C9C7-3D18-F0BD345EC455}" dt="2024-05-07T00:48:26.280" v="5" actId="20577"/>
        <pc:sldMkLst>
          <pc:docMk/>
          <pc:sldMk cId="1662009381" sldId="257"/>
        </pc:sldMkLst>
        <pc:spChg chg="mod">
          <ac:chgData name="Abrego, Derek R" userId="S::dabrego4@calstatela.edu::df139f35-e73f-4f0b-b539-3c1861def79e" providerId="AD" clId="Web-{6997FECF-F9E2-C9C7-3D18-F0BD345EC455}" dt="2024-05-07T00:48:26.280" v="5" actId="20577"/>
          <ac:spMkLst>
            <pc:docMk/>
            <pc:sldMk cId="1662009381" sldId="257"/>
            <ac:spMk id="2" creationId="{F4C63A6F-0861-C4CD-0E35-48D7735F0765}"/>
          </ac:spMkLst>
        </pc:spChg>
      </pc:sldChg>
      <pc:sldChg chg="modSp">
        <pc:chgData name="Abrego, Derek R" userId="S::dabrego4@calstatela.edu::df139f35-e73f-4f0b-b539-3c1861def79e" providerId="AD" clId="Web-{6997FECF-F9E2-C9C7-3D18-F0BD345EC455}" dt="2024-05-07T03:37:25.732" v="26" actId="20577"/>
        <pc:sldMkLst>
          <pc:docMk/>
          <pc:sldMk cId="3350789740" sldId="258"/>
        </pc:sldMkLst>
        <pc:spChg chg="mod">
          <ac:chgData name="Abrego, Derek R" userId="S::dabrego4@calstatela.edu::df139f35-e73f-4f0b-b539-3c1861def79e" providerId="AD" clId="Web-{6997FECF-F9E2-C9C7-3D18-F0BD345EC455}" dt="2024-05-07T00:48:36.983" v="11" actId="20577"/>
          <ac:spMkLst>
            <pc:docMk/>
            <pc:sldMk cId="3350789740" sldId="258"/>
            <ac:spMk id="2" creationId="{2C06E1D6-449C-C0C0-8964-5E7746120173}"/>
          </ac:spMkLst>
        </pc:spChg>
        <pc:spChg chg="mod">
          <ac:chgData name="Abrego, Derek R" userId="S::dabrego4@calstatela.edu::df139f35-e73f-4f0b-b539-3c1861def79e" providerId="AD" clId="Web-{6997FECF-F9E2-C9C7-3D18-F0BD345EC455}" dt="2024-05-07T03:37:25.732" v="26" actId="20577"/>
          <ac:spMkLst>
            <pc:docMk/>
            <pc:sldMk cId="3350789740" sldId="258"/>
            <ac:spMk id="3" creationId="{4AA77E30-E0F4-617A-B6AA-9F90450D58A3}"/>
          </ac:spMkLst>
        </pc:spChg>
      </pc:sldChg>
      <pc:sldChg chg="modSp">
        <pc:chgData name="Abrego, Derek R" userId="S::dabrego4@calstatela.edu::df139f35-e73f-4f0b-b539-3c1861def79e" providerId="AD" clId="Web-{6997FECF-F9E2-C9C7-3D18-F0BD345EC455}" dt="2024-05-07T00:49:18.359" v="24" actId="20577"/>
        <pc:sldMkLst>
          <pc:docMk/>
          <pc:sldMk cId="1229742201" sldId="260"/>
        </pc:sldMkLst>
        <pc:spChg chg="mod">
          <ac:chgData name="Abrego, Derek R" userId="S::dabrego4@calstatela.edu::df139f35-e73f-4f0b-b539-3c1861def79e" providerId="AD" clId="Web-{6997FECF-F9E2-C9C7-3D18-F0BD345EC455}" dt="2024-05-07T00:49:18.359" v="24" actId="20577"/>
          <ac:spMkLst>
            <pc:docMk/>
            <pc:sldMk cId="1229742201" sldId="260"/>
            <ac:spMk id="2" creationId="{D0F44859-98F5-D336-24A8-6DA418DA94C5}"/>
          </ac:spMkLst>
        </pc:spChg>
      </pc:sldChg>
    </pc:docChg>
  </pc:docChgLst>
  <pc:docChgLst>
    <pc:chgData name="Abrego, Derek R" userId="S::dabrego4@calstatela.edu::df139f35-e73f-4f0b-b539-3c1861def79e" providerId="AD" clId="Web-{954DC105-46FF-8519-3637-5E382F8DFA1C}"/>
    <pc:docChg chg="modSld">
      <pc:chgData name="Abrego, Derek R" userId="S::dabrego4@calstatela.edu::df139f35-e73f-4f0b-b539-3c1861def79e" providerId="AD" clId="Web-{954DC105-46FF-8519-3637-5E382F8DFA1C}" dt="2024-05-07T15:27:36.167" v="6" actId="20577"/>
      <pc:docMkLst>
        <pc:docMk/>
      </pc:docMkLst>
      <pc:sldChg chg="modSp">
        <pc:chgData name="Abrego, Derek R" userId="S::dabrego4@calstatela.edu::df139f35-e73f-4f0b-b539-3c1861def79e" providerId="AD" clId="Web-{954DC105-46FF-8519-3637-5E382F8DFA1C}" dt="2024-05-07T15:27:36.167" v="6" actId="20577"/>
        <pc:sldMkLst>
          <pc:docMk/>
          <pc:sldMk cId="586937200" sldId="266"/>
        </pc:sldMkLst>
        <pc:spChg chg="mod">
          <ac:chgData name="Abrego, Derek R" userId="S::dabrego4@calstatela.edu::df139f35-e73f-4f0b-b539-3c1861def79e" providerId="AD" clId="Web-{954DC105-46FF-8519-3637-5E382F8DFA1C}" dt="2024-05-07T15:27:33.417" v="5" actId="20577"/>
          <ac:spMkLst>
            <pc:docMk/>
            <pc:sldMk cId="586937200" sldId="266"/>
            <ac:spMk id="170" creationId="{1D489471-4305-57DF-F746-95545F23AF93}"/>
          </ac:spMkLst>
        </pc:spChg>
        <pc:spChg chg="mod">
          <ac:chgData name="Abrego, Derek R" userId="S::dabrego4@calstatela.edu::df139f35-e73f-4f0b-b539-3c1861def79e" providerId="AD" clId="Web-{954DC105-46FF-8519-3637-5E382F8DFA1C}" dt="2024-05-07T15:27:36.167" v="6" actId="20577"/>
          <ac:spMkLst>
            <pc:docMk/>
            <pc:sldMk cId="586937200" sldId="266"/>
            <ac:spMk id="185" creationId="{E7FF6C22-0928-700A-664B-205CC20D7122}"/>
          </ac:spMkLst>
        </pc:spChg>
        <pc:spChg chg="mod">
          <ac:chgData name="Abrego, Derek R" userId="S::dabrego4@calstatela.edu::df139f35-e73f-4f0b-b539-3c1861def79e" providerId="AD" clId="Web-{954DC105-46FF-8519-3637-5E382F8DFA1C}" dt="2024-05-07T15:27:31.823" v="4" actId="20577"/>
          <ac:spMkLst>
            <pc:docMk/>
            <pc:sldMk cId="586937200" sldId="266"/>
            <ac:spMk id="187" creationId="{205B4465-4D4D-9B58-8412-4F085F035D91}"/>
          </ac:spMkLst>
        </pc:spChg>
      </pc:sldChg>
    </pc:docChg>
  </pc:docChgLst>
  <pc:docChgLst>
    <pc:chgData name="Kapoor, Latika" userId="S::lkapoor@calstatela.edu::41774ec5-f57b-4306-bf0c-93793b4e7211" providerId="AD" clId="Web-{27DD7C0E-89DD-97D9-1FBE-B3E56C7F8137}"/>
    <pc:docChg chg="modSld">
      <pc:chgData name="Kapoor, Latika" userId="S::lkapoor@calstatela.edu::41774ec5-f57b-4306-bf0c-93793b4e7211" providerId="AD" clId="Web-{27DD7C0E-89DD-97D9-1FBE-B3E56C7F8137}" dt="2024-05-08T01:08:52.293" v="6" actId="1076"/>
      <pc:docMkLst>
        <pc:docMk/>
      </pc:docMkLst>
      <pc:sldChg chg="modSp">
        <pc:chgData name="Kapoor, Latika" userId="S::lkapoor@calstatela.edu::41774ec5-f57b-4306-bf0c-93793b4e7211" providerId="AD" clId="Web-{27DD7C0E-89DD-97D9-1FBE-B3E56C7F8137}" dt="2024-05-08T01:08:52.293" v="6" actId="1076"/>
        <pc:sldMkLst>
          <pc:docMk/>
          <pc:sldMk cId="1229742201" sldId="260"/>
        </pc:sldMkLst>
        <pc:graphicFrameChg chg="mod">
          <ac:chgData name="Kapoor, Latika" userId="S::lkapoor@calstatela.edu::41774ec5-f57b-4306-bf0c-93793b4e7211" providerId="AD" clId="Web-{27DD7C0E-89DD-97D9-1FBE-B3E56C7F8137}" dt="2024-05-08T01:08:21.478" v="1" actId="1076"/>
          <ac:graphicFrameMkLst>
            <pc:docMk/>
            <pc:sldMk cId="1229742201" sldId="260"/>
            <ac:graphicFrameMk id="10" creationId="{42D639A4-DE8A-C2A5-67B7-6918557CA08D}"/>
          </ac:graphicFrameMkLst>
        </pc:graphicFrameChg>
        <pc:picChg chg="mod">
          <ac:chgData name="Kapoor, Latika" userId="S::lkapoor@calstatela.edu::41774ec5-f57b-4306-bf0c-93793b4e7211" providerId="AD" clId="Web-{27DD7C0E-89DD-97D9-1FBE-B3E56C7F8137}" dt="2024-05-08T01:08:52.293" v="6" actId="1076"/>
          <ac:picMkLst>
            <pc:docMk/>
            <pc:sldMk cId="1229742201" sldId="260"/>
            <ac:picMk id="18" creationId="{48974EAC-AECD-2C75-ADE4-D6C56791EC15}"/>
          </ac:picMkLst>
        </pc:picChg>
        <pc:picChg chg="mod">
          <ac:chgData name="Kapoor, Latika" userId="S::lkapoor@calstatela.edu::41774ec5-f57b-4306-bf0c-93793b4e7211" providerId="AD" clId="Web-{27DD7C0E-89DD-97D9-1FBE-B3E56C7F8137}" dt="2024-05-08T01:08:28.776" v="3" actId="1076"/>
          <ac:picMkLst>
            <pc:docMk/>
            <pc:sldMk cId="1229742201" sldId="260"/>
            <ac:picMk id="19" creationId="{E5482AE9-1A4C-6CA1-EC3B-C616487F5714}"/>
          </ac:picMkLst>
        </pc:picChg>
      </pc:sldChg>
      <pc:sldChg chg="modSp">
        <pc:chgData name="Kapoor, Latika" userId="S::lkapoor@calstatela.edu::41774ec5-f57b-4306-bf0c-93793b4e7211" providerId="AD" clId="Web-{27DD7C0E-89DD-97D9-1FBE-B3E56C7F8137}" dt="2024-05-08T00:55:56.018" v="0" actId="1076"/>
        <pc:sldMkLst>
          <pc:docMk/>
          <pc:sldMk cId="3985936541" sldId="262"/>
        </pc:sldMkLst>
        <pc:picChg chg="mod">
          <ac:chgData name="Kapoor, Latika" userId="S::lkapoor@calstatela.edu::41774ec5-f57b-4306-bf0c-93793b4e7211" providerId="AD" clId="Web-{27DD7C0E-89DD-97D9-1FBE-B3E56C7F8137}" dt="2024-05-08T00:55:56.018" v="0" actId="1076"/>
          <ac:picMkLst>
            <pc:docMk/>
            <pc:sldMk cId="3985936541" sldId="262"/>
            <ac:picMk id="4" creationId="{22480E02-7B20-F622-E5EB-E3FF2BFB96A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8F884-8D68-4B14-ADFC-87DF113B3BD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BC4C4-A21F-4530-9C4E-3BBA84C4EFEA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Raw Data</a:t>
          </a:r>
          <a:br>
            <a:rPr lang="en-US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(.CSV Files)</a:t>
          </a:r>
        </a:p>
      </dgm:t>
    </dgm:pt>
    <dgm:pt modelId="{68C005FD-DCE0-4544-A0CE-72DFE092731D}" type="parTrans" cxnId="{222DCB45-ABC6-4084-935E-FFAA0C29F170}">
      <dgm:prSet/>
      <dgm:spPr/>
    </dgm:pt>
    <dgm:pt modelId="{798666A2-2868-47EF-8D0B-8CDC506D5477}" type="sibTrans" cxnId="{222DCB45-ABC6-4084-935E-FFAA0C29F170}">
      <dgm:prSet/>
      <dgm:spPr/>
      <dgm:t>
        <a:bodyPr/>
        <a:lstStyle/>
        <a:p>
          <a:endParaRPr lang="en-US"/>
        </a:p>
      </dgm:t>
    </dgm:pt>
    <dgm:pt modelId="{133A09E0-016D-4358-A912-437074C20320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Create Tables using Hive</a:t>
          </a:r>
          <a:endParaRPr lang="en-US">
            <a:solidFill>
              <a:schemeClr val="tx1"/>
            </a:solidFill>
          </a:endParaRPr>
        </a:p>
      </dgm:t>
    </dgm:pt>
    <dgm:pt modelId="{663C2E19-60F6-4E18-8EBE-75262DC9B9A1}" type="parTrans" cxnId="{450CE0E5-5D3B-4C8B-8886-F8979C0D0395}">
      <dgm:prSet/>
      <dgm:spPr/>
    </dgm:pt>
    <dgm:pt modelId="{E9EC6627-5A02-48A3-A7A5-10CC1929822D}" type="sibTrans" cxnId="{450CE0E5-5D3B-4C8B-8886-F8979C0D0395}">
      <dgm:prSet/>
      <dgm:spPr/>
      <dgm:t>
        <a:bodyPr/>
        <a:lstStyle/>
        <a:p>
          <a:endParaRPr lang="en-US"/>
        </a:p>
      </dgm:t>
    </dgm:pt>
    <dgm:pt modelId="{84FBAF52-6A11-454E-8FE1-E418B5D24A57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Data Cleaning using Hive</a:t>
          </a:r>
        </a:p>
      </dgm:t>
    </dgm:pt>
    <dgm:pt modelId="{8BEF11E9-E020-452C-BDFE-ECD7CCA1B7BE}" type="parTrans" cxnId="{0E1C2645-42D4-4E0D-BB49-B0BBF66672B8}">
      <dgm:prSet/>
      <dgm:spPr/>
    </dgm:pt>
    <dgm:pt modelId="{8D5BB37E-5E0B-4A0D-ABCD-7D119CAA29E2}" type="sibTrans" cxnId="{0E1C2645-42D4-4E0D-BB49-B0BBF66672B8}">
      <dgm:prSet/>
      <dgm:spPr/>
      <dgm:t>
        <a:bodyPr/>
        <a:lstStyle/>
        <a:p>
          <a:endParaRPr lang="en-US"/>
        </a:p>
      </dgm:t>
    </dgm:pt>
    <dgm:pt modelId="{A3111B39-8E2A-4864-A47A-0390C2110408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Data Analysis using Hive</a:t>
          </a:r>
        </a:p>
      </dgm:t>
    </dgm:pt>
    <dgm:pt modelId="{6562C591-7411-4377-99C3-70FAF9ACBFA6}" type="parTrans" cxnId="{D6BE1E3F-095D-4668-AA27-5E2A184C4F56}">
      <dgm:prSet/>
      <dgm:spPr/>
    </dgm:pt>
    <dgm:pt modelId="{17A86EE2-BD67-426C-9FC0-CF940394B738}" type="sibTrans" cxnId="{D6BE1E3F-095D-4668-AA27-5E2A184C4F56}">
      <dgm:prSet/>
      <dgm:spPr/>
      <dgm:t>
        <a:bodyPr/>
        <a:lstStyle/>
        <a:p>
          <a:endParaRPr lang="en-US"/>
        </a:p>
      </dgm:t>
    </dgm:pt>
    <dgm:pt modelId="{14FBB817-CC01-4061-906D-D15354EEF662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Data Visualizations using</a:t>
          </a:r>
          <a:br>
            <a:rPr lang="en-US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Excel and Tableau</a:t>
          </a:r>
        </a:p>
      </dgm:t>
    </dgm:pt>
    <dgm:pt modelId="{64C8FCC0-C2C9-46CF-A30F-DB50874ACC08}" type="parTrans" cxnId="{96D4A49B-5F7C-48A4-AA6C-0C3C656A8873}">
      <dgm:prSet/>
      <dgm:spPr/>
    </dgm:pt>
    <dgm:pt modelId="{592F61C4-5092-41B4-88D7-65BAE923BB5C}" type="sibTrans" cxnId="{96D4A49B-5F7C-48A4-AA6C-0C3C656A8873}">
      <dgm:prSet/>
      <dgm:spPr/>
      <dgm:t>
        <a:bodyPr/>
        <a:lstStyle/>
        <a:p>
          <a:endParaRPr lang="en-US"/>
        </a:p>
      </dgm:t>
    </dgm:pt>
    <dgm:pt modelId="{7E1ED3DC-D11B-4B8D-8CC6-CD55741046F1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 Upload raw data from </a:t>
          </a:r>
          <a:b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</a:br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local PC to HDFS </a:t>
          </a:r>
          <a:endParaRPr lang="en-US">
            <a:solidFill>
              <a:schemeClr val="tx1"/>
            </a:solidFill>
          </a:endParaRPr>
        </a:p>
      </dgm:t>
    </dgm:pt>
    <dgm:pt modelId="{06B9DDDE-6AB4-465F-AE4D-A87483ACDE5D}" type="parTrans" cxnId="{788C9217-5600-454F-8DEB-E9B6D1EAD348}">
      <dgm:prSet/>
      <dgm:spPr/>
    </dgm:pt>
    <dgm:pt modelId="{E560D0BF-D117-412A-B1F0-E273164FA851}" type="sibTrans" cxnId="{788C9217-5600-454F-8DEB-E9B6D1EAD348}">
      <dgm:prSet/>
      <dgm:spPr/>
      <dgm:t>
        <a:bodyPr/>
        <a:lstStyle/>
        <a:p>
          <a:endParaRPr lang="en-US"/>
        </a:p>
      </dgm:t>
    </dgm:pt>
    <dgm:pt modelId="{8EE72332-10B8-4902-9CC4-2CA55F5AB93E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Get resultant files to</a:t>
          </a:r>
          <a:b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</a:br>
          <a:r>
            <a:rPr lang="en-US">
              <a:solidFill>
                <a:schemeClr val="tx1"/>
              </a:solidFill>
              <a:latin typeface="Calibri"/>
              <a:ea typeface="Calibri"/>
              <a:cs typeface="Calibri"/>
            </a:rPr>
            <a:t>local PC</a:t>
          </a:r>
        </a:p>
      </dgm:t>
    </dgm:pt>
    <dgm:pt modelId="{929DF568-5DED-4A00-8519-6C495112FFBB}" type="parTrans" cxnId="{9162876F-D289-4E3C-8014-294F994DFBEB}">
      <dgm:prSet/>
      <dgm:spPr/>
    </dgm:pt>
    <dgm:pt modelId="{792DF1EC-4F03-4794-A8E3-0C7B877EFA58}" type="sibTrans" cxnId="{9162876F-D289-4E3C-8014-294F994DFBEB}">
      <dgm:prSet/>
      <dgm:spPr/>
      <dgm:t>
        <a:bodyPr/>
        <a:lstStyle/>
        <a:p>
          <a:endParaRPr lang="en-US"/>
        </a:p>
      </dgm:t>
    </dgm:pt>
    <dgm:pt modelId="{E7F25F3B-905C-4DCA-B7D8-B20CD2BB4AED}" type="pres">
      <dgm:prSet presAssocID="{D148F884-8D68-4B14-ADFC-87DF113B3BD4}" presName="diagram" presStyleCnt="0">
        <dgm:presLayoutVars>
          <dgm:dir/>
          <dgm:resizeHandles val="exact"/>
        </dgm:presLayoutVars>
      </dgm:prSet>
      <dgm:spPr/>
    </dgm:pt>
    <dgm:pt modelId="{3E012D46-BA80-48BB-9985-6F99E3C703FD}" type="pres">
      <dgm:prSet presAssocID="{C78BC4C4-A21F-4530-9C4E-3BBA84C4EFEA}" presName="node" presStyleLbl="node1" presStyleIdx="0" presStyleCnt="7">
        <dgm:presLayoutVars>
          <dgm:bulletEnabled val="1"/>
        </dgm:presLayoutVars>
      </dgm:prSet>
      <dgm:spPr>
        <a:solidFill>
          <a:srgbClr val="FFC000"/>
        </a:solidFill>
      </dgm:spPr>
    </dgm:pt>
    <dgm:pt modelId="{62BA98F7-2D4F-4061-9D0F-0E222DF708A3}" type="pres">
      <dgm:prSet presAssocID="{798666A2-2868-47EF-8D0B-8CDC506D5477}" presName="sibTrans" presStyleLbl="sibTrans2D1" presStyleIdx="0" presStyleCnt="6"/>
      <dgm:spPr/>
    </dgm:pt>
    <dgm:pt modelId="{A1E0D11F-1BDE-4F7F-853D-A5A7C0F8F200}" type="pres">
      <dgm:prSet presAssocID="{798666A2-2868-47EF-8D0B-8CDC506D5477}" presName="connectorText" presStyleLbl="sibTrans2D1" presStyleIdx="0" presStyleCnt="6"/>
      <dgm:spPr/>
    </dgm:pt>
    <dgm:pt modelId="{3D644D25-1A53-4B42-BBA9-AA891FE44980}" type="pres">
      <dgm:prSet presAssocID="{7E1ED3DC-D11B-4B8D-8CC6-CD55741046F1}" presName="node" presStyleLbl="node1" presStyleIdx="1" presStyleCnt="7">
        <dgm:presLayoutVars>
          <dgm:bulletEnabled val="1"/>
        </dgm:presLayoutVars>
      </dgm:prSet>
      <dgm:spPr>
        <a:solidFill>
          <a:srgbClr val="FFC000"/>
        </a:solidFill>
      </dgm:spPr>
    </dgm:pt>
    <dgm:pt modelId="{D7C1DD97-DBB5-46C6-817D-3454357247CF}" type="pres">
      <dgm:prSet presAssocID="{E560D0BF-D117-412A-B1F0-E273164FA851}" presName="sibTrans" presStyleLbl="sibTrans2D1" presStyleIdx="1" presStyleCnt="6"/>
      <dgm:spPr/>
    </dgm:pt>
    <dgm:pt modelId="{7BBF63E1-BB30-44CD-8B74-6DBFA4CC6472}" type="pres">
      <dgm:prSet presAssocID="{E560D0BF-D117-412A-B1F0-E273164FA851}" presName="connectorText" presStyleLbl="sibTrans2D1" presStyleIdx="1" presStyleCnt="6"/>
      <dgm:spPr/>
    </dgm:pt>
    <dgm:pt modelId="{076F5181-D123-4052-B68A-A34AC4C035B9}" type="pres">
      <dgm:prSet presAssocID="{133A09E0-016D-4358-A912-437074C20320}" presName="node" presStyleLbl="node1" presStyleIdx="2" presStyleCnt="7">
        <dgm:presLayoutVars>
          <dgm:bulletEnabled val="1"/>
        </dgm:presLayoutVars>
      </dgm:prSet>
      <dgm:spPr>
        <a:solidFill>
          <a:srgbClr val="FFC000"/>
        </a:solidFill>
      </dgm:spPr>
    </dgm:pt>
    <dgm:pt modelId="{CB43B46E-4820-401E-B436-3F5E2A056849}" type="pres">
      <dgm:prSet presAssocID="{E9EC6627-5A02-48A3-A7A5-10CC1929822D}" presName="sibTrans" presStyleLbl="sibTrans2D1" presStyleIdx="2" presStyleCnt="6"/>
      <dgm:spPr/>
    </dgm:pt>
    <dgm:pt modelId="{33E93537-6939-4ED0-A1F7-EA09C039690A}" type="pres">
      <dgm:prSet presAssocID="{E9EC6627-5A02-48A3-A7A5-10CC1929822D}" presName="connectorText" presStyleLbl="sibTrans2D1" presStyleIdx="2" presStyleCnt="6"/>
      <dgm:spPr/>
    </dgm:pt>
    <dgm:pt modelId="{0CA755CD-6FE7-404C-9E18-313FE113536A}" type="pres">
      <dgm:prSet presAssocID="{84FBAF52-6A11-454E-8FE1-E418B5D24A57}" presName="node" presStyleLbl="node1" presStyleIdx="3" presStyleCnt="7">
        <dgm:presLayoutVars>
          <dgm:bulletEnabled val="1"/>
        </dgm:presLayoutVars>
      </dgm:prSet>
      <dgm:spPr>
        <a:solidFill>
          <a:srgbClr val="FFC000"/>
        </a:solidFill>
      </dgm:spPr>
    </dgm:pt>
    <dgm:pt modelId="{A1B09982-4857-4234-BDF0-63C7C6553475}" type="pres">
      <dgm:prSet presAssocID="{8D5BB37E-5E0B-4A0D-ABCD-7D119CAA29E2}" presName="sibTrans" presStyleLbl="sibTrans2D1" presStyleIdx="3" presStyleCnt="6"/>
      <dgm:spPr/>
    </dgm:pt>
    <dgm:pt modelId="{BB4CD055-3F92-4097-8389-231AC26F05D2}" type="pres">
      <dgm:prSet presAssocID="{8D5BB37E-5E0B-4A0D-ABCD-7D119CAA29E2}" presName="connectorText" presStyleLbl="sibTrans2D1" presStyleIdx="3" presStyleCnt="6"/>
      <dgm:spPr/>
    </dgm:pt>
    <dgm:pt modelId="{1A01274E-8CD4-4BA7-858F-0DB4F7BBE703}" type="pres">
      <dgm:prSet presAssocID="{A3111B39-8E2A-4864-A47A-0390C2110408}" presName="node" presStyleLbl="node1" presStyleIdx="4" presStyleCnt="7">
        <dgm:presLayoutVars>
          <dgm:bulletEnabled val="1"/>
        </dgm:presLayoutVars>
      </dgm:prSet>
      <dgm:spPr>
        <a:solidFill>
          <a:srgbClr val="FFC000"/>
        </a:solidFill>
      </dgm:spPr>
    </dgm:pt>
    <dgm:pt modelId="{731B3905-41B7-4BBA-9B28-B360A479691C}" type="pres">
      <dgm:prSet presAssocID="{17A86EE2-BD67-426C-9FC0-CF940394B738}" presName="sibTrans" presStyleLbl="sibTrans2D1" presStyleIdx="4" presStyleCnt="6"/>
      <dgm:spPr/>
    </dgm:pt>
    <dgm:pt modelId="{9037C667-2B5B-4D6B-9990-7C9C7C8145ED}" type="pres">
      <dgm:prSet presAssocID="{17A86EE2-BD67-426C-9FC0-CF940394B738}" presName="connectorText" presStyleLbl="sibTrans2D1" presStyleIdx="4" presStyleCnt="6"/>
      <dgm:spPr/>
    </dgm:pt>
    <dgm:pt modelId="{7F1BBEE1-8CF2-4496-86BE-D62354539F09}" type="pres">
      <dgm:prSet presAssocID="{8EE72332-10B8-4902-9CC4-2CA55F5AB93E}" presName="node" presStyleLbl="node1" presStyleIdx="5" presStyleCnt="7">
        <dgm:presLayoutVars>
          <dgm:bulletEnabled val="1"/>
        </dgm:presLayoutVars>
      </dgm:prSet>
      <dgm:spPr>
        <a:solidFill>
          <a:srgbClr val="FFC000"/>
        </a:solidFill>
      </dgm:spPr>
    </dgm:pt>
    <dgm:pt modelId="{7F14BE6E-B0F4-4C37-A99D-1E2B4C2A9C91}" type="pres">
      <dgm:prSet presAssocID="{792DF1EC-4F03-4794-A8E3-0C7B877EFA58}" presName="sibTrans" presStyleLbl="sibTrans2D1" presStyleIdx="5" presStyleCnt="6"/>
      <dgm:spPr/>
    </dgm:pt>
    <dgm:pt modelId="{3DB12B50-0666-4B58-B78A-B9185F678C70}" type="pres">
      <dgm:prSet presAssocID="{792DF1EC-4F03-4794-A8E3-0C7B877EFA58}" presName="connectorText" presStyleLbl="sibTrans2D1" presStyleIdx="5" presStyleCnt="6"/>
      <dgm:spPr/>
    </dgm:pt>
    <dgm:pt modelId="{93A2C18C-1563-4CD8-B328-2709CA4D0EE7}" type="pres">
      <dgm:prSet presAssocID="{14FBB817-CC01-4061-906D-D15354EEF662}" presName="node" presStyleLbl="node1" presStyleIdx="6" presStyleCnt="7">
        <dgm:presLayoutVars>
          <dgm:bulletEnabled val="1"/>
        </dgm:presLayoutVars>
      </dgm:prSet>
      <dgm:spPr>
        <a:solidFill>
          <a:srgbClr val="FFC000"/>
        </a:solidFill>
      </dgm:spPr>
    </dgm:pt>
  </dgm:ptLst>
  <dgm:cxnLst>
    <dgm:cxn modelId="{4ABBB508-A7F4-41AC-B1F6-70F219757F05}" type="presOf" srcId="{D148F884-8D68-4B14-ADFC-87DF113B3BD4}" destId="{E7F25F3B-905C-4DCA-B7D8-B20CD2BB4AED}" srcOrd="0" destOrd="0" presId="urn:microsoft.com/office/officeart/2005/8/layout/process5"/>
    <dgm:cxn modelId="{DA438F12-E783-44DB-9D93-6987171AEF2F}" type="presOf" srcId="{14FBB817-CC01-4061-906D-D15354EEF662}" destId="{93A2C18C-1563-4CD8-B328-2709CA4D0EE7}" srcOrd="0" destOrd="0" presId="urn:microsoft.com/office/officeart/2005/8/layout/process5"/>
    <dgm:cxn modelId="{788C9217-5600-454F-8DEB-E9B6D1EAD348}" srcId="{D148F884-8D68-4B14-ADFC-87DF113B3BD4}" destId="{7E1ED3DC-D11B-4B8D-8CC6-CD55741046F1}" srcOrd="1" destOrd="0" parTransId="{06B9DDDE-6AB4-465F-AE4D-A87483ACDE5D}" sibTransId="{E560D0BF-D117-412A-B1F0-E273164FA851}"/>
    <dgm:cxn modelId="{EAC4BC1F-0449-42F6-9569-0E9251CF738A}" type="presOf" srcId="{17A86EE2-BD67-426C-9FC0-CF940394B738}" destId="{9037C667-2B5B-4D6B-9990-7C9C7C8145ED}" srcOrd="1" destOrd="0" presId="urn:microsoft.com/office/officeart/2005/8/layout/process5"/>
    <dgm:cxn modelId="{2391F829-6752-41D5-8FDA-90E6DA3E14B7}" type="presOf" srcId="{133A09E0-016D-4358-A912-437074C20320}" destId="{076F5181-D123-4052-B68A-A34AC4C035B9}" srcOrd="0" destOrd="0" presId="urn:microsoft.com/office/officeart/2005/8/layout/process5"/>
    <dgm:cxn modelId="{53A9232E-2E8F-4C5F-87C4-3693CE7BA92C}" type="presOf" srcId="{798666A2-2868-47EF-8D0B-8CDC506D5477}" destId="{A1E0D11F-1BDE-4F7F-853D-A5A7C0F8F200}" srcOrd="1" destOrd="0" presId="urn:microsoft.com/office/officeart/2005/8/layout/process5"/>
    <dgm:cxn modelId="{23225D35-605B-4C2D-AD1B-5CE54332F55F}" type="presOf" srcId="{8D5BB37E-5E0B-4A0D-ABCD-7D119CAA29E2}" destId="{A1B09982-4857-4234-BDF0-63C7C6553475}" srcOrd="0" destOrd="0" presId="urn:microsoft.com/office/officeart/2005/8/layout/process5"/>
    <dgm:cxn modelId="{7914EA37-402B-4D4E-AFCD-45F0B0C28EDE}" type="presOf" srcId="{E9EC6627-5A02-48A3-A7A5-10CC1929822D}" destId="{33E93537-6939-4ED0-A1F7-EA09C039690A}" srcOrd="1" destOrd="0" presId="urn:microsoft.com/office/officeart/2005/8/layout/process5"/>
    <dgm:cxn modelId="{D6BE1E3F-095D-4668-AA27-5E2A184C4F56}" srcId="{D148F884-8D68-4B14-ADFC-87DF113B3BD4}" destId="{A3111B39-8E2A-4864-A47A-0390C2110408}" srcOrd="4" destOrd="0" parTransId="{6562C591-7411-4377-99C3-70FAF9ACBFA6}" sibTransId="{17A86EE2-BD67-426C-9FC0-CF940394B738}"/>
    <dgm:cxn modelId="{88C29F3F-B7B6-444E-8CD2-F49B489F64B2}" type="presOf" srcId="{E560D0BF-D117-412A-B1F0-E273164FA851}" destId="{D7C1DD97-DBB5-46C6-817D-3454357247CF}" srcOrd="0" destOrd="0" presId="urn:microsoft.com/office/officeart/2005/8/layout/process5"/>
    <dgm:cxn modelId="{0E1C2645-42D4-4E0D-BB49-B0BBF66672B8}" srcId="{D148F884-8D68-4B14-ADFC-87DF113B3BD4}" destId="{84FBAF52-6A11-454E-8FE1-E418B5D24A57}" srcOrd="3" destOrd="0" parTransId="{8BEF11E9-E020-452C-BDFE-ECD7CCA1B7BE}" sibTransId="{8D5BB37E-5E0B-4A0D-ABCD-7D119CAA29E2}"/>
    <dgm:cxn modelId="{222DCB45-ABC6-4084-935E-FFAA0C29F170}" srcId="{D148F884-8D68-4B14-ADFC-87DF113B3BD4}" destId="{C78BC4C4-A21F-4530-9C4E-3BBA84C4EFEA}" srcOrd="0" destOrd="0" parTransId="{68C005FD-DCE0-4544-A0CE-72DFE092731D}" sibTransId="{798666A2-2868-47EF-8D0B-8CDC506D5477}"/>
    <dgm:cxn modelId="{1EB0D966-0210-4772-9C92-CDA348D2B353}" type="presOf" srcId="{C78BC4C4-A21F-4530-9C4E-3BBA84C4EFEA}" destId="{3E012D46-BA80-48BB-9985-6F99E3C703FD}" srcOrd="0" destOrd="0" presId="urn:microsoft.com/office/officeart/2005/8/layout/process5"/>
    <dgm:cxn modelId="{73936F4A-0E10-4B55-B744-7F33F2C8A14F}" type="presOf" srcId="{17A86EE2-BD67-426C-9FC0-CF940394B738}" destId="{731B3905-41B7-4BBA-9B28-B360A479691C}" srcOrd="0" destOrd="0" presId="urn:microsoft.com/office/officeart/2005/8/layout/process5"/>
    <dgm:cxn modelId="{2F3A1F4D-C254-4359-987D-1A27D09D183E}" type="presOf" srcId="{8EE72332-10B8-4902-9CC4-2CA55F5AB93E}" destId="{7F1BBEE1-8CF2-4496-86BE-D62354539F09}" srcOrd="0" destOrd="0" presId="urn:microsoft.com/office/officeart/2005/8/layout/process5"/>
    <dgm:cxn modelId="{9D9DFD6E-5DF1-4209-8E21-788AF91076ED}" type="presOf" srcId="{A3111B39-8E2A-4864-A47A-0390C2110408}" destId="{1A01274E-8CD4-4BA7-858F-0DB4F7BBE703}" srcOrd="0" destOrd="0" presId="urn:microsoft.com/office/officeart/2005/8/layout/process5"/>
    <dgm:cxn modelId="{9162876F-D289-4E3C-8014-294F994DFBEB}" srcId="{D148F884-8D68-4B14-ADFC-87DF113B3BD4}" destId="{8EE72332-10B8-4902-9CC4-2CA55F5AB93E}" srcOrd="5" destOrd="0" parTransId="{929DF568-5DED-4A00-8519-6C495112FFBB}" sibTransId="{792DF1EC-4F03-4794-A8E3-0C7B877EFA58}"/>
    <dgm:cxn modelId="{D32A9B7C-9A14-49DE-B308-A7E3513A7DC4}" type="presOf" srcId="{792DF1EC-4F03-4794-A8E3-0C7B877EFA58}" destId="{3DB12B50-0666-4B58-B78A-B9185F678C70}" srcOrd="1" destOrd="0" presId="urn:microsoft.com/office/officeart/2005/8/layout/process5"/>
    <dgm:cxn modelId="{1F646181-D70F-407B-B499-660DA5DA2336}" type="presOf" srcId="{E9EC6627-5A02-48A3-A7A5-10CC1929822D}" destId="{CB43B46E-4820-401E-B436-3F5E2A056849}" srcOrd="0" destOrd="0" presId="urn:microsoft.com/office/officeart/2005/8/layout/process5"/>
    <dgm:cxn modelId="{96D4A49B-5F7C-48A4-AA6C-0C3C656A8873}" srcId="{D148F884-8D68-4B14-ADFC-87DF113B3BD4}" destId="{14FBB817-CC01-4061-906D-D15354EEF662}" srcOrd="6" destOrd="0" parTransId="{64C8FCC0-C2C9-46CF-A30F-DB50874ACC08}" sibTransId="{592F61C4-5092-41B4-88D7-65BAE923BB5C}"/>
    <dgm:cxn modelId="{26352AB0-64C4-4457-BDE0-5720B1D1BF9B}" type="presOf" srcId="{8D5BB37E-5E0B-4A0D-ABCD-7D119CAA29E2}" destId="{BB4CD055-3F92-4097-8389-231AC26F05D2}" srcOrd="1" destOrd="0" presId="urn:microsoft.com/office/officeart/2005/8/layout/process5"/>
    <dgm:cxn modelId="{8BFD77C8-0D5E-421A-B83F-23C68DB5F971}" type="presOf" srcId="{792DF1EC-4F03-4794-A8E3-0C7B877EFA58}" destId="{7F14BE6E-B0F4-4C37-A99D-1E2B4C2A9C91}" srcOrd="0" destOrd="0" presId="urn:microsoft.com/office/officeart/2005/8/layout/process5"/>
    <dgm:cxn modelId="{68DB8ED7-20F8-467A-8038-1294E977D68F}" type="presOf" srcId="{84FBAF52-6A11-454E-8FE1-E418B5D24A57}" destId="{0CA755CD-6FE7-404C-9E18-313FE113536A}" srcOrd="0" destOrd="0" presId="urn:microsoft.com/office/officeart/2005/8/layout/process5"/>
    <dgm:cxn modelId="{230222DD-96EB-456D-9228-1B6F4C776685}" type="presOf" srcId="{E560D0BF-D117-412A-B1F0-E273164FA851}" destId="{7BBF63E1-BB30-44CD-8B74-6DBFA4CC6472}" srcOrd="1" destOrd="0" presId="urn:microsoft.com/office/officeart/2005/8/layout/process5"/>
    <dgm:cxn modelId="{F2D5DADD-C785-4E8B-BD9A-41640F539499}" type="presOf" srcId="{7E1ED3DC-D11B-4B8D-8CC6-CD55741046F1}" destId="{3D644D25-1A53-4B42-BBA9-AA891FE44980}" srcOrd="0" destOrd="0" presId="urn:microsoft.com/office/officeart/2005/8/layout/process5"/>
    <dgm:cxn modelId="{7AC121E5-4D2F-49FD-88A2-241162B40681}" type="presOf" srcId="{798666A2-2868-47EF-8D0B-8CDC506D5477}" destId="{62BA98F7-2D4F-4061-9D0F-0E222DF708A3}" srcOrd="0" destOrd="0" presId="urn:microsoft.com/office/officeart/2005/8/layout/process5"/>
    <dgm:cxn modelId="{450CE0E5-5D3B-4C8B-8886-F8979C0D0395}" srcId="{D148F884-8D68-4B14-ADFC-87DF113B3BD4}" destId="{133A09E0-016D-4358-A912-437074C20320}" srcOrd="2" destOrd="0" parTransId="{663C2E19-60F6-4E18-8EBE-75262DC9B9A1}" sibTransId="{E9EC6627-5A02-48A3-A7A5-10CC1929822D}"/>
    <dgm:cxn modelId="{046486C4-01BB-4E22-9991-D9963FFE107B}" type="presParOf" srcId="{E7F25F3B-905C-4DCA-B7D8-B20CD2BB4AED}" destId="{3E012D46-BA80-48BB-9985-6F99E3C703FD}" srcOrd="0" destOrd="0" presId="urn:microsoft.com/office/officeart/2005/8/layout/process5"/>
    <dgm:cxn modelId="{EF41EF2F-3C73-4087-A9A3-819F1682416A}" type="presParOf" srcId="{E7F25F3B-905C-4DCA-B7D8-B20CD2BB4AED}" destId="{62BA98F7-2D4F-4061-9D0F-0E222DF708A3}" srcOrd="1" destOrd="0" presId="urn:microsoft.com/office/officeart/2005/8/layout/process5"/>
    <dgm:cxn modelId="{CFDA4AE2-5EB6-48FE-9838-68ABA700868D}" type="presParOf" srcId="{62BA98F7-2D4F-4061-9D0F-0E222DF708A3}" destId="{A1E0D11F-1BDE-4F7F-853D-A5A7C0F8F200}" srcOrd="0" destOrd="0" presId="urn:microsoft.com/office/officeart/2005/8/layout/process5"/>
    <dgm:cxn modelId="{1104F87B-1F8F-4682-98CE-49F9C287240C}" type="presParOf" srcId="{E7F25F3B-905C-4DCA-B7D8-B20CD2BB4AED}" destId="{3D644D25-1A53-4B42-BBA9-AA891FE44980}" srcOrd="2" destOrd="0" presId="urn:microsoft.com/office/officeart/2005/8/layout/process5"/>
    <dgm:cxn modelId="{F58097AF-2B18-4FC3-8904-53FF44C40F99}" type="presParOf" srcId="{E7F25F3B-905C-4DCA-B7D8-B20CD2BB4AED}" destId="{D7C1DD97-DBB5-46C6-817D-3454357247CF}" srcOrd="3" destOrd="0" presId="urn:microsoft.com/office/officeart/2005/8/layout/process5"/>
    <dgm:cxn modelId="{3D85534A-3267-47C2-96FE-D63F3437809A}" type="presParOf" srcId="{D7C1DD97-DBB5-46C6-817D-3454357247CF}" destId="{7BBF63E1-BB30-44CD-8B74-6DBFA4CC6472}" srcOrd="0" destOrd="0" presId="urn:microsoft.com/office/officeart/2005/8/layout/process5"/>
    <dgm:cxn modelId="{1DAD3F17-659F-496C-8D35-D15030C720A1}" type="presParOf" srcId="{E7F25F3B-905C-4DCA-B7D8-B20CD2BB4AED}" destId="{076F5181-D123-4052-B68A-A34AC4C035B9}" srcOrd="4" destOrd="0" presId="urn:microsoft.com/office/officeart/2005/8/layout/process5"/>
    <dgm:cxn modelId="{7F2A1967-19B2-400E-ABD6-036766083019}" type="presParOf" srcId="{E7F25F3B-905C-4DCA-B7D8-B20CD2BB4AED}" destId="{CB43B46E-4820-401E-B436-3F5E2A056849}" srcOrd="5" destOrd="0" presId="urn:microsoft.com/office/officeart/2005/8/layout/process5"/>
    <dgm:cxn modelId="{42FD97A2-75B2-40F2-AB00-0AB668495633}" type="presParOf" srcId="{CB43B46E-4820-401E-B436-3F5E2A056849}" destId="{33E93537-6939-4ED0-A1F7-EA09C039690A}" srcOrd="0" destOrd="0" presId="urn:microsoft.com/office/officeart/2005/8/layout/process5"/>
    <dgm:cxn modelId="{349C1CAD-A6D5-4C82-9798-87E6A5A422F2}" type="presParOf" srcId="{E7F25F3B-905C-4DCA-B7D8-B20CD2BB4AED}" destId="{0CA755CD-6FE7-404C-9E18-313FE113536A}" srcOrd="6" destOrd="0" presId="urn:microsoft.com/office/officeart/2005/8/layout/process5"/>
    <dgm:cxn modelId="{23C8D52D-249B-4DFF-BAF0-A3F8C17F2662}" type="presParOf" srcId="{E7F25F3B-905C-4DCA-B7D8-B20CD2BB4AED}" destId="{A1B09982-4857-4234-BDF0-63C7C6553475}" srcOrd="7" destOrd="0" presId="urn:microsoft.com/office/officeart/2005/8/layout/process5"/>
    <dgm:cxn modelId="{3FDD5802-B1D9-43B0-9077-EA209AA31397}" type="presParOf" srcId="{A1B09982-4857-4234-BDF0-63C7C6553475}" destId="{BB4CD055-3F92-4097-8389-231AC26F05D2}" srcOrd="0" destOrd="0" presId="urn:microsoft.com/office/officeart/2005/8/layout/process5"/>
    <dgm:cxn modelId="{EEC7D616-8FF0-4550-88BA-C67E4643FCAA}" type="presParOf" srcId="{E7F25F3B-905C-4DCA-B7D8-B20CD2BB4AED}" destId="{1A01274E-8CD4-4BA7-858F-0DB4F7BBE703}" srcOrd="8" destOrd="0" presId="urn:microsoft.com/office/officeart/2005/8/layout/process5"/>
    <dgm:cxn modelId="{84510F8F-F1F7-4751-9E63-0EBFEA1D3F00}" type="presParOf" srcId="{E7F25F3B-905C-4DCA-B7D8-B20CD2BB4AED}" destId="{731B3905-41B7-4BBA-9B28-B360A479691C}" srcOrd="9" destOrd="0" presId="urn:microsoft.com/office/officeart/2005/8/layout/process5"/>
    <dgm:cxn modelId="{66A7DB2E-CE99-4873-9B0C-E5F20254E830}" type="presParOf" srcId="{731B3905-41B7-4BBA-9B28-B360A479691C}" destId="{9037C667-2B5B-4D6B-9990-7C9C7C8145ED}" srcOrd="0" destOrd="0" presId="urn:microsoft.com/office/officeart/2005/8/layout/process5"/>
    <dgm:cxn modelId="{85C92416-E3A1-488F-BE04-D308E5665FB3}" type="presParOf" srcId="{E7F25F3B-905C-4DCA-B7D8-B20CD2BB4AED}" destId="{7F1BBEE1-8CF2-4496-86BE-D62354539F09}" srcOrd="10" destOrd="0" presId="urn:microsoft.com/office/officeart/2005/8/layout/process5"/>
    <dgm:cxn modelId="{BBE16C67-E536-458A-84BC-6E6E69A7D498}" type="presParOf" srcId="{E7F25F3B-905C-4DCA-B7D8-B20CD2BB4AED}" destId="{7F14BE6E-B0F4-4C37-A99D-1E2B4C2A9C91}" srcOrd="11" destOrd="0" presId="urn:microsoft.com/office/officeart/2005/8/layout/process5"/>
    <dgm:cxn modelId="{2FFB448F-D7AB-4C8C-8607-BE1C53670326}" type="presParOf" srcId="{7F14BE6E-B0F4-4C37-A99D-1E2B4C2A9C91}" destId="{3DB12B50-0666-4B58-B78A-B9185F678C70}" srcOrd="0" destOrd="0" presId="urn:microsoft.com/office/officeart/2005/8/layout/process5"/>
    <dgm:cxn modelId="{CA98257F-C7E2-40D8-A06E-1D3FAC5F071F}" type="presParOf" srcId="{E7F25F3B-905C-4DCA-B7D8-B20CD2BB4AED}" destId="{93A2C18C-1563-4CD8-B328-2709CA4D0EE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516F8-B886-4C7E-BD4C-31CF5DF581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42F37-2712-4994-85FC-BA2CDA890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Top Companies by Job Listings</a:t>
          </a:r>
          <a:r>
            <a:rPr lang="en-US"/>
            <a:t>: Health eCareers leads with 34,216 postings, followed by Jobs for Humanity at 23,545. Dollar General and TravelNurseSource also feature prominently.</a:t>
          </a:r>
        </a:p>
      </dgm:t>
    </dgm:pt>
    <dgm:pt modelId="{F0EEE39F-FF8A-49F9-9860-A51044B8B765}" type="parTrans" cxnId="{C5A0300C-8A75-4D9C-B245-22B2A9B4F97C}">
      <dgm:prSet/>
      <dgm:spPr/>
      <dgm:t>
        <a:bodyPr/>
        <a:lstStyle/>
        <a:p>
          <a:endParaRPr lang="en-US"/>
        </a:p>
      </dgm:t>
    </dgm:pt>
    <dgm:pt modelId="{1470C0DB-D9CD-4F7B-A6FF-E43903DDDB9C}" type="sibTrans" cxnId="{C5A0300C-8A75-4D9C-B245-22B2A9B4F97C}">
      <dgm:prSet/>
      <dgm:spPr/>
      <dgm:t>
        <a:bodyPr/>
        <a:lstStyle/>
        <a:p>
          <a:endParaRPr lang="en-US"/>
        </a:p>
      </dgm:t>
    </dgm:pt>
    <dgm:pt modelId="{CA0036E9-D7BB-4C5E-882B-5AE5EB3D3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Diverse Industry Representation</a:t>
          </a:r>
          <a:r>
            <a:rPr lang="en-US"/>
            <a:t>: McDonald's, Walmart, and Family Dollar contribute to the diverse representation across sectors.</a:t>
          </a:r>
        </a:p>
      </dgm:t>
    </dgm:pt>
    <dgm:pt modelId="{B47005CA-8D16-4630-9CC9-D7F77BA0E17B}" type="parTrans" cxnId="{DBDEB358-D146-4BD4-86B8-8E86336E8E98}">
      <dgm:prSet/>
      <dgm:spPr/>
      <dgm:t>
        <a:bodyPr/>
        <a:lstStyle/>
        <a:p>
          <a:endParaRPr lang="en-US"/>
        </a:p>
      </dgm:t>
    </dgm:pt>
    <dgm:pt modelId="{320422BE-693A-4D85-8544-0248A2C30D42}" type="sibTrans" cxnId="{DBDEB358-D146-4BD4-86B8-8E86336E8E98}">
      <dgm:prSet/>
      <dgm:spPr/>
      <dgm:t>
        <a:bodyPr/>
        <a:lstStyle/>
        <a:p>
          <a:endParaRPr lang="en-US"/>
        </a:p>
      </dgm:t>
    </dgm:pt>
    <dgm:pt modelId="{43BEBC87-B181-459C-BC33-ED27E20CD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Varied Job Opportunities</a:t>
          </a:r>
          <a:r>
            <a:rPr lang="en-US"/>
            <a:t>: From retail to healthcare, companies like Dollar General and TravelNurseSource offer a wide range of positions.</a:t>
          </a:r>
        </a:p>
      </dgm:t>
    </dgm:pt>
    <dgm:pt modelId="{98BFD6F4-F642-4E52-A95A-F271773CC0A5}" type="parTrans" cxnId="{16E669AE-BCB0-4680-BF8F-0662317DF76F}">
      <dgm:prSet/>
      <dgm:spPr/>
      <dgm:t>
        <a:bodyPr/>
        <a:lstStyle/>
        <a:p>
          <a:endParaRPr lang="en-US"/>
        </a:p>
      </dgm:t>
    </dgm:pt>
    <dgm:pt modelId="{D934EF77-49AF-4C3F-9210-F770F313F468}" type="sibTrans" cxnId="{16E669AE-BCB0-4680-BF8F-0662317DF76F}">
      <dgm:prSet/>
      <dgm:spPr/>
      <dgm:t>
        <a:bodyPr/>
        <a:lstStyle/>
        <a:p>
          <a:endParaRPr lang="en-US"/>
        </a:p>
      </dgm:t>
    </dgm:pt>
    <dgm:pt modelId="{DBC65621-29A5-45EE-AB4B-1984838137BB}" type="pres">
      <dgm:prSet presAssocID="{BC7516F8-B886-4C7E-BD4C-31CF5DF581AC}" presName="root" presStyleCnt="0">
        <dgm:presLayoutVars>
          <dgm:dir/>
          <dgm:resizeHandles val="exact"/>
        </dgm:presLayoutVars>
      </dgm:prSet>
      <dgm:spPr/>
    </dgm:pt>
    <dgm:pt modelId="{AAA1018D-B86E-4C30-8054-98939EA97DE4}" type="pres">
      <dgm:prSet presAssocID="{F8942F37-2712-4994-85FC-BA2CDA890484}" presName="compNode" presStyleCnt="0"/>
      <dgm:spPr/>
    </dgm:pt>
    <dgm:pt modelId="{7EB6B9FF-86D7-467C-A011-37077E23002F}" type="pres">
      <dgm:prSet presAssocID="{F8942F37-2712-4994-85FC-BA2CDA8904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0F8F4B6-7C94-4A75-B611-543745C21AF5}" type="pres">
      <dgm:prSet presAssocID="{F8942F37-2712-4994-85FC-BA2CDA890484}" presName="spaceRect" presStyleCnt="0"/>
      <dgm:spPr/>
    </dgm:pt>
    <dgm:pt modelId="{2981DE43-B011-47ED-8705-F57DA810F319}" type="pres">
      <dgm:prSet presAssocID="{F8942F37-2712-4994-85FC-BA2CDA890484}" presName="textRect" presStyleLbl="revTx" presStyleIdx="0" presStyleCnt="3">
        <dgm:presLayoutVars>
          <dgm:chMax val="1"/>
          <dgm:chPref val="1"/>
        </dgm:presLayoutVars>
      </dgm:prSet>
      <dgm:spPr/>
    </dgm:pt>
    <dgm:pt modelId="{51DB8952-B73D-49E4-BF67-812FE7E1EFDA}" type="pres">
      <dgm:prSet presAssocID="{1470C0DB-D9CD-4F7B-A6FF-E43903DDDB9C}" presName="sibTrans" presStyleCnt="0"/>
      <dgm:spPr/>
    </dgm:pt>
    <dgm:pt modelId="{D305015B-4A6D-4317-851C-82D551E3C252}" type="pres">
      <dgm:prSet presAssocID="{CA0036E9-D7BB-4C5E-882B-5AE5EB3D337B}" presName="compNode" presStyleCnt="0"/>
      <dgm:spPr/>
    </dgm:pt>
    <dgm:pt modelId="{D9F01FA2-D28D-4AEC-85C3-C3672979FA6E}" type="pres">
      <dgm:prSet presAssocID="{CA0036E9-D7BB-4C5E-882B-5AE5EB3D33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C2A3684-D800-415B-9B13-765CEF584A94}" type="pres">
      <dgm:prSet presAssocID="{CA0036E9-D7BB-4C5E-882B-5AE5EB3D337B}" presName="spaceRect" presStyleCnt="0"/>
      <dgm:spPr/>
    </dgm:pt>
    <dgm:pt modelId="{EA9EFD39-F1CB-4A2C-B2CD-B573BDC01FBD}" type="pres">
      <dgm:prSet presAssocID="{CA0036E9-D7BB-4C5E-882B-5AE5EB3D337B}" presName="textRect" presStyleLbl="revTx" presStyleIdx="1" presStyleCnt="3">
        <dgm:presLayoutVars>
          <dgm:chMax val="1"/>
          <dgm:chPref val="1"/>
        </dgm:presLayoutVars>
      </dgm:prSet>
      <dgm:spPr/>
    </dgm:pt>
    <dgm:pt modelId="{22D56B06-CF4E-49FD-BEFD-E7CC32C942E4}" type="pres">
      <dgm:prSet presAssocID="{320422BE-693A-4D85-8544-0248A2C30D42}" presName="sibTrans" presStyleCnt="0"/>
      <dgm:spPr/>
    </dgm:pt>
    <dgm:pt modelId="{1AF3DA6D-5487-4DD7-8A66-F9E398AAB34F}" type="pres">
      <dgm:prSet presAssocID="{43BEBC87-B181-459C-BC33-ED27E20CD86F}" presName="compNode" presStyleCnt="0"/>
      <dgm:spPr/>
    </dgm:pt>
    <dgm:pt modelId="{13F27295-DFF2-4646-A154-50D28DC62DB6}" type="pres">
      <dgm:prSet presAssocID="{43BEBC87-B181-459C-BC33-ED27E20CD8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97F6505-F9CF-4743-A99F-CF17D0A921F6}" type="pres">
      <dgm:prSet presAssocID="{43BEBC87-B181-459C-BC33-ED27E20CD86F}" presName="spaceRect" presStyleCnt="0"/>
      <dgm:spPr/>
    </dgm:pt>
    <dgm:pt modelId="{1C68F6A7-B45B-49AC-AB98-A9E98127A53B}" type="pres">
      <dgm:prSet presAssocID="{43BEBC87-B181-459C-BC33-ED27E20CD8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A0300C-8A75-4D9C-B245-22B2A9B4F97C}" srcId="{BC7516F8-B886-4C7E-BD4C-31CF5DF581AC}" destId="{F8942F37-2712-4994-85FC-BA2CDA890484}" srcOrd="0" destOrd="0" parTransId="{F0EEE39F-FF8A-49F9-9860-A51044B8B765}" sibTransId="{1470C0DB-D9CD-4F7B-A6FF-E43903DDDB9C}"/>
    <dgm:cxn modelId="{E4819D42-B4C7-45B2-A681-986A3EE1EDF8}" type="presOf" srcId="{43BEBC87-B181-459C-BC33-ED27E20CD86F}" destId="{1C68F6A7-B45B-49AC-AB98-A9E98127A53B}" srcOrd="0" destOrd="0" presId="urn:microsoft.com/office/officeart/2018/2/layout/IconLabelList"/>
    <dgm:cxn modelId="{755BF043-0E28-4772-9B69-848DC2B6C400}" type="presOf" srcId="{F8942F37-2712-4994-85FC-BA2CDA890484}" destId="{2981DE43-B011-47ED-8705-F57DA810F319}" srcOrd="0" destOrd="0" presId="urn:microsoft.com/office/officeart/2018/2/layout/IconLabelList"/>
    <dgm:cxn modelId="{431D6766-FC6E-46B9-9B6C-F423BE088A5B}" type="presOf" srcId="{CA0036E9-D7BB-4C5E-882B-5AE5EB3D337B}" destId="{EA9EFD39-F1CB-4A2C-B2CD-B573BDC01FBD}" srcOrd="0" destOrd="0" presId="urn:microsoft.com/office/officeart/2018/2/layout/IconLabelList"/>
    <dgm:cxn modelId="{DBDEB358-D146-4BD4-86B8-8E86336E8E98}" srcId="{BC7516F8-B886-4C7E-BD4C-31CF5DF581AC}" destId="{CA0036E9-D7BB-4C5E-882B-5AE5EB3D337B}" srcOrd="1" destOrd="0" parTransId="{B47005CA-8D16-4630-9CC9-D7F77BA0E17B}" sibTransId="{320422BE-693A-4D85-8544-0248A2C30D42}"/>
    <dgm:cxn modelId="{CE73E9A0-5479-4BF7-AFBB-5E03D0AA91A2}" type="presOf" srcId="{BC7516F8-B886-4C7E-BD4C-31CF5DF581AC}" destId="{DBC65621-29A5-45EE-AB4B-1984838137BB}" srcOrd="0" destOrd="0" presId="urn:microsoft.com/office/officeart/2018/2/layout/IconLabelList"/>
    <dgm:cxn modelId="{16E669AE-BCB0-4680-BF8F-0662317DF76F}" srcId="{BC7516F8-B886-4C7E-BD4C-31CF5DF581AC}" destId="{43BEBC87-B181-459C-BC33-ED27E20CD86F}" srcOrd="2" destOrd="0" parTransId="{98BFD6F4-F642-4E52-A95A-F271773CC0A5}" sibTransId="{D934EF77-49AF-4C3F-9210-F770F313F468}"/>
    <dgm:cxn modelId="{57571D85-4F60-49F1-B4DE-7CB6931F677D}" type="presParOf" srcId="{DBC65621-29A5-45EE-AB4B-1984838137BB}" destId="{AAA1018D-B86E-4C30-8054-98939EA97DE4}" srcOrd="0" destOrd="0" presId="urn:microsoft.com/office/officeart/2018/2/layout/IconLabelList"/>
    <dgm:cxn modelId="{630FB931-08F0-412C-8578-F2F5BF60DC98}" type="presParOf" srcId="{AAA1018D-B86E-4C30-8054-98939EA97DE4}" destId="{7EB6B9FF-86D7-467C-A011-37077E23002F}" srcOrd="0" destOrd="0" presId="urn:microsoft.com/office/officeart/2018/2/layout/IconLabelList"/>
    <dgm:cxn modelId="{B108CD31-AEF8-4F51-9705-1BBACE4164AF}" type="presParOf" srcId="{AAA1018D-B86E-4C30-8054-98939EA97DE4}" destId="{F0F8F4B6-7C94-4A75-B611-543745C21AF5}" srcOrd="1" destOrd="0" presId="urn:microsoft.com/office/officeart/2018/2/layout/IconLabelList"/>
    <dgm:cxn modelId="{69479CE7-9550-44C4-8617-7668C09F7552}" type="presParOf" srcId="{AAA1018D-B86E-4C30-8054-98939EA97DE4}" destId="{2981DE43-B011-47ED-8705-F57DA810F319}" srcOrd="2" destOrd="0" presId="urn:microsoft.com/office/officeart/2018/2/layout/IconLabelList"/>
    <dgm:cxn modelId="{1C653078-A290-4E0C-9965-1DEBF9E41D9D}" type="presParOf" srcId="{DBC65621-29A5-45EE-AB4B-1984838137BB}" destId="{51DB8952-B73D-49E4-BF67-812FE7E1EFDA}" srcOrd="1" destOrd="0" presId="urn:microsoft.com/office/officeart/2018/2/layout/IconLabelList"/>
    <dgm:cxn modelId="{9B718268-8BB2-449C-87AC-032668C375B0}" type="presParOf" srcId="{DBC65621-29A5-45EE-AB4B-1984838137BB}" destId="{D305015B-4A6D-4317-851C-82D551E3C252}" srcOrd="2" destOrd="0" presId="urn:microsoft.com/office/officeart/2018/2/layout/IconLabelList"/>
    <dgm:cxn modelId="{D7A9446F-5037-4F76-9D65-770DE01450F6}" type="presParOf" srcId="{D305015B-4A6D-4317-851C-82D551E3C252}" destId="{D9F01FA2-D28D-4AEC-85C3-C3672979FA6E}" srcOrd="0" destOrd="0" presId="urn:microsoft.com/office/officeart/2018/2/layout/IconLabelList"/>
    <dgm:cxn modelId="{047F6C51-6EEE-4BFF-A07D-B5178F90BF86}" type="presParOf" srcId="{D305015B-4A6D-4317-851C-82D551E3C252}" destId="{6C2A3684-D800-415B-9B13-765CEF584A94}" srcOrd="1" destOrd="0" presId="urn:microsoft.com/office/officeart/2018/2/layout/IconLabelList"/>
    <dgm:cxn modelId="{38717ADD-D56D-4DBD-96C9-42D8F2DBDDB0}" type="presParOf" srcId="{D305015B-4A6D-4317-851C-82D551E3C252}" destId="{EA9EFD39-F1CB-4A2C-B2CD-B573BDC01FBD}" srcOrd="2" destOrd="0" presId="urn:microsoft.com/office/officeart/2018/2/layout/IconLabelList"/>
    <dgm:cxn modelId="{9F4CFB83-4B0D-4369-8B7A-30BCF521D51B}" type="presParOf" srcId="{DBC65621-29A5-45EE-AB4B-1984838137BB}" destId="{22D56B06-CF4E-49FD-BEFD-E7CC32C942E4}" srcOrd="3" destOrd="0" presId="urn:microsoft.com/office/officeart/2018/2/layout/IconLabelList"/>
    <dgm:cxn modelId="{B2B8D1F1-C404-49D7-9A00-928F3C2C4317}" type="presParOf" srcId="{DBC65621-29A5-45EE-AB4B-1984838137BB}" destId="{1AF3DA6D-5487-4DD7-8A66-F9E398AAB34F}" srcOrd="4" destOrd="0" presId="urn:microsoft.com/office/officeart/2018/2/layout/IconLabelList"/>
    <dgm:cxn modelId="{7E5D2B2E-06C1-4069-B999-4F498FF10A67}" type="presParOf" srcId="{1AF3DA6D-5487-4DD7-8A66-F9E398AAB34F}" destId="{13F27295-DFF2-4646-A154-50D28DC62DB6}" srcOrd="0" destOrd="0" presId="urn:microsoft.com/office/officeart/2018/2/layout/IconLabelList"/>
    <dgm:cxn modelId="{ECD68ED0-24C1-4E5A-8DEC-D5DB37798E0D}" type="presParOf" srcId="{1AF3DA6D-5487-4DD7-8A66-F9E398AAB34F}" destId="{F97F6505-F9CF-4743-A99F-CF17D0A921F6}" srcOrd="1" destOrd="0" presId="urn:microsoft.com/office/officeart/2018/2/layout/IconLabelList"/>
    <dgm:cxn modelId="{AA72E066-6E70-4333-B9AA-518270953EB0}" type="presParOf" srcId="{1AF3DA6D-5487-4DD7-8A66-F9E398AAB34F}" destId="{1C68F6A7-B45B-49AC-AB98-A9E98127A5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12D46-BA80-48BB-9985-6F99E3C703FD}">
      <dsp:nvSpPr>
        <dsp:cNvPr id="0" name=""/>
        <dsp:cNvSpPr/>
      </dsp:nvSpPr>
      <dsp:spPr>
        <a:xfrm>
          <a:off x="4742" y="727190"/>
          <a:ext cx="2073526" cy="1244116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Raw Data</a:t>
          </a:r>
          <a:br>
            <a:rPr lang="en-US" sz="1900" kern="1200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(.CSV Files)</a:t>
          </a:r>
        </a:p>
      </dsp:txBody>
      <dsp:txXfrm>
        <a:off x="41181" y="763629"/>
        <a:ext cx="2000648" cy="1171238"/>
      </dsp:txXfrm>
    </dsp:sp>
    <dsp:sp modelId="{62BA98F7-2D4F-4061-9D0F-0E222DF708A3}">
      <dsp:nvSpPr>
        <dsp:cNvPr id="0" name=""/>
        <dsp:cNvSpPr/>
      </dsp:nvSpPr>
      <dsp:spPr>
        <a:xfrm>
          <a:off x="2260739" y="1092131"/>
          <a:ext cx="439587" cy="514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60739" y="1194978"/>
        <a:ext cx="307711" cy="308540"/>
      </dsp:txXfrm>
    </dsp:sp>
    <dsp:sp modelId="{3D644D25-1A53-4B42-BBA9-AA891FE44980}">
      <dsp:nvSpPr>
        <dsp:cNvPr id="0" name=""/>
        <dsp:cNvSpPr/>
      </dsp:nvSpPr>
      <dsp:spPr>
        <a:xfrm>
          <a:off x="2907680" y="727190"/>
          <a:ext cx="2073526" cy="1244116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 Upload raw data from </a:t>
          </a:r>
          <a:b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</a:b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local PC to HDFS </a:t>
          </a:r>
          <a:endParaRPr lang="en-US" sz="1900" kern="1200">
            <a:solidFill>
              <a:schemeClr val="tx1"/>
            </a:solidFill>
          </a:endParaRPr>
        </a:p>
      </dsp:txBody>
      <dsp:txXfrm>
        <a:off x="2944119" y="763629"/>
        <a:ext cx="2000648" cy="1171238"/>
      </dsp:txXfrm>
    </dsp:sp>
    <dsp:sp modelId="{D7C1DD97-DBB5-46C6-817D-3454357247CF}">
      <dsp:nvSpPr>
        <dsp:cNvPr id="0" name=""/>
        <dsp:cNvSpPr/>
      </dsp:nvSpPr>
      <dsp:spPr>
        <a:xfrm>
          <a:off x="5163677" y="1092131"/>
          <a:ext cx="439587" cy="514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163677" y="1194978"/>
        <a:ext cx="307711" cy="308540"/>
      </dsp:txXfrm>
    </dsp:sp>
    <dsp:sp modelId="{076F5181-D123-4052-B68A-A34AC4C035B9}">
      <dsp:nvSpPr>
        <dsp:cNvPr id="0" name=""/>
        <dsp:cNvSpPr/>
      </dsp:nvSpPr>
      <dsp:spPr>
        <a:xfrm>
          <a:off x="5810617" y="727190"/>
          <a:ext cx="2073526" cy="1244116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Create Tables using Hive</a:t>
          </a:r>
          <a:endParaRPr lang="en-US" sz="1900" kern="1200">
            <a:solidFill>
              <a:schemeClr val="tx1"/>
            </a:solidFill>
          </a:endParaRPr>
        </a:p>
      </dsp:txBody>
      <dsp:txXfrm>
        <a:off x="5847056" y="763629"/>
        <a:ext cx="2000648" cy="1171238"/>
      </dsp:txXfrm>
    </dsp:sp>
    <dsp:sp modelId="{CB43B46E-4820-401E-B436-3F5E2A056849}">
      <dsp:nvSpPr>
        <dsp:cNvPr id="0" name=""/>
        <dsp:cNvSpPr/>
      </dsp:nvSpPr>
      <dsp:spPr>
        <a:xfrm>
          <a:off x="8066615" y="1092131"/>
          <a:ext cx="439587" cy="514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066615" y="1194978"/>
        <a:ext cx="307711" cy="308540"/>
      </dsp:txXfrm>
    </dsp:sp>
    <dsp:sp modelId="{0CA755CD-6FE7-404C-9E18-313FE113536A}">
      <dsp:nvSpPr>
        <dsp:cNvPr id="0" name=""/>
        <dsp:cNvSpPr/>
      </dsp:nvSpPr>
      <dsp:spPr>
        <a:xfrm>
          <a:off x="8713555" y="727190"/>
          <a:ext cx="2073526" cy="1244116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Data Cleaning using Hive</a:t>
          </a:r>
        </a:p>
      </dsp:txBody>
      <dsp:txXfrm>
        <a:off x="8749994" y="763629"/>
        <a:ext cx="2000648" cy="1171238"/>
      </dsp:txXfrm>
    </dsp:sp>
    <dsp:sp modelId="{A1B09982-4857-4234-BDF0-63C7C6553475}">
      <dsp:nvSpPr>
        <dsp:cNvPr id="0" name=""/>
        <dsp:cNvSpPr/>
      </dsp:nvSpPr>
      <dsp:spPr>
        <a:xfrm rot="5400000">
          <a:off x="9530525" y="2116454"/>
          <a:ext cx="439587" cy="514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9596049" y="2153777"/>
        <a:ext cx="308540" cy="307711"/>
      </dsp:txXfrm>
    </dsp:sp>
    <dsp:sp modelId="{1A01274E-8CD4-4BA7-858F-0DB4F7BBE703}">
      <dsp:nvSpPr>
        <dsp:cNvPr id="0" name=""/>
        <dsp:cNvSpPr/>
      </dsp:nvSpPr>
      <dsp:spPr>
        <a:xfrm>
          <a:off x="8713555" y="2800717"/>
          <a:ext cx="2073526" cy="1244116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Data Analysis using Hive</a:t>
          </a:r>
        </a:p>
      </dsp:txBody>
      <dsp:txXfrm>
        <a:off x="8749994" y="2837156"/>
        <a:ext cx="2000648" cy="1171238"/>
      </dsp:txXfrm>
    </dsp:sp>
    <dsp:sp modelId="{731B3905-41B7-4BBA-9B28-B360A479691C}">
      <dsp:nvSpPr>
        <dsp:cNvPr id="0" name=""/>
        <dsp:cNvSpPr/>
      </dsp:nvSpPr>
      <dsp:spPr>
        <a:xfrm rot="10800000">
          <a:off x="8091497" y="3165658"/>
          <a:ext cx="439587" cy="514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8223373" y="3268505"/>
        <a:ext cx="307711" cy="308540"/>
      </dsp:txXfrm>
    </dsp:sp>
    <dsp:sp modelId="{7F1BBEE1-8CF2-4496-86BE-D62354539F09}">
      <dsp:nvSpPr>
        <dsp:cNvPr id="0" name=""/>
        <dsp:cNvSpPr/>
      </dsp:nvSpPr>
      <dsp:spPr>
        <a:xfrm>
          <a:off x="5810617" y="2800717"/>
          <a:ext cx="2073526" cy="1244116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Get resultant files to</a:t>
          </a:r>
          <a:b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</a:b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local PC</a:t>
          </a:r>
        </a:p>
      </dsp:txBody>
      <dsp:txXfrm>
        <a:off x="5847056" y="2837156"/>
        <a:ext cx="2000648" cy="1171238"/>
      </dsp:txXfrm>
    </dsp:sp>
    <dsp:sp modelId="{7F14BE6E-B0F4-4C37-A99D-1E2B4C2A9C91}">
      <dsp:nvSpPr>
        <dsp:cNvPr id="0" name=""/>
        <dsp:cNvSpPr/>
      </dsp:nvSpPr>
      <dsp:spPr>
        <a:xfrm rot="10800000">
          <a:off x="5188559" y="3165658"/>
          <a:ext cx="439587" cy="514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320435" y="3268505"/>
        <a:ext cx="307711" cy="308540"/>
      </dsp:txXfrm>
    </dsp:sp>
    <dsp:sp modelId="{93A2C18C-1563-4CD8-B328-2709CA4D0EE7}">
      <dsp:nvSpPr>
        <dsp:cNvPr id="0" name=""/>
        <dsp:cNvSpPr/>
      </dsp:nvSpPr>
      <dsp:spPr>
        <a:xfrm>
          <a:off x="2907680" y="2800717"/>
          <a:ext cx="2073526" cy="1244116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Data Visualizations using</a:t>
          </a:r>
          <a:br>
            <a:rPr lang="en-US" sz="1900" kern="1200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en-US" sz="1900" kern="1200">
              <a:solidFill>
                <a:schemeClr val="tx1"/>
              </a:solidFill>
              <a:latin typeface="Calibri"/>
              <a:ea typeface="Calibri"/>
              <a:cs typeface="Calibri"/>
            </a:rPr>
            <a:t>Excel and Tableau</a:t>
          </a:r>
        </a:p>
      </dsp:txBody>
      <dsp:txXfrm>
        <a:off x="2944119" y="2837156"/>
        <a:ext cx="2000648" cy="1171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6B9FF-86D7-467C-A011-37077E23002F}">
      <dsp:nvSpPr>
        <dsp:cNvPr id="0" name=""/>
        <dsp:cNvSpPr/>
      </dsp:nvSpPr>
      <dsp:spPr>
        <a:xfrm>
          <a:off x="804695" y="56256"/>
          <a:ext cx="668408" cy="668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1DE43-B011-47ED-8705-F57DA810F319}">
      <dsp:nvSpPr>
        <dsp:cNvPr id="0" name=""/>
        <dsp:cNvSpPr/>
      </dsp:nvSpPr>
      <dsp:spPr>
        <a:xfrm>
          <a:off x="396224" y="1039335"/>
          <a:ext cx="1485351" cy="111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Top Companies by Job Listings</a:t>
          </a:r>
          <a:r>
            <a:rPr lang="en-US" sz="1100" kern="1200"/>
            <a:t>: Health eCareers leads with 34,216 postings, followed by Jobs for Humanity at 23,545. Dollar General and TravelNurseSource also feature prominently.</a:t>
          </a:r>
        </a:p>
      </dsp:txBody>
      <dsp:txXfrm>
        <a:off x="396224" y="1039335"/>
        <a:ext cx="1485351" cy="1114013"/>
      </dsp:txXfrm>
    </dsp:sp>
    <dsp:sp modelId="{D9F01FA2-D28D-4AEC-85C3-C3672979FA6E}">
      <dsp:nvSpPr>
        <dsp:cNvPr id="0" name=""/>
        <dsp:cNvSpPr/>
      </dsp:nvSpPr>
      <dsp:spPr>
        <a:xfrm>
          <a:off x="2549983" y="56256"/>
          <a:ext cx="668408" cy="668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EFD39-F1CB-4A2C-B2CD-B573BDC01FBD}">
      <dsp:nvSpPr>
        <dsp:cNvPr id="0" name=""/>
        <dsp:cNvSpPr/>
      </dsp:nvSpPr>
      <dsp:spPr>
        <a:xfrm>
          <a:off x="2141512" y="1039335"/>
          <a:ext cx="1485351" cy="111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Diverse Industry Representation</a:t>
          </a:r>
          <a:r>
            <a:rPr lang="en-US" sz="1100" kern="1200"/>
            <a:t>: McDonald's, Walmart, and Family Dollar contribute to the diverse representation across sectors.</a:t>
          </a:r>
        </a:p>
      </dsp:txBody>
      <dsp:txXfrm>
        <a:off x="2141512" y="1039335"/>
        <a:ext cx="1485351" cy="1114013"/>
      </dsp:txXfrm>
    </dsp:sp>
    <dsp:sp modelId="{13F27295-DFF2-4646-A154-50D28DC62DB6}">
      <dsp:nvSpPr>
        <dsp:cNvPr id="0" name=""/>
        <dsp:cNvSpPr/>
      </dsp:nvSpPr>
      <dsp:spPr>
        <a:xfrm>
          <a:off x="1677339" y="2524687"/>
          <a:ext cx="668408" cy="668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8F6A7-B45B-49AC-AB98-A9E98127A53B}">
      <dsp:nvSpPr>
        <dsp:cNvPr id="0" name=""/>
        <dsp:cNvSpPr/>
      </dsp:nvSpPr>
      <dsp:spPr>
        <a:xfrm>
          <a:off x="1268868" y="3507766"/>
          <a:ext cx="1485351" cy="111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Varied Job Opportunities</a:t>
          </a:r>
          <a:r>
            <a:rPr lang="en-US" sz="1100" kern="1200"/>
            <a:t>: From retail to healthcare, companies like Dollar General and TravelNurseSource offer a wide range of positions.</a:t>
          </a:r>
        </a:p>
      </dsp:txBody>
      <dsp:txXfrm>
        <a:off x="1268868" y="3507766"/>
        <a:ext cx="1485351" cy="1114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B364-0A2E-4AF7-95BD-7883471F0A3B}" type="datetimeFigureOut"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73766-B9F3-46E2-8A90-B2F95FA2DE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7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Needs to be re-written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Mitali – Data Analysis Insights and Strategic Decision Support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Derek – Actionable Visualizations and Continuous Adaptation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Our visualizations provide comprehensive insights across multiple dimensions: They highlight the top job skills prevalent across all industries, emphasize the competitive edge a graduate degree offers in the job market through degree distribution analysis, reveal the top 20 companies with the most job postings to identify industries that are hiring aggressively, and showcase a map of the top California cities. This map guides students on where to focus their job searches for optimal opportunities in their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Derek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Mitali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Latika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Latika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Latika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Mitali Introduces the Data</a:t>
            </a:r>
            <a:endParaRPr lang="en-US"/>
          </a:p>
          <a:p>
            <a:pPr marL="628650" lvl="1" indent="-1714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Highlights the top companies that have the most job postings in the United States</a:t>
            </a:r>
          </a:p>
          <a:p>
            <a:pPr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Derek then introduces the reason behind showing the top 20 companies even though they are all not directly related to prestigious tech companies</a:t>
            </a:r>
          </a:p>
          <a:p>
            <a:pPr marL="628650" lvl="1" indent="-1714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They will always need:</a:t>
            </a:r>
          </a:p>
          <a:p>
            <a:pPr lvl="2" indent="-171450">
              <a:buFont typeface="Wingdings"/>
              <a:buChar char="§"/>
            </a:pPr>
            <a:r>
              <a:rPr lang="en-US">
                <a:ea typeface="Calibri"/>
                <a:cs typeface="Calibri"/>
              </a:rPr>
              <a:t>Data management</a:t>
            </a:r>
          </a:p>
          <a:p>
            <a:pPr lvl="2" indent="-171450">
              <a:buFont typeface="Wingdings"/>
              <a:buChar char="§"/>
            </a:pPr>
            <a:r>
              <a:rPr lang="en-US">
                <a:ea typeface="Calibri"/>
                <a:cs typeface="Calibri"/>
              </a:rPr>
              <a:t>IT Support</a:t>
            </a:r>
          </a:p>
          <a:p>
            <a:pPr lvl="2" indent="-171450">
              <a:buFont typeface="Wingdings"/>
              <a:buChar char="§"/>
            </a:pPr>
            <a:r>
              <a:rPr lang="en-US">
                <a:ea typeface="Calibri"/>
                <a:cs typeface="Calibri"/>
              </a:rPr>
              <a:t>Cyber Security</a:t>
            </a:r>
          </a:p>
          <a:p>
            <a:pPr lvl="2" indent="-171450">
              <a:buFont typeface="Wingdings"/>
              <a:buChar char="§"/>
            </a:pPr>
            <a:r>
              <a:rPr lang="en-US">
                <a:ea typeface="Calibri"/>
                <a:cs typeface="Calibri"/>
              </a:rPr>
              <a:t>App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cities we included in the query are:</a:t>
            </a:r>
            <a:r>
              <a:rPr lang="en-US"/>
              <a:t> San Francisco, Los Angeles, San Jose, Santa Clara, Cupertino, Santa Monica, Burbank, Venice, Oakland, South San Francisco, Redwood City, Mountain View, Fremont, Palo Alto, Sunnyvale, Pasadena, Irvine.</a:t>
            </a:r>
            <a:endParaRPr lang="en-US" err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73766-B9F3-46E2-8A90-B2F95FA2DE17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2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51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B6AFCD-365E-490C-B9B0-5961886AE3E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7341-2DD4-43BC-95C6-DCD2320B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employment-pn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2.png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aliP001/Group-3-Job-Market-Insights-and-Skill-Trends-Analysi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ybBwx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Wvcrr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92D2F-001C-5643-0A63-1D9DE35F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" y="116759"/>
            <a:ext cx="5810999" cy="26613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/>
              <a:t>Job Market Insights</a:t>
            </a:r>
            <a:br>
              <a:rPr lang="en-US" sz="4000" b="1"/>
            </a:br>
            <a:r>
              <a:rPr lang="en-US" sz="4000" b="1"/>
              <a:t>&amp;</a:t>
            </a:r>
            <a:br>
              <a:rPr lang="en-US" sz="4000" b="1"/>
            </a:br>
            <a:r>
              <a:rPr lang="en-US" sz="4000" b="1"/>
              <a:t>Skill Trends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07A79-7D6D-1CC4-EE3D-361C2C7E0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977260"/>
            <a:ext cx="5364712" cy="34522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cap="none">
                <a:solidFill>
                  <a:schemeClr val="tx1"/>
                </a:solidFill>
              </a:rPr>
              <a:t>Instructor</a:t>
            </a:r>
            <a:r>
              <a:rPr lang="en-US" sz="2800" cap="none">
                <a:solidFill>
                  <a:schemeClr val="tx1"/>
                </a:solidFill>
              </a:rPr>
              <a:t> - Dr. </a:t>
            </a:r>
            <a:r>
              <a:rPr lang="en-US" sz="2800" cap="none" err="1">
                <a:solidFill>
                  <a:schemeClr val="tx1"/>
                </a:solidFill>
              </a:rPr>
              <a:t>Jongwook</a:t>
            </a:r>
            <a:r>
              <a:rPr lang="en-US" sz="2800" cap="none">
                <a:solidFill>
                  <a:schemeClr val="tx1"/>
                </a:solidFill>
              </a:rPr>
              <a:t> Woo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 b="1" cap="none">
                <a:solidFill>
                  <a:schemeClr val="tx1"/>
                </a:solidFill>
              </a:rPr>
              <a:t>Group 3:</a:t>
            </a:r>
            <a:endParaRPr lang="en-US" sz="2800" cap="none">
              <a:solidFill>
                <a:schemeClr val="tx1"/>
              </a:solidFill>
            </a:endParaRPr>
          </a:p>
          <a:p>
            <a:r>
              <a:rPr lang="en-US" sz="2800" cap="none">
                <a:solidFill>
                  <a:schemeClr val="tx1"/>
                </a:solidFill>
              </a:rPr>
              <a:t>Derek Abrego</a:t>
            </a:r>
          </a:p>
          <a:p>
            <a:r>
              <a:rPr lang="en-US" sz="2800" cap="none">
                <a:solidFill>
                  <a:schemeClr val="tx1"/>
                </a:solidFill>
              </a:rPr>
              <a:t>Latika Kapoor</a:t>
            </a:r>
          </a:p>
          <a:p>
            <a:r>
              <a:rPr lang="en-US" sz="2800" cap="none">
                <a:solidFill>
                  <a:schemeClr val="tx1"/>
                </a:solidFill>
              </a:rPr>
              <a:t>Mitali Purohit</a:t>
            </a:r>
          </a:p>
          <a:p>
            <a:pPr>
              <a:buFont typeface="Wingdings 3" charset="2"/>
              <a:buChar char=""/>
            </a:pPr>
            <a:endParaRPr lang="en-US" sz="180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8" name="Picture 27" descr="A person pointing at a clipboard&#10;&#10;Description automatically generated">
            <a:extLst>
              <a:ext uri="{FF2B5EF4-FFF2-40B4-BE49-F238E27FC236}">
                <a16:creationId xmlns:a16="http://schemas.microsoft.com/office/drawing/2014/main" id="{E0FB752F-4A74-1D75-84D9-84CE4B8E26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802" r="1257" b="-2"/>
          <a:stretch/>
        </p:blipFill>
        <p:spPr>
          <a:xfrm>
            <a:off x="5536164" y="1676399"/>
            <a:ext cx="6532010" cy="46005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76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F1C1-F876-4CD6-48AE-14E6F18F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12" y="253068"/>
            <a:ext cx="9860472" cy="121277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>
                <a:ea typeface="+mj-lt"/>
                <a:cs typeface="+mj-lt"/>
              </a:rPr>
              <a:t>Top 20 Companies with the Most Job Postings</a:t>
            </a:r>
            <a:endParaRPr lang="en-US" sz="4000"/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8837065A-31C5-9975-46C5-9320ED97A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708835"/>
              </p:ext>
            </p:extLst>
          </p:nvPr>
        </p:nvGraphicFramePr>
        <p:xfrm>
          <a:off x="8396607" y="1745358"/>
          <a:ext cx="4023088" cy="4678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E6604A-8E32-D4B2-127D-8146B278D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6027" y="1738985"/>
            <a:ext cx="2272429" cy="4678378"/>
          </a:xfrm>
          <a:prstGeom prst="rect">
            <a:avLst/>
          </a:prstGeom>
        </p:spPr>
      </p:pic>
      <p:pic>
        <p:nvPicPr>
          <p:cNvPr id="48" name="Picture 47" descr="A graph of company names&#10;&#10;Description automatically generated">
            <a:extLst>
              <a:ext uri="{FF2B5EF4-FFF2-40B4-BE49-F238E27FC236}">
                <a16:creationId xmlns:a16="http://schemas.microsoft.com/office/drawing/2014/main" id="{C2DD8096-B3B4-BE07-3F07-9A3BD75FA0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97" y="1722065"/>
            <a:ext cx="6105526" cy="47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7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EDAE0FC-96A5-7C26-B357-DF98F169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33" y="-5467"/>
            <a:ext cx="10037365" cy="121277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>
                <a:ea typeface="+mj-lt"/>
                <a:cs typeface="+mj-lt"/>
              </a:rPr>
              <a:t>Top California Cities for IT Careers </a:t>
            </a:r>
            <a:br>
              <a:rPr lang="en-US" sz="4000" b="1">
                <a:ea typeface="+mj-lt"/>
                <a:cs typeface="+mj-lt"/>
              </a:rPr>
            </a:br>
            <a:r>
              <a:rPr lang="en-US" sz="4000" b="1">
                <a:ea typeface="+mj-lt"/>
                <a:cs typeface="+mj-lt"/>
              </a:rPr>
              <a:t>2023 to January 2024</a:t>
            </a:r>
            <a:endParaRPr lang="en-US" sz="4000"/>
          </a:p>
        </p:txBody>
      </p:sp>
      <p:pic>
        <p:nvPicPr>
          <p:cNvPr id="12" name="Picture 11" descr="A screenshot of a table&#10;&#10;Description automatically generated">
            <a:extLst>
              <a:ext uri="{FF2B5EF4-FFF2-40B4-BE49-F238E27FC236}">
                <a16:creationId xmlns:a16="http://schemas.microsoft.com/office/drawing/2014/main" id="{B1CDC98D-BB85-30BF-916B-ABE9B18F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3" y="1881607"/>
            <a:ext cx="2257425" cy="4038600"/>
          </a:xfrm>
          <a:prstGeom prst="rect">
            <a:avLst/>
          </a:prstGeom>
        </p:spPr>
      </p:pic>
      <p:pic>
        <p:nvPicPr>
          <p:cNvPr id="9" name="Picture 8" descr="San Francisco Icons - Free SVG &amp; PNG San Francisco Images - Noun Project">
            <a:extLst>
              <a:ext uri="{FF2B5EF4-FFF2-40B4-BE49-F238E27FC236}">
                <a16:creationId xmlns:a16="http://schemas.microsoft.com/office/drawing/2014/main" id="{53E7DF2B-0EBE-F046-6059-B8C723C53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050" y="1792013"/>
            <a:ext cx="932555" cy="91870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1D489471-4305-57DF-F746-95545F23AF93}"/>
              </a:ext>
            </a:extLst>
          </p:cNvPr>
          <p:cNvSpPr txBox="1"/>
          <p:nvPr/>
        </p:nvSpPr>
        <p:spPr>
          <a:xfrm>
            <a:off x="8562109" y="2708562"/>
            <a:ext cx="147550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San Francisco Tops California Cities with the Most IT Job Opportunities: 2023 to January 2024.</a:t>
            </a:r>
          </a:p>
        </p:txBody>
      </p:sp>
      <p:pic>
        <p:nvPicPr>
          <p:cNvPr id="181" name="Picture 180" descr="Los Angeles Tower Sky Scraper Skyline Sticker PNG &amp; SVG Design For T-Shirts">
            <a:extLst>
              <a:ext uri="{FF2B5EF4-FFF2-40B4-BE49-F238E27FC236}">
                <a16:creationId xmlns:a16="http://schemas.microsoft.com/office/drawing/2014/main" id="{04874C3D-3BA5-F8CB-E96C-10ED8FB6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146" y="1430636"/>
            <a:ext cx="1613744" cy="1565253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E7FF6C22-0928-700A-664B-205CC20D7122}"/>
              </a:ext>
            </a:extLst>
          </p:cNvPr>
          <p:cNvSpPr txBox="1"/>
          <p:nvPr/>
        </p:nvSpPr>
        <p:spPr>
          <a:xfrm>
            <a:off x="10210799" y="2701634"/>
            <a:ext cx="14755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ECECEC"/>
                </a:solidFill>
                <a:ea typeface="+mn-lt"/>
                <a:cs typeface="+mn-lt"/>
              </a:rPr>
              <a:t>Los Angeles Ranks Second for IT Job Opportunities in California: 2023 to January 2024.</a:t>
            </a:r>
            <a:endParaRPr lang="en-US">
              <a:solidFill>
                <a:srgbClr val="ECECEC"/>
              </a:solidFill>
              <a:ea typeface="+mn-lt"/>
              <a:cs typeface="+mn-lt"/>
            </a:endParaRPr>
          </a:p>
        </p:txBody>
      </p:sp>
      <p:pic>
        <p:nvPicPr>
          <p:cNvPr id="186" name="Picture 185" descr="San Francisco Bay Area | Micromobility Dashboard">
            <a:extLst>
              <a:ext uri="{FF2B5EF4-FFF2-40B4-BE49-F238E27FC236}">
                <a16:creationId xmlns:a16="http://schemas.microsoft.com/office/drawing/2014/main" id="{69646C9F-4451-0001-7881-437E625F4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5782" y="4243648"/>
            <a:ext cx="1198419" cy="968433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05B4465-4D4D-9B58-8412-4F085F035D91}"/>
              </a:ext>
            </a:extLst>
          </p:cNvPr>
          <p:cNvSpPr txBox="1"/>
          <p:nvPr/>
        </p:nvSpPr>
        <p:spPr>
          <a:xfrm>
            <a:off x="9220199" y="5209306"/>
            <a:ext cx="185650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ECECEC"/>
                </a:solidFill>
                <a:ea typeface="+mn-lt"/>
                <a:cs typeface="+mn-lt"/>
              </a:rPr>
              <a:t>Between Northern and Southern California, the Bay Area/Northern California Leads in IT Job Opportunities from 2023 to January 2024.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2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5F5B9AE8-A3BF-97DC-7831-BF2A5CCAB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41" y="1436413"/>
            <a:ext cx="5663560" cy="53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F1C1-F876-4CD6-48AE-14E6F18F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26" y="356536"/>
            <a:ext cx="9404723" cy="8562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/>
              <a:t>CONCLUSION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65A4-468C-5073-2E32-1942F5C8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" y="1481721"/>
            <a:ext cx="12180346" cy="5239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Times New Roman"/>
                <a:ea typeface="+mj-lt"/>
                <a:cs typeface="+mj-lt"/>
              </a:rPr>
              <a:t>Data Analysis Insights</a:t>
            </a:r>
            <a:r>
              <a:rPr lang="en-US">
                <a:latin typeface="Times New Roman"/>
                <a:ea typeface="+mj-lt"/>
                <a:cs typeface="+mj-lt"/>
              </a:rPr>
              <a:t>: Through rigorous measurement, analysis, and comparison of the 1.3 million LinkedIn Jobs &amp; Skills dataset. This analysis has identified the top cities and areas in California where the highest concentration of IT jobs are located.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>
                <a:latin typeface="Times New Roman"/>
                <a:ea typeface="+mj-lt"/>
                <a:cs typeface="+mj-lt"/>
              </a:rPr>
              <a:t>Strategic Decision Support</a:t>
            </a:r>
            <a:r>
              <a:rPr lang="en-US">
                <a:latin typeface="Times New Roman"/>
                <a:ea typeface="+mj-lt"/>
                <a:cs typeface="+mj-lt"/>
              </a:rPr>
              <a:t>: These insights offer a critical foundation for informed decision-making, guiding students as they navigate the evolving job market. Highlighting the most in-demand skills and the companies that are hiring the most.</a:t>
            </a:r>
          </a:p>
          <a:p>
            <a:pPr>
              <a:buClr>
                <a:srgbClr val="8AD0D6"/>
              </a:buClr>
            </a:pPr>
            <a:r>
              <a:rPr lang="en-US" b="1">
                <a:latin typeface="Times New Roman"/>
                <a:ea typeface="+mj-lt"/>
                <a:cs typeface="+mj-lt"/>
              </a:rPr>
              <a:t>Actionable Visualizations</a:t>
            </a:r>
            <a:r>
              <a:rPr lang="en-US">
                <a:latin typeface="Times New Roman"/>
                <a:ea typeface="+mj-lt"/>
                <a:cs typeface="+mj-lt"/>
              </a:rPr>
              <a:t>: Our visualizations provide comprehensive insights across multiple dimensions.</a:t>
            </a:r>
            <a:endParaRPr lang="en-US">
              <a:latin typeface="Times New Roman"/>
              <a:cs typeface="Times New Roman"/>
            </a:endParaRP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>
                <a:latin typeface="Times New Roman"/>
                <a:ea typeface="+mj-lt"/>
                <a:cs typeface="+mj-lt"/>
              </a:rPr>
              <a:t>They highlight the top job skills prevalent across all industries.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>
                <a:latin typeface="Times New Roman"/>
                <a:ea typeface="+mj-lt"/>
                <a:cs typeface="+mj-lt"/>
              </a:rPr>
              <a:t>They emphasize the competitive edge a graduate degree offers in the job market through degree distribution analysis.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>
                <a:latin typeface="Times New Roman"/>
                <a:ea typeface="+mj-lt"/>
                <a:cs typeface="+mj-lt"/>
              </a:rPr>
              <a:t>Revealing the top 20 companies with the most job postings to identify industries that are hiring aggressively.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>
                <a:latin typeface="Times New Roman"/>
                <a:ea typeface="+mj-lt"/>
                <a:cs typeface="+mj-lt"/>
              </a:rPr>
              <a:t>Additionally, we showcase a map of the top California cities hiring for IT positions. This map directs students on where to concentrate their job searches to find the best opportunities in their field.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glowing circle with icons&#10;&#10;Description automatically generated">
            <a:extLst>
              <a:ext uri="{FF2B5EF4-FFF2-40B4-BE49-F238E27FC236}">
                <a16:creationId xmlns:a16="http://schemas.microsoft.com/office/drawing/2014/main" id="{FBDA8F1F-78E2-6C60-8D1D-FC64E6EB4D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11983" r="8159"/>
          <a:stretch/>
        </p:blipFill>
        <p:spPr>
          <a:xfrm>
            <a:off x="20" y="10"/>
            <a:ext cx="6099028" cy="6867134"/>
          </a:xfrm>
          <a:prstGeom prst="rect">
            <a:avLst/>
          </a:prstGeom>
        </p:spPr>
      </p:pic>
      <p:pic>
        <p:nvPicPr>
          <p:cNvPr id="8" name="Picture 7" descr="A drawing of hands shaking&#10;&#10;Description automatically generated">
            <a:extLst>
              <a:ext uri="{FF2B5EF4-FFF2-40B4-BE49-F238E27FC236}">
                <a16:creationId xmlns:a16="http://schemas.microsoft.com/office/drawing/2014/main" id="{66EF1D2A-690E-5B3F-364E-ECD865BF0A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40000"/>
          </a:blip>
          <a:srcRect l="20254" r="18917" b="-1"/>
          <a:stretch/>
        </p:blipFill>
        <p:spPr>
          <a:xfrm>
            <a:off x="6102096" y="10"/>
            <a:ext cx="6089904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2F07D1-8417-1A6D-B36A-CF3344B44794}"/>
              </a:ext>
            </a:extLst>
          </p:cNvPr>
          <p:cNvSpPr txBox="1"/>
          <p:nvPr/>
        </p:nvSpPr>
        <p:spPr>
          <a:xfrm>
            <a:off x="1676632" y="-93785"/>
            <a:ext cx="8755320" cy="2028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latin typeface="+mj-lt"/>
                <a:ea typeface="+mj-ea"/>
                <a:cs typeface="+mj-cs"/>
              </a:rPr>
              <a:t>THANK YOU</a:t>
            </a:r>
            <a:endParaRPr lang="en-US" b="1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A4358-DB32-D743-F5F4-A8A4E81C66E0}"/>
              </a:ext>
            </a:extLst>
          </p:cNvPr>
          <p:cNvSpPr txBox="1"/>
          <p:nvPr/>
        </p:nvSpPr>
        <p:spPr>
          <a:xfrm>
            <a:off x="1723523" y="2672861"/>
            <a:ext cx="8755320" cy="2028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latin typeface="+mj-lt"/>
                <a:ea typeface="+mj-ea"/>
                <a:cs typeface="+mj-cs"/>
              </a:rPr>
              <a:t>Questions?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19136-7863-C4F6-9179-C5EA397DB50A}"/>
              </a:ext>
            </a:extLst>
          </p:cNvPr>
          <p:cNvSpPr txBox="1"/>
          <p:nvPr/>
        </p:nvSpPr>
        <p:spPr>
          <a:xfrm>
            <a:off x="6615794" y="5955846"/>
            <a:ext cx="5056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Times New Roman"/>
              </a:rPr>
              <a:t>GitHub Link</a:t>
            </a:r>
            <a:r>
              <a:rPr lang="en-US" sz="2800">
                <a:latin typeface="Times New Roman"/>
              </a:rPr>
              <a:t> - </a:t>
            </a:r>
            <a:r>
              <a:rPr lang="en-US" sz="2800" u="sng" dirty="0">
                <a:latin typeface="Times New Roman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63A6F-0861-C4CD-0E35-48D7735F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59" y="697303"/>
            <a:ext cx="9252154" cy="10166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INTRODUCTION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Download LinkedIn Logo in SVG Vector or PNG File Format - Logo.wine">
            <a:extLst>
              <a:ext uri="{FF2B5EF4-FFF2-40B4-BE49-F238E27FC236}">
                <a16:creationId xmlns:a16="http://schemas.microsoft.com/office/drawing/2014/main" id="{C90A16CE-C6D7-2773-0C0A-5FF3FA52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2" y="2875045"/>
            <a:ext cx="4322235" cy="287241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07B6-907B-FA0D-AD2F-4B0503A9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064" y="2534470"/>
            <a:ext cx="7611898" cy="40622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ea typeface="+mj-lt"/>
                <a:cs typeface="+mj-lt"/>
              </a:rPr>
              <a:t>LinkedIn is a Professional networking platform connecting individuals and businesses globally</a:t>
            </a: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8AD0D6"/>
              </a:buClr>
            </a:pPr>
            <a:r>
              <a:rPr lang="en-US" sz="2800">
                <a:latin typeface="Times New Roman"/>
                <a:cs typeface="Times New Roman"/>
              </a:rPr>
              <a:t>LinkedIn has been acquired by Microsoft in December 2016 for more than $26 Billion.</a:t>
            </a:r>
          </a:p>
          <a:p>
            <a:pPr>
              <a:buClr>
                <a:srgbClr val="8AD0D6"/>
              </a:buClr>
            </a:pPr>
            <a:r>
              <a:rPr lang="en-US" sz="2800">
                <a:latin typeface="Times New Roman"/>
                <a:cs typeface="Times New Roman"/>
              </a:rPr>
              <a:t>LinkedIn has around 134.5 Million Daily Users.</a:t>
            </a:r>
          </a:p>
          <a:p>
            <a:pPr>
              <a:buClr>
                <a:srgbClr val="8AD0D6"/>
              </a:buClr>
            </a:pPr>
            <a:endParaRPr lang="en-US" sz="2800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63A6F-0861-C4CD-0E35-48D7735F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59" y="738124"/>
            <a:ext cx="9252154" cy="10166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rgbClr val="EBEBEB"/>
                </a:solidFill>
              </a:rPr>
              <a:t>INTRODUCTION</a:t>
            </a:r>
            <a:endParaRPr lang="en-US" sz="400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Download LinkedIn Logo in SVG Vector or PNG File Format - Logo.wine">
            <a:extLst>
              <a:ext uri="{FF2B5EF4-FFF2-40B4-BE49-F238E27FC236}">
                <a16:creationId xmlns:a16="http://schemas.microsoft.com/office/drawing/2014/main" id="{C90A16CE-C6D7-2773-0C0A-5FF3FA52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6" y="2745699"/>
            <a:ext cx="4444699" cy="292684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07B6-907B-FA0D-AD2F-4B0503A9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627" y="2532280"/>
            <a:ext cx="7399657" cy="4322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7F7F7"/>
              </a:buClr>
            </a:pPr>
            <a:r>
              <a:rPr lang="en-US" sz="2800" b="1">
                <a:latin typeface="Times New Roman"/>
                <a:cs typeface="Times New Roman"/>
              </a:rPr>
              <a:t>Main Study Focus</a:t>
            </a:r>
            <a:r>
              <a:rPr lang="en-US" sz="2800">
                <a:latin typeface="Times New Roman"/>
                <a:cs typeface="Times New Roman"/>
              </a:rPr>
              <a:t>: Analyzing Job Posts Data</a:t>
            </a:r>
          </a:p>
          <a:p>
            <a:pPr>
              <a:buClr>
                <a:srgbClr val="F7F7F7"/>
              </a:buClr>
            </a:pPr>
            <a:r>
              <a:rPr lang="en-US" sz="2800" b="1">
                <a:latin typeface="Times New Roman"/>
                <a:cs typeface="Times New Roman"/>
              </a:rPr>
              <a:t>Objective</a:t>
            </a:r>
            <a:r>
              <a:rPr lang="en-US" sz="2800">
                <a:latin typeface="Times New Roman"/>
                <a:cs typeface="Times New Roman"/>
              </a:rPr>
              <a:t>: Examine trends in job skills, educational requirements, and the top IT job locations in California</a:t>
            </a:r>
          </a:p>
          <a:p>
            <a:pPr>
              <a:buClr>
                <a:srgbClr val="F7F7F7"/>
              </a:buClr>
            </a:pPr>
            <a:r>
              <a:rPr lang="en-US" sz="2800" b="1">
                <a:latin typeface="Times New Roman"/>
                <a:cs typeface="Times New Roman"/>
              </a:rPr>
              <a:t>Time Periods Covered</a:t>
            </a:r>
            <a:r>
              <a:rPr lang="en-US" sz="2800">
                <a:latin typeface="Times New Roman"/>
                <a:cs typeface="Times New Roman"/>
              </a:rPr>
              <a:t>: </a:t>
            </a:r>
            <a:br>
              <a:rPr lang="en-US" sz="2800">
                <a:latin typeface="Times New Roman"/>
                <a:cs typeface="Times New Roman"/>
              </a:rPr>
            </a:br>
            <a:r>
              <a:rPr lang="en-US" sz="2800">
                <a:latin typeface="Times New Roman"/>
                <a:cs typeface="Times New Roman"/>
              </a:rPr>
              <a:t>2023 to January 2024</a:t>
            </a:r>
            <a:endParaRPr lang="en-US"/>
          </a:p>
          <a:p>
            <a:pPr>
              <a:buClr>
                <a:srgbClr val="F7F7F7"/>
              </a:buClr>
            </a:pPr>
            <a:endParaRPr lang="en-US" sz="2800"/>
          </a:p>
          <a:p>
            <a:pPr>
              <a:buClr>
                <a:srgbClr val="F7F7F7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E1D6-449C-C0C0-8964-5E77461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73" y="315845"/>
            <a:ext cx="9404723" cy="14005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/>
              <a:t>DATASET DETAILS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7E30-E0F4-617A-B6AA-9F90450D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0" y="1950959"/>
            <a:ext cx="10857132" cy="465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b="1" dirty="0">
                <a:latin typeface="Times New Roman"/>
                <a:cs typeface="Times New Roman"/>
              </a:rPr>
              <a:t>Dataset</a:t>
            </a:r>
            <a:r>
              <a:rPr lang="en-US" sz="2800" b="1" dirty="0">
                <a:latin typeface="Times New Roman"/>
                <a:ea typeface="+mj-lt"/>
                <a:cs typeface="+mj-lt"/>
              </a:rPr>
              <a:t> Name</a:t>
            </a:r>
            <a:r>
              <a:rPr lang="en-US" sz="2800" dirty="0">
                <a:latin typeface="Times New Roman"/>
                <a:ea typeface="+mj-lt"/>
                <a:cs typeface="+mj-lt"/>
              </a:rPr>
              <a:t> - 1.3M LinkedIn Jobs &amp; Skills</a:t>
            </a:r>
          </a:p>
          <a:p>
            <a:pPr>
              <a:buClr>
                <a:srgbClr val="8AD0D6"/>
              </a:buClr>
              <a:buFont typeface="Wingdings" charset="2"/>
              <a:buChar char="q"/>
            </a:pPr>
            <a:r>
              <a:rPr lang="en-US" sz="2800" b="1" dirty="0">
                <a:latin typeface="Times New Roman"/>
                <a:cs typeface="Times New Roman"/>
              </a:rPr>
              <a:t>Dataset</a:t>
            </a:r>
            <a:r>
              <a:rPr lang="en-US" sz="2800" b="1" dirty="0">
                <a:latin typeface="Times New Roman"/>
                <a:ea typeface="+mj-lt"/>
                <a:cs typeface="+mj-lt"/>
              </a:rPr>
              <a:t> Links</a:t>
            </a:r>
            <a:r>
              <a:rPr lang="en-US" sz="2800" dirty="0">
                <a:latin typeface="Times New Roman"/>
                <a:ea typeface="+mj-lt"/>
                <a:cs typeface="+mj-lt"/>
              </a:rPr>
              <a:t> - </a:t>
            </a:r>
            <a:r>
              <a:rPr lang="en-US" sz="2800" dirty="0">
                <a:latin typeface="Times New Roman"/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Jobs 2024</a:t>
            </a:r>
            <a:r>
              <a:rPr lang="en-US" sz="2800" dirty="0">
                <a:latin typeface="Times New Roman"/>
                <a:ea typeface="+mj-lt"/>
                <a:cs typeface="+mj-lt"/>
              </a:rPr>
              <a:t> | </a:t>
            </a:r>
            <a:r>
              <a:rPr lang="en-US" sz="2800" dirty="0">
                <a:latin typeface="Times New Roman"/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Jobs 2023</a:t>
            </a:r>
            <a:endParaRPr lang="en-US" sz="2800" dirty="0">
              <a:latin typeface="Times New Roman"/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Wingdings" charset="2"/>
              <a:buChar char="q"/>
            </a:pPr>
            <a:r>
              <a:rPr lang="en-US" sz="2800" b="1" dirty="0">
                <a:latin typeface="Times New Roman"/>
                <a:cs typeface="Times New Roman"/>
              </a:rPr>
              <a:t>Total</a:t>
            </a:r>
            <a:r>
              <a:rPr lang="en-US" sz="2800" b="1" dirty="0">
                <a:latin typeface="Times New Roman"/>
                <a:ea typeface="+mj-lt"/>
                <a:cs typeface="+mj-lt"/>
              </a:rPr>
              <a:t> Dataset Size</a:t>
            </a:r>
            <a:r>
              <a:rPr lang="en-US" sz="2800" dirty="0">
                <a:latin typeface="Times New Roman"/>
                <a:ea typeface="+mj-lt"/>
                <a:cs typeface="+mj-lt"/>
              </a:rPr>
              <a:t> – 5.77 GB</a:t>
            </a:r>
          </a:p>
          <a:p>
            <a:pPr>
              <a:buClr>
                <a:srgbClr val="8AD0D6"/>
              </a:buClr>
              <a:buFont typeface="Wingdings" charset="2"/>
              <a:buChar char="q"/>
            </a:pPr>
            <a:r>
              <a:rPr lang="en-US" sz="2800" b="1" dirty="0">
                <a:latin typeface="Times New Roman"/>
                <a:cs typeface="Times New Roman"/>
              </a:rPr>
              <a:t>Dataset Format</a:t>
            </a:r>
            <a:r>
              <a:rPr lang="en-US" sz="2800" dirty="0">
                <a:latin typeface="Times New Roman"/>
                <a:cs typeface="Times New Roman"/>
              </a:rPr>
              <a:t> – CSV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1800">
              <a:latin typeface="Century Gothic" panose="020B0502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07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F8FC-C473-F781-81B4-6C126BB3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30" y="480902"/>
            <a:ext cx="9404723" cy="14005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/>
              <a:t>HADOOP CLUSTER DETAILS</a:t>
            </a:r>
            <a:endParaRPr lang="en-US" sz="40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81405E1-8D00-2C56-1153-A5314C31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1" y="1712367"/>
            <a:ext cx="10507819" cy="4671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b="1">
                <a:latin typeface="Times New Roman"/>
                <a:cs typeface="Times New Roman"/>
                <a:sym typeface="Wingdings"/>
              </a:rPr>
              <a:t>Cluster</a:t>
            </a:r>
            <a:r>
              <a:rPr lang="en-US" sz="2800" b="1">
                <a:latin typeface="Times New Roman"/>
                <a:cs typeface="Times New Roman"/>
              </a:rPr>
              <a:t> Version</a:t>
            </a:r>
            <a:r>
              <a:rPr lang="en-US" sz="2800">
                <a:latin typeface="Times New Roman"/>
                <a:cs typeface="Times New Roman"/>
              </a:rPr>
              <a:t> – Hadoop 3.3.3</a:t>
            </a:r>
          </a:p>
          <a:p>
            <a:pPr>
              <a:buClr>
                <a:srgbClr val="8AD0D6"/>
              </a:buClr>
              <a:buFont typeface="Wingdings" charset="2"/>
              <a:buChar char="q"/>
            </a:pPr>
            <a:r>
              <a:rPr lang="en-US" sz="2800" b="1">
                <a:latin typeface="Times New Roman"/>
                <a:cs typeface="Times New Roman"/>
                <a:sym typeface="Wingdings"/>
              </a:rPr>
              <a:t>Cluster</a:t>
            </a:r>
            <a:r>
              <a:rPr lang="en-US" sz="2800" b="1">
                <a:latin typeface="Times New Roman"/>
                <a:cs typeface="Times New Roman"/>
              </a:rPr>
              <a:t> Nodes</a:t>
            </a:r>
            <a:r>
              <a:rPr lang="en-US" sz="2800">
                <a:latin typeface="Times New Roman"/>
                <a:cs typeface="Times New Roman"/>
              </a:rPr>
              <a:t> – 3 Nodes </a:t>
            </a:r>
          </a:p>
          <a:p>
            <a:pPr>
              <a:buClr>
                <a:srgbClr val="8AD0D6"/>
              </a:buClr>
              <a:buFont typeface="Wingdings" charset="2"/>
              <a:buChar char="q"/>
            </a:pPr>
            <a:r>
              <a:rPr lang="en-US" sz="2800" b="1">
                <a:latin typeface="Times New Roman"/>
                <a:cs typeface="Times New Roman"/>
                <a:sym typeface="Wingdings"/>
              </a:rPr>
              <a:t>Memory</a:t>
            </a:r>
            <a:r>
              <a:rPr lang="en-US" sz="2800" b="1">
                <a:latin typeface="Times New Roman"/>
                <a:cs typeface="Times New Roman"/>
              </a:rPr>
              <a:t> Size</a:t>
            </a:r>
            <a:r>
              <a:rPr lang="en-US" sz="2800">
                <a:latin typeface="Times New Roman"/>
                <a:cs typeface="Times New Roman"/>
              </a:rPr>
              <a:t> – 737.24 GB Used | 66.68 GB Remaining</a:t>
            </a:r>
          </a:p>
          <a:p>
            <a:pPr>
              <a:buClr>
                <a:srgbClr val="8AD0D6"/>
              </a:buClr>
              <a:buFont typeface="Wingdings" charset="2"/>
              <a:buChar char="q"/>
            </a:pPr>
            <a:r>
              <a:rPr lang="en-US" sz="2800" b="1">
                <a:latin typeface="Times New Roman"/>
                <a:cs typeface="Times New Roman"/>
                <a:sym typeface="Wingdings"/>
              </a:rPr>
              <a:t>CPU</a:t>
            </a:r>
            <a:r>
              <a:rPr lang="en-US" sz="2800" b="1">
                <a:latin typeface="Times New Roman"/>
                <a:cs typeface="Times New Roman"/>
              </a:rPr>
              <a:t> Speed</a:t>
            </a:r>
            <a:r>
              <a:rPr lang="en-US" sz="2800">
                <a:latin typeface="Times New Roman"/>
                <a:cs typeface="Times New Roman"/>
              </a:rPr>
              <a:t> – 1995.309 MHz</a:t>
            </a:r>
          </a:p>
          <a:p>
            <a:pPr>
              <a:buClr>
                <a:srgbClr val="8AD0D6"/>
              </a:buClr>
              <a:buFont typeface="Wingdings" charset="2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4859-98F5-D336-24A8-6DA418DA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898" y="339577"/>
            <a:ext cx="8732371" cy="1075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/>
              <a:t>PROJECT WORKFLOW </a:t>
            </a:r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D639A4-DE8A-C2A5-67B7-6918557C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542835"/>
              </p:ext>
            </p:extLst>
          </p:nvPr>
        </p:nvGraphicFramePr>
        <p:xfrm>
          <a:off x="705763" y="1525566"/>
          <a:ext cx="10791825" cy="477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7" descr="A yellow elephant with blue text&#10;&#10;Description automatically generated">
            <a:extLst>
              <a:ext uri="{FF2B5EF4-FFF2-40B4-BE49-F238E27FC236}">
                <a16:creationId xmlns:a16="http://schemas.microsoft.com/office/drawing/2014/main" id="{48974EAC-AECD-2C75-ADE4-D6C56791E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1600" y="1526609"/>
            <a:ext cx="921055" cy="915576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 descr="A yellow and black bee logo&#10;&#10;Description automatically generated">
            <a:extLst>
              <a:ext uri="{FF2B5EF4-FFF2-40B4-BE49-F238E27FC236}">
                <a16:creationId xmlns:a16="http://schemas.microsoft.com/office/drawing/2014/main" id="{E5482AE9-1A4C-6CA1-EC3B-C616487F57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9960" y="5367208"/>
            <a:ext cx="871603" cy="915183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Picture 33" descr="A group of colorful crosses&#10;&#10;Description automatically generated">
            <a:extLst>
              <a:ext uri="{FF2B5EF4-FFF2-40B4-BE49-F238E27FC236}">
                <a16:creationId xmlns:a16="http://schemas.microsoft.com/office/drawing/2014/main" id="{6479D135-DE52-5F15-9D28-CF62F80D8D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0451" y="5365314"/>
            <a:ext cx="855946" cy="84550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 descr="A button with a logo&#10;&#10;Description automatically generated">
            <a:extLst>
              <a:ext uri="{FF2B5EF4-FFF2-40B4-BE49-F238E27FC236}">
                <a16:creationId xmlns:a16="http://schemas.microsoft.com/office/drawing/2014/main" id="{D98E945C-0911-C7A5-D10F-ABAB20A7D0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1089" y="5367924"/>
            <a:ext cx="858034" cy="847596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2974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Free Images : adult, architect, architectural, architecture, blank, blue, blueprint, building ...">
            <a:extLst>
              <a:ext uri="{FF2B5EF4-FFF2-40B4-BE49-F238E27FC236}">
                <a16:creationId xmlns:a16="http://schemas.microsoft.com/office/drawing/2014/main" id="{16935A77-9401-7CA1-2515-B6889363C9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915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758FA-9826-7463-7ABF-BCEF2C72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820" y="2990850"/>
            <a:ext cx="5825843" cy="21658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/>
              <a:t>ANALYSIS </a:t>
            </a:r>
            <a:br>
              <a:rPr lang="en-US" sz="5400" b="1"/>
            </a:br>
            <a:r>
              <a:rPr lang="en-US" sz="5400" b="1"/>
              <a:t>&amp;</a:t>
            </a:r>
            <a:br>
              <a:rPr lang="en-US" sz="5400" b="1"/>
            </a:br>
            <a:r>
              <a:rPr lang="en-US" sz="5400" b="1"/>
              <a:t>VISUALIZATIONS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43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6" name="Oval 28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8" name="Picture 28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1" name="Rectangle 29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2" name="Rectangle 29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1B8F0A1-619F-1206-ECCF-4C15344D8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31" y="3342"/>
            <a:ext cx="9876475" cy="4043404"/>
          </a:xfrm>
          <a:prstGeom prst="rect">
            <a:avLst/>
          </a:prstGeom>
          <a:effectLst/>
        </p:spPr>
      </p:pic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9F1C1-F876-4CD6-48AE-14E6F18F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58" y="4269426"/>
            <a:ext cx="12317948" cy="237245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Wingdings"/>
              <a:buChar char="q"/>
            </a:pPr>
            <a:r>
              <a:rPr lang="en-US" sz="2800" b="0" i="0" kern="1200" dirty="0">
                <a:solidFill>
                  <a:srgbClr val="EBEBEB"/>
                </a:solidFill>
                <a:latin typeface="Times New Roman"/>
                <a:cs typeface="Times New Roman"/>
              </a:rPr>
              <a:t>Customer service and nursing are the most sought-after skills, dominating job postings with over 60,000 listings each</a:t>
            </a:r>
            <a:r>
              <a:rPr lang="en-US" sz="2800" dirty="0">
                <a:solidFill>
                  <a:srgbClr val="EBEBEB"/>
                </a:solidFill>
                <a:latin typeface="Times New Roman"/>
                <a:cs typeface="Times New Roman"/>
              </a:rPr>
              <a:t>.</a:t>
            </a:r>
            <a:br>
              <a:rPr lang="en-US" sz="2800" b="0" i="0" kern="1200" dirty="0">
                <a:latin typeface="Times New Roman"/>
              </a:rPr>
            </a:br>
            <a:endParaRPr lang="en-US" sz="2800" b="0" i="0" kern="1200">
              <a:solidFill>
                <a:srgbClr val="EBEBEB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Font typeface="Wingdings"/>
              <a:buChar char="q"/>
            </a:pPr>
            <a:r>
              <a:rPr lang="en-US" sz="2800" b="0" i="0" kern="1200" dirty="0">
                <a:solidFill>
                  <a:srgbClr val="EBEBEB"/>
                </a:solidFill>
                <a:latin typeface="Times New Roman"/>
                <a:cs typeface="Times New Roman"/>
              </a:rPr>
              <a:t>Key Insight: Soft skills like communication and leadership consistently appear alongside technical expertise, reflecting the need for well-rounded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98593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Freeform: Shape 11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blue and orange pie chart&#10;&#10;Description automatically generated">
            <a:extLst>
              <a:ext uri="{FF2B5EF4-FFF2-40B4-BE49-F238E27FC236}">
                <a16:creationId xmlns:a16="http://schemas.microsoft.com/office/drawing/2014/main" id="{3528D155-A59B-8B2C-180F-A9879FA4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707" y="1787203"/>
            <a:ext cx="6470424" cy="3841485"/>
          </a:xfrm>
          <a:prstGeom prst="rect">
            <a:avLst/>
          </a:prstGeom>
          <a:effectLst/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49D3FAC-964E-8904-D2B6-A9B4BF61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19" y="474489"/>
            <a:ext cx="5381469" cy="6467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Graduate Degree Jobs - </a:t>
            </a:r>
            <a:r>
              <a:rPr lang="en-US" sz="2800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95% of available roles require a graduate degree</a:t>
            </a:r>
            <a:br>
              <a:rPr lang="en-US" sz="2800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</a:br>
            <a:br>
              <a:rPr lang="en-US" sz="2800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</a:br>
            <a:r>
              <a:rPr lang="en-US" sz="2800" b="1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Undergraduate Degree Jobs - </a:t>
            </a:r>
            <a:r>
              <a:rPr lang="en-US" sz="2800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5% of available roles require an undergraduate degree</a:t>
            </a:r>
            <a:br>
              <a:rPr lang="en-US" sz="2800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</a:br>
            <a:br>
              <a:rPr lang="en-US" sz="2800">
                <a:latin typeface="Times New Roman"/>
                <a:ea typeface="+mj-lt"/>
                <a:cs typeface="+mj-lt"/>
              </a:rPr>
            </a:br>
            <a:r>
              <a:rPr lang="en-US" sz="2800" b="1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Key Insights - </a:t>
            </a:r>
            <a:r>
              <a:rPr lang="en-US" sz="2800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Most jobs require advanced education, especially graduate degrees.</a:t>
            </a:r>
            <a:endParaRPr lang="en-US" sz="2800">
              <a:solidFill>
                <a:srgbClr val="000000"/>
              </a:solidFill>
              <a:latin typeface="Times New Roman"/>
              <a:ea typeface="+mj-lt"/>
              <a:cs typeface="Times New Roman"/>
            </a:endParaRPr>
          </a:p>
          <a:p>
            <a:pPr>
              <a:buClr>
                <a:srgbClr val="F7F7F7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8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14489073D8A544A7DEB85AC575125A" ma:contentTypeVersion="13" ma:contentTypeDescription="Create a new document." ma:contentTypeScope="" ma:versionID="74a907435fc98502885a8c6c651451f7">
  <xsd:schema xmlns:xsd="http://www.w3.org/2001/XMLSchema" xmlns:xs="http://www.w3.org/2001/XMLSchema" xmlns:p="http://schemas.microsoft.com/office/2006/metadata/properties" xmlns:ns2="56754686-2a57-4935-bf0f-fbb755c57f32" xmlns:ns3="75e38d75-d76e-47c2-a02a-50dfb2dab362" targetNamespace="http://schemas.microsoft.com/office/2006/metadata/properties" ma:root="true" ma:fieldsID="4112040bc4e4188b59ffd58145661b6f" ns2:_="" ns3:_="">
    <xsd:import namespace="56754686-2a57-4935-bf0f-fbb755c57f32"/>
    <xsd:import namespace="75e38d75-d76e-47c2-a02a-50dfb2dab3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54686-2a57-4935-bf0f-fbb755c57f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b7d43be-65ba-49b0-9acd-5bf03a2ce9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38d75-d76e-47c2-a02a-50dfb2dab36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a3c2e0a-02a4-40c4-b630-d11cee376df1}" ma:internalName="TaxCatchAll" ma:showField="CatchAllData" ma:web="75e38d75-d76e-47c2-a02a-50dfb2dab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754686-2a57-4935-bf0f-fbb755c57f32">
      <Terms xmlns="http://schemas.microsoft.com/office/infopath/2007/PartnerControls"/>
    </lcf76f155ced4ddcb4097134ff3c332f>
    <TaxCatchAll xmlns="75e38d75-d76e-47c2-a02a-50dfb2dab362" xsi:nil="true"/>
    <SharedWithUsers xmlns="75e38d75-d76e-47c2-a02a-50dfb2dab362">
      <UserInfo>
        <DisplayName>Abrego, Derek R</DisplayName>
        <AccountId>10</AccountId>
        <AccountType/>
      </UserInfo>
      <UserInfo>
        <DisplayName>Purohit, Mitali Lalitkumar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44DEEF3-011B-482A-A89A-28D76B4DECE1}">
  <ds:schemaRefs>
    <ds:schemaRef ds:uri="56754686-2a57-4935-bf0f-fbb755c57f32"/>
    <ds:schemaRef ds:uri="75e38d75-d76e-47c2-a02a-50dfb2dab3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5CBB9A-366D-4EE3-AFA0-C4BAEABFC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C5173-BE45-4B69-AB0E-B89247719B86}">
  <ds:schemaRefs>
    <ds:schemaRef ds:uri="56754686-2a57-4935-bf0f-fbb755c57f32"/>
    <ds:schemaRef ds:uri="75e38d75-d76e-47c2-a02a-50dfb2dab362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Job Market Insights &amp; Skill Trends Analysis</vt:lpstr>
      <vt:lpstr>INTRODUCTION</vt:lpstr>
      <vt:lpstr>INTRODUCTION</vt:lpstr>
      <vt:lpstr>DATASET DETAILS</vt:lpstr>
      <vt:lpstr>HADOOP CLUSTER DETAILS </vt:lpstr>
      <vt:lpstr>PROJECT WORKFLOW </vt:lpstr>
      <vt:lpstr>ANALYSIS  &amp; VISUALIZATIONS</vt:lpstr>
      <vt:lpstr>Customer service and nursing are the most sought-after skills, dominating job postings with over 60,000 listings each.  Key Insight: Soft skills like communication and leadership consistently appear alongside technical expertise, reflecting the need for well-rounded professionals.</vt:lpstr>
      <vt:lpstr>PowerPoint Presentation</vt:lpstr>
      <vt:lpstr>Top 20 Companies with the Most Job Postings</vt:lpstr>
      <vt:lpstr>Top California Cities for IT Careers  2023 to January 2024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Kapoor, Latika</dc:creator>
  <cp:revision>23</cp:revision>
  <dcterms:created xsi:type="dcterms:W3CDTF">2024-05-05T17:30:15Z</dcterms:created>
  <dcterms:modified xsi:type="dcterms:W3CDTF">2024-05-08T05:24:19Z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0x0101007E14489073D8A544A7DEB85AC575125A</vt:lpwstr>
  </property>
  <property fmtid="{D5CDD505-2E9C-101B-9397-08002B2CF9AE}" pid="3" name="MediaServiceImageTags">
    <vt:lpwstr/>
  </property>
</Properties>
</file>