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67" r:id="rId4"/>
    <p:sldId id="274" r:id="rId5"/>
    <p:sldId id="275" r:id="rId6"/>
    <p:sldId id="259" r:id="rId7"/>
    <p:sldId id="261" r:id="rId8"/>
    <p:sldId id="262" r:id="rId9"/>
    <p:sldId id="263" r:id="rId10"/>
    <p:sldId id="264" r:id="rId11"/>
    <p:sldId id="276" r:id="rId12"/>
    <p:sldId id="265" r:id="rId13"/>
    <p:sldId id="268" r:id="rId14"/>
    <p:sldId id="269" r:id="rId15"/>
    <p:sldId id="270" r:id="rId16"/>
    <p:sldId id="271" r:id="rId17"/>
    <p:sldId id="272" r:id="rId18"/>
    <p:sldId id="273" r:id="rId19"/>
    <p:sldId id="258" r:id="rId20"/>
    <p:sldId id="277" r:id="rId21"/>
    <p:sldId id="266" r:id="rId22"/>
    <p:sldId id="278" r:id="rId2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635"/>
    <a:srgbClr val="9EFF29"/>
    <a:srgbClr val="C80064"/>
    <a:srgbClr val="C33A1F"/>
    <a:srgbClr val="0000CC"/>
    <a:srgbClr val="FF2549"/>
    <a:srgbClr val="007033"/>
    <a:srgbClr val="D6370C"/>
    <a:srgbClr val="1D3A00"/>
    <a:srgbClr val="FF85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27703" y="1784556"/>
            <a:ext cx="8229600" cy="1688688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0328" y="3694468"/>
            <a:ext cx="8229600" cy="678426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947" y="224337"/>
            <a:ext cx="8259098" cy="763526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714" y="1312606"/>
            <a:ext cx="8246070" cy="3465870"/>
          </a:xfrm>
        </p:spPr>
        <p:txBody>
          <a:bodyPr/>
          <a:lstStyle>
            <a:lvl1pPr algn="l">
              <a:defRPr sz="2800">
                <a:solidFill>
                  <a:schemeClr val="bg1"/>
                </a:solidFill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2106" y="406537"/>
            <a:ext cx="6283782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9238" y="1268361"/>
            <a:ext cx="6304935" cy="3420136"/>
          </a:xfrm>
        </p:spPr>
        <p:txBody>
          <a:bodyPr/>
          <a:lstStyle>
            <a:lvl1pPr>
              <a:defRPr sz="2800">
                <a:solidFill>
                  <a:srgbClr val="002060"/>
                </a:solidFill>
              </a:defRPr>
            </a:lvl1pPr>
            <a:lvl2pPr>
              <a:defRPr>
                <a:solidFill>
                  <a:srgbClr val="002060"/>
                </a:solidFill>
              </a:defRPr>
            </a:lvl2pPr>
            <a:lvl3pPr>
              <a:defRPr>
                <a:solidFill>
                  <a:srgbClr val="002060"/>
                </a:solidFill>
              </a:defRPr>
            </a:lvl3pPr>
            <a:lvl4pPr>
              <a:defRPr>
                <a:solidFill>
                  <a:srgbClr val="002060"/>
                </a:solidFill>
              </a:defRPr>
            </a:lvl4pPr>
            <a:lvl5pPr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2692" y="271648"/>
            <a:ext cx="8093365" cy="763525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2131" y="1655517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2131" y="2127914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7252" y="1655517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7252" y="2127914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11/3/2023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86299" y="1895168"/>
            <a:ext cx="3857625" cy="1155213"/>
          </a:xfrm>
        </p:spPr>
        <p:txBody>
          <a:bodyPr>
            <a:noAutofit/>
          </a:bodyPr>
          <a:lstStyle/>
          <a:p>
            <a:pPr algn="l"/>
            <a:r>
              <a:rPr lang="en-US" sz="2400" dirty="0"/>
              <a:t>Identifying High-Risk Patients for Targeted Prevention and Intervention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4575" y="3753458"/>
            <a:ext cx="8192728" cy="730043"/>
          </a:xfrm>
        </p:spPr>
        <p:txBody>
          <a:bodyPr>
            <a:normAutofit/>
          </a:bodyPr>
          <a:lstStyle/>
          <a:p>
            <a:r>
              <a:rPr lang="en-IN" sz="2000" dirty="0"/>
              <a:t>Team Name: </a:t>
            </a:r>
            <a:r>
              <a:rPr lang="en-IN" sz="2000" dirty="0" err="1"/>
              <a:t>HealthRisk</a:t>
            </a:r>
            <a:r>
              <a:rPr lang="en-IN" sz="2000" dirty="0"/>
              <a:t> Analysts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Model Performance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Effective Presentations</a:t>
            </a:r>
          </a:p>
          <a:p>
            <a:r>
              <a:rPr lang="en-US" dirty="0"/>
              <a:t>Using Awesome Backgrounds</a:t>
            </a:r>
          </a:p>
          <a:p>
            <a:r>
              <a:rPr lang="en-US" dirty="0"/>
              <a:t>Engage your Audience</a:t>
            </a:r>
          </a:p>
          <a:p>
            <a:r>
              <a:rPr lang="en-US" dirty="0"/>
              <a:t>Capture Audience Attention</a:t>
            </a:r>
          </a:p>
        </p:txBody>
      </p:sp>
    </p:spTree>
    <p:extLst>
      <p:ext uri="{BB962C8B-B14F-4D97-AF65-F5344CB8AC3E}">
        <p14:creationId xmlns:p14="http://schemas.microsoft.com/office/powerpoint/2010/main" val="16778562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32AF9-15CA-3F37-B63E-B0F45A4B1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Data Visualizations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A368EA-BF38-A5FD-8BAB-05579E92DF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87750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Results and Findings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Effective Presentations</a:t>
            </a:r>
          </a:p>
          <a:p>
            <a:r>
              <a:rPr lang="en-US" dirty="0"/>
              <a:t>Using Awesome Backgrounds</a:t>
            </a:r>
          </a:p>
          <a:p>
            <a:r>
              <a:rPr lang="en-US" dirty="0"/>
              <a:t>Engage your Audience</a:t>
            </a:r>
          </a:p>
          <a:p>
            <a:r>
              <a:rPr lang="en-US" dirty="0"/>
              <a:t>Capture Audience Attention</a:t>
            </a:r>
          </a:p>
        </p:txBody>
      </p:sp>
    </p:spTree>
    <p:extLst>
      <p:ext uri="{BB962C8B-B14F-4D97-AF65-F5344CB8AC3E}">
        <p14:creationId xmlns:p14="http://schemas.microsoft.com/office/powerpoint/2010/main" val="40565372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Technology Stack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Programming languages: Python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Libraries: pandas, NumPy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Software: </a:t>
            </a:r>
            <a:r>
              <a:rPr lang="en-IN" dirty="0" err="1"/>
              <a:t>Jupyter</a:t>
            </a:r>
            <a:r>
              <a:rPr lang="en-IN" dirty="0"/>
              <a:t> Notebook</a:t>
            </a:r>
          </a:p>
        </p:txBody>
      </p:sp>
    </p:spTree>
    <p:extLst>
      <p:ext uri="{BB962C8B-B14F-4D97-AF65-F5344CB8AC3E}">
        <p14:creationId xmlns:p14="http://schemas.microsoft.com/office/powerpoint/2010/main" val="21818302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FB2AB-BE99-F89A-75FD-C605BC4E9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Linear Regression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284ECB-00D8-16C3-7803-34C3EC9787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970149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FB2AB-BE99-F89A-75FD-C605BC4E9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K-Nearest </a:t>
            </a:r>
            <a:r>
              <a:rPr lang="en-IN" b="1" dirty="0" err="1"/>
              <a:t>Neighbors</a:t>
            </a:r>
            <a:r>
              <a:rPr lang="en-IN" b="1" dirty="0"/>
              <a:t> (KNN)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284ECB-00D8-16C3-7803-34C3EC9787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430976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9120B-8211-7052-5E33-6EE2F277F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Logistic Regression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6020C-1030-B753-4F51-FE97C838D5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771151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48450-24E6-672C-F2BF-B1A34406E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Random Forest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22F008-EEB0-46BF-9388-3E1A04D07A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729613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F0D94-28BB-0875-BEB3-1CEFAB978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Comparison of Algorithms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92669B-FC2E-59FE-B177-AD8E102B03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822191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Conclusion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Product 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/>
              <a:t>Feature 1</a:t>
            </a:r>
          </a:p>
          <a:p>
            <a:r>
              <a:rPr lang="en-US"/>
              <a:t>Feature 2</a:t>
            </a:r>
          </a:p>
          <a:p>
            <a:r>
              <a:rPr lang="en-US"/>
              <a:t>Feature 3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/>
              <a:t>Product B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Feature 1</a:t>
            </a:r>
          </a:p>
          <a:p>
            <a:r>
              <a:rPr lang="en-US" dirty="0"/>
              <a:t>Feature 2</a:t>
            </a:r>
          </a:p>
          <a:p>
            <a:r>
              <a:rPr lang="en-US" dirty="0"/>
              <a:t>Feature 3</a:t>
            </a:r>
          </a:p>
        </p:txBody>
      </p: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>4661 DATA SCIENCE</a:t>
            </a:r>
            <a:br>
              <a:rPr lang="en-IN" b="1" dirty="0"/>
            </a:br>
            <a:r>
              <a:rPr lang="en-IN" b="1" dirty="0"/>
              <a:t>Fall 2023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Team Members: </a:t>
            </a:r>
          </a:p>
          <a:p>
            <a:r>
              <a:rPr lang="en-IN" dirty="0"/>
              <a:t>Mitali Purohit </a:t>
            </a:r>
          </a:p>
          <a:p>
            <a:r>
              <a:rPr lang="en-IN" dirty="0"/>
              <a:t>Tammy </a:t>
            </a:r>
            <a:r>
              <a:rPr lang="en-IN" dirty="0" err="1"/>
              <a:t>Xaypraseuth</a:t>
            </a:r>
            <a:endParaRPr lang="en-IN" dirty="0"/>
          </a:p>
          <a:p>
            <a:r>
              <a:rPr lang="en-IN" dirty="0"/>
              <a:t> Carlos Ramirez</a:t>
            </a:r>
          </a:p>
          <a:p>
            <a:r>
              <a:rPr lang="en-US" dirty="0"/>
              <a:t>Supervised By: Dr. Mohammad </a:t>
            </a:r>
            <a:r>
              <a:rPr lang="en-US" dirty="0" err="1"/>
              <a:t>Pourhomayoun</a:t>
            </a:r>
            <a:endParaRPr lang="en-US" dirty="0"/>
          </a:p>
          <a:p>
            <a:r>
              <a:rPr lang="en-US" dirty="0"/>
              <a:t>Teaching Assistants: </a:t>
            </a:r>
          </a:p>
          <a:p>
            <a:r>
              <a:rPr lang="en-US" dirty="0"/>
              <a:t>Ashkan </a:t>
            </a:r>
            <a:r>
              <a:rPr lang="en-US" dirty="0" err="1"/>
              <a:t>Aledavoud</a:t>
            </a:r>
            <a:r>
              <a:rPr lang="en-US" dirty="0"/>
              <a:t>, Ly Jacky </a:t>
            </a:r>
            <a:r>
              <a:rPr lang="en-US" dirty="0" err="1"/>
              <a:t>Nhiayi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References 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Product 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/>
              <a:t>Feature 1</a:t>
            </a:r>
          </a:p>
          <a:p>
            <a:r>
              <a:rPr lang="en-US"/>
              <a:t>Feature 2</a:t>
            </a:r>
          </a:p>
          <a:p>
            <a:r>
              <a:rPr lang="en-US"/>
              <a:t>Feature 3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/>
              <a:t>Product B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Feature 1</a:t>
            </a:r>
          </a:p>
          <a:p>
            <a:r>
              <a:rPr lang="en-US" dirty="0"/>
              <a:t>Feature 2</a:t>
            </a:r>
          </a:p>
          <a:p>
            <a:r>
              <a:rPr lang="en-US" dirty="0"/>
              <a:t>Feature 3</a:t>
            </a:r>
          </a:p>
        </p:txBody>
      </p:sp>
    </p:spTree>
    <p:extLst>
      <p:ext uri="{BB962C8B-B14F-4D97-AF65-F5344CB8AC3E}">
        <p14:creationId xmlns:p14="http://schemas.microsoft.com/office/powerpoint/2010/main" val="1294927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Acknowledgments 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Thank you to team members, supervisor, teaching assistants.</a:t>
            </a:r>
          </a:p>
        </p:txBody>
      </p:sp>
    </p:spTree>
    <p:extLst>
      <p:ext uri="{BB962C8B-B14F-4D97-AF65-F5344CB8AC3E}">
        <p14:creationId xmlns:p14="http://schemas.microsoft.com/office/powerpoint/2010/main" val="16247357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Future Work and Research 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Effective Presentations</a:t>
            </a:r>
          </a:p>
          <a:p>
            <a:r>
              <a:rPr lang="en-US" dirty="0"/>
              <a:t>Using Awesome Backgrounds</a:t>
            </a:r>
          </a:p>
          <a:p>
            <a:r>
              <a:rPr lang="en-US" dirty="0"/>
              <a:t>Engage your Audience</a:t>
            </a:r>
          </a:p>
          <a:p>
            <a:r>
              <a:rPr lang="en-US" dirty="0"/>
              <a:t>Capture Audience Attention</a:t>
            </a:r>
          </a:p>
        </p:txBody>
      </p:sp>
    </p:spTree>
    <p:extLst>
      <p:ext uri="{BB962C8B-B14F-4D97-AF65-F5344CB8AC3E}">
        <p14:creationId xmlns:p14="http://schemas.microsoft.com/office/powerpoint/2010/main" val="1866048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Effective Presentations</a:t>
            </a:r>
          </a:p>
          <a:p>
            <a:r>
              <a:rPr lang="en-US" dirty="0"/>
              <a:t>Using Awesome Backgrounds</a:t>
            </a:r>
          </a:p>
          <a:p>
            <a:r>
              <a:rPr lang="en-US" dirty="0"/>
              <a:t>Engage your Audience</a:t>
            </a:r>
          </a:p>
          <a:p>
            <a:r>
              <a:rPr lang="en-US" dirty="0"/>
              <a:t>Capture Audience Attention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7077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963B4-5CA3-4205-267B-F3117D87A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Project Goals and Objectives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B5FD7F-3073-6087-44ED-455E0582E3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00606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85D54-95EA-787A-93F2-174296586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Problem Statement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D582EA-3963-D9B1-C5D4-D04AC7C8DD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55384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Dataset Overview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Effective Presentations</a:t>
            </a:r>
          </a:p>
          <a:p>
            <a:r>
              <a:rPr lang="en-US" dirty="0"/>
              <a:t>Using Awesome Backgrounds</a:t>
            </a:r>
          </a:p>
          <a:p>
            <a:r>
              <a:rPr lang="en-US" dirty="0"/>
              <a:t>Engage your Audience</a:t>
            </a:r>
          </a:p>
          <a:p>
            <a:r>
              <a:rPr lang="en-US" dirty="0"/>
              <a:t>Capture Audience Attention</a:t>
            </a:r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Data Preprocessing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Effective Presentations</a:t>
            </a:r>
          </a:p>
          <a:p>
            <a:r>
              <a:rPr lang="en-US" dirty="0"/>
              <a:t>Using Awesome Backgrounds</a:t>
            </a:r>
          </a:p>
          <a:p>
            <a:r>
              <a:rPr lang="en-US" dirty="0"/>
              <a:t>Engage your Audience</a:t>
            </a:r>
          </a:p>
          <a:p>
            <a:r>
              <a:rPr lang="en-US" dirty="0"/>
              <a:t>Capture Audience Attention</a:t>
            </a:r>
          </a:p>
        </p:txBody>
      </p:sp>
    </p:spTree>
    <p:extLst>
      <p:ext uri="{BB962C8B-B14F-4D97-AF65-F5344CB8AC3E}">
        <p14:creationId xmlns:p14="http://schemas.microsoft.com/office/powerpoint/2010/main" val="32601702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Feature Engineering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Effective Presentations</a:t>
            </a:r>
          </a:p>
          <a:p>
            <a:r>
              <a:rPr lang="en-US" dirty="0"/>
              <a:t>Using Awesome Backgrounds</a:t>
            </a:r>
          </a:p>
          <a:p>
            <a:r>
              <a:rPr lang="en-US" dirty="0"/>
              <a:t>Engage your Audience</a:t>
            </a:r>
          </a:p>
          <a:p>
            <a:r>
              <a:rPr lang="en-US" dirty="0"/>
              <a:t>Capture Audience Attention</a:t>
            </a:r>
          </a:p>
        </p:txBody>
      </p:sp>
    </p:spTree>
    <p:extLst>
      <p:ext uri="{BB962C8B-B14F-4D97-AF65-F5344CB8AC3E}">
        <p14:creationId xmlns:p14="http://schemas.microsoft.com/office/powerpoint/2010/main" val="14626363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Data </a:t>
            </a:r>
            <a:r>
              <a:rPr lang="en-IN" b="1" dirty="0" err="1"/>
              <a:t>Modeling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Linear Regression, KNN, Logistic Regression, and Random Forest.</a:t>
            </a:r>
          </a:p>
          <a:p>
            <a:r>
              <a:rPr lang="en-US" dirty="0"/>
              <a:t>Using Awesome Backgrounds</a:t>
            </a:r>
          </a:p>
          <a:p>
            <a:r>
              <a:rPr lang="en-US" dirty="0"/>
              <a:t>Engage your Audience</a:t>
            </a:r>
          </a:p>
          <a:p>
            <a:r>
              <a:rPr lang="en-US" dirty="0"/>
              <a:t>Capture Audience Attention</a:t>
            </a:r>
          </a:p>
        </p:txBody>
      </p:sp>
    </p:spTree>
    <p:extLst>
      <p:ext uri="{BB962C8B-B14F-4D97-AF65-F5344CB8AC3E}">
        <p14:creationId xmlns:p14="http://schemas.microsoft.com/office/powerpoint/2010/main" val="13138465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251</Words>
  <Application>Microsoft Office PowerPoint</Application>
  <PresentationFormat>On-screen Show (16:9)</PresentationFormat>
  <Paragraphs>82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Arial</vt:lpstr>
      <vt:lpstr>Calibri</vt:lpstr>
      <vt:lpstr>Office Theme</vt:lpstr>
      <vt:lpstr>Identifying High-Risk Patients for Targeted Prevention and Intervention</vt:lpstr>
      <vt:lpstr>4661 DATA SCIENCE Fall 2023</vt:lpstr>
      <vt:lpstr>Introduction</vt:lpstr>
      <vt:lpstr>Project Goals and Objectives </vt:lpstr>
      <vt:lpstr>Problem Statement</vt:lpstr>
      <vt:lpstr>Dataset Overview</vt:lpstr>
      <vt:lpstr>Data Preprocessing</vt:lpstr>
      <vt:lpstr>Feature Engineering</vt:lpstr>
      <vt:lpstr>Data Modeling</vt:lpstr>
      <vt:lpstr>Model Performance</vt:lpstr>
      <vt:lpstr>Data Visualizations </vt:lpstr>
      <vt:lpstr>Results and Findings</vt:lpstr>
      <vt:lpstr>Technology Stack</vt:lpstr>
      <vt:lpstr>Linear Regression</vt:lpstr>
      <vt:lpstr>K-Nearest Neighbors (KNN)</vt:lpstr>
      <vt:lpstr>Logistic Regression</vt:lpstr>
      <vt:lpstr>Random Forest</vt:lpstr>
      <vt:lpstr>Comparison of Algorithms</vt:lpstr>
      <vt:lpstr>Conclusion</vt:lpstr>
      <vt:lpstr>References </vt:lpstr>
      <vt:lpstr>Acknowledgments </vt:lpstr>
      <vt:lpstr>Future Work and Research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2023-11-02T23:45:53Z</dcterms:modified>
</cp:coreProperties>
</file>