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00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1113 24575,'-2'0'0,"1"0"0,-1 0 0,0 0 0,1 0 0,-1 0 0,1-1 0,-1 1 0,0-1 0,1 1 0,-1-1 0,1 0 0,-1 1 0,1-1 0,-1 0 0,1 0 0,0 0 0,-1 0 0,1 0 0,0 0 0,0-1 0,0 1 0,0 0 0,0 0 0,0-1 0,0 1 0,0-1 0,0 1 0,1-1 0,-1 1 0,1-1 0,-1 0 0,1 1 0,-1-1 0,1 1 0,0-1 0,0 0 0,0 1 0,0-1 0,0 0 0,1-3 0,0-5 0,1-1 0,0 1 0,0 0 0,1 0 0,8-18 0,214-412 0,-167 334 0,-39 72 0,128-223 0,-146 256 0,0 0 0,0 0 0,0 0 0,0 0 0,0 0 0,-1-1 0,1 1 0,0 0 0,-1 0 0,1-1 0,-1 1 0,1 0 0,-1-1 0,1 1 0,-1 0 0,0-1 0,0 1 0,0-1 0,0 1 0,0-1 0,0-2 0,-2 3 0,-1 1 0,1-1 0,0 0 0,0 1 0,0-1 0,-1 1 0,1 0 0,0-1 0,0 1 0,-1 0 0,1 1 0,-3-1 0,-5 0 0,-26 0 0,-19 0 0,1 2 0,-60 9 0,95-11 0,19 0 0,0 0 0,-1 0 0,1 0 0,0-1 0,0 1 0,0 0 0,0 0 0,0 0 0,0-1 0,0 1 0,0 0 0,-1 0 0,1 0 0,0-1 0,0 1 0,0 0 0,0 0 0,0 0 0,0-1 0,0 1 0,0 0 0,0 0 0,1-1 0,-1 1 0,0 0 0,0 0 0,0 0 0,0-1 0,0 1 0,0 0 0,0 0 0,0 0 0,1 0 0,-1-1 0,0 1 0,0 0 0,0 0 0,0 0 0,1-1 0,27-23 0,-20 18 0,12-9 0,1 0 0,0 1 0,2 1 0,41-17 0,-63 29 0,0 1 0,0 0 0,0-1 0,0 1 0,-1 0 0,1 0 0,0 0 0,0 0 0,0-1 0,0 1 0,0 0 0,0 1 0,0-1 0,0 0 0,0 0 0,0 0 0,0 1 0,0-1 0,0 0 0,0 1 0,0-1 0,-1 1 0,1-1 0,0 1 0,0-1 0,0 1 0,-1 0 0,1-1 0,0 1 0,-1 0 0,1-1 0,-1 1 0,1 0 0,-1 0 0,1 0 0,-1 0 0,1 0 0,-1 0 0,0-1 0,1 1 0,-1 0 0,0 2 0,2 5 0,-1 0 0,0 0 0,0 1 0,-1 9 0,0-3 0,1-4-76,0 1 1,1 0-1,0 0 0,0-1 0,1 1 0,1-1 0,0 0 0,1 0 1,0 0-1,0-1 0,1 1 0,0-1 0,1-1 0,0 1 1,1-1-1,0 0 0,14 11 0,-2-4-6750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31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24575,'0'-4'0,"0"-11"0,4-3 0,2-2 0,4-2 0,1-3 0,2-1 0,4 4 0,-2 6-8191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32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24575,'5'0'0,"5"0"0,2 5 0,3 1 0,-1-1-8191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39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0 656 24575,'114'-100'0,"159"-177"0,-207 208 0,19-18 0,-83 86 0,-1 0 0,1 0 0,-1 0 0,1-1 0,-1 1 0,1-1 0,-1 1 0,0-1 0,0 1 0,0-1 0,0 0 0,0 1 0,0-1 0,0 0 0,-1 0 0,1 0 0,-1 0 0,1 1 0,-1-1 0,0 0 0,0 0 0,0 0 0,0-2 0,-1 2 0,1 0 0,-1 1 0,-1-1 0,1 0 0,0 1 0,0 0 0,0-1 0,-1 1 0,1 0 0,-1-1 0,1 1 0,-1 0 0,1 0 0,-1 0 0,0 1 0,1-1 0,-1 0 0,0 1 0,0-1 0,0 1 0,0-1 0,1 1 0,-5 0 0,-32-5 0,-1 3 0,-60 4 0,42-1 0,40-3 0,30-5 0,31-3 0,32-1 0,127-11 0,-200 22 0,1-1 0,-1 1 0,1 1 0,0-1 0,-1 0 0,1 1 0,0 0 0,-1 0 0,0 0 0,1 0 0,-1 1 0,1-1 0,3 3 0,-4-1 0,-1-1 0,0 0 0,0 0 0,-1 1 0,1-1 0,0 1 0,-1 0 0,1-1 0,-1 1 0,0 0 0,0 0 0,0 0 0,0 0 0,-1 0 0,1 0 0,0 5 0,2 40 0,-5 87 0,0-64 0,0-47 41,-1 1 0,-6 25-1,-2 12-1527,9-42-5339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40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24575,'4'0'0,"2"4"0,0 6 0,-2 6 0,4 0 0,0 2 0,3 2 0,0 2 0,-3 3 0,-1 0 0,-3 1 0,-2-4-8191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4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47 24575,'-5'-4'0,"-1"-6"0,1-6 0,0-1-8191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43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1 237 24575,'1'5'0,"1"-1"0,0-1 0,0 1 0,0 0 0,0 0 0,1-1 0,-1 1 0,1-1 0,0 0 0,0 0 0,7 5 0,0 2 0,8 10 0,0 2 0,-2 0 0,25 43 0,-41-64 0,0 0 0,1-1 0,-1 1 0,0 0 0,1 0 0,-1-1 0,0 1 0,1 0 0,-1-1 0,1 1 0,-1-1 0,1 1 0,0 0 0,-1-1 0,1 1 0,-1-1 0,1 0 0,0 1 0,0-1 0,-1 1 0,1-1 0,0 0 0,-1 0 0,1 1 0,0-1 0,0 0 0,0 0 0,-1 0 0,1 0 0,0 0 0,0 0 0,0 0 0,-1 0 0,1 0 0,0 0 0,0-1 0,-1 1 0,1 0 0,0 0 0,0-1 0,-1 1 0,1 0 0,0-1 0,0 0 0,4-3 0,0-1 0,-1 1 0,0-1 0,0 0 0,4-6 0,9-12 0,-9 16 0,-1 1 0,1 0 0,0 0 0,0 0 0,0 1 0,1 0 0,0 1 0,9-4 0,-14 6 0,-1 1 0,1 0 0,-1 1 0,1-1 0,0 1 0,-1-1 0,1 1 0,0 0 0,-1 0 0,1 1 0,-1-1 0,1 1 0,0 0 0,-1 0 0,1 0 0,-1 0 0,0 0 0,1 1 0,-1 0 0,0-1 0,0 1 0,0 1 0,0-1 0,5 5 0,16 22 0,-1 0 0,-1 2 0,-2 0 0,16 35 0,-9-19 0,82 151 0,-106-192 0,0 1 0,1-1 0,0-1 0,0 1 0,1-1 0,0 1 0,0-1 0,0-1 0,0 1 0,1-1 0,-1 0 0,1 0 0,0 0 0,1-1 0,9 4 0,-11-5 0,0-1 0,0 0 0,0 0 0,0-1 0,0 1 0,0-1 0,0 0 0,0 0 0,0-1 0,0 1 0,0-1 0,-1 0 0,1 0 0,0-1 0,0 0 0,-1 0 0,1 0 0,-1 0 0,1 0 0,-1-1 0,0 0 0,6-5 0,5-7 0,0-1 0,-1 0 0,-1 0 0,-1-2 0,0 1 0,10-23 0,-3 2 0,-1-2 0,13-43 0,-25 62 0,0 0 0,-1-1 0,0 0 0,-2 0 0,-1 0 0,-1-44 0,-2 63 0,0-1 0,0 0 0,0 1 0,0-1 0,-1 0 0,1 1 0,-1-1 0,0 1 0,0 0 0,0 0 0,0 0 0,-1 0 0,1 0 0,-1 0 0,0 0 0,0 1 0,0 0 0,0-1 0,0 1 0,-1 0 0,1 1 0,-1-1 0,1 0 0,-1 1 0,1 0 0,-1 0 0,0 0 0,0 0 0,1 1 0,-5-1 0,4 1 0,0-1 0,1 1 0,-1 0 0,0 0 0,0 0 0,0 1 0,1-1 0,-1 1 0,0 0 0,0 0 0,1 0 0,-1 1 0,1-1 0,-1 1 0,1 0 0,0 0 0,0 0 0,0 0 0,0 1 0,0-1 0,0 1 0,0 0 0,1 0 0,-1 0 0,1 0 0,0 0 0,0 0 0,0 0 0,-2 8 0,-1 14 0,1-1 0,1 2 0,2-1 0,0 0 0,2 0 0,0 0 0,2 0 0,10 43 0,-7-47 0,0 0 0,2-1 0,0 0 0,2-1 0,0 0 0,20 29 0,-27-44 0,1 1 0,-1-1 0,1 0 0,0 0 0,1 0 0,-1 0 0,1-1 0,-1 1 0,1-1 0,0-1 0,0 1 0,0-1 0,1 1 0,-1-2 0,0 1 0,1 0 0,0-1 0,-1 0 0,1-1 0,0 1 0,-1-1 0,8 0 0,-8-1 0,0 0 0,0 0 0,0 0 0,-1-1 0,1 1 0,-1-1 0,1 0 0,-1-1 0,0 1 0,0-1 0,0 1 0,0-1 0,0-1 0,0 1 0,-1 0 0,0-1 0,1 0 0,-1 0 0,-1 0 0,1 0 0,-1 0 0,1 0 0,-1-1 0,0 1 0,2-10 0,3-18 0,-2-1 0,-2 1 0,0-1 0,-4-56 0,0 49 0,0 3 0,-2-1 0,-1 1 0,-2 0 0,-2 0 0,-1 1 0,-2 0 0,-1 0 0,-28-55 0,37 85 0,-7-14 0,8 19 0,3 12 0,15 49 0,3-1 0,42 89 0,-9-21 0,-25-53 0,26 66 0,-49-134 0,-1 0 0,1-1 0,0 1 0,0 0 0,1-1 0,-1 0 0,1 0 0,0-1 0,1 1 0,-1-1 0,1 0 0,0-1 0,0 1 0,0-1 0,0 0 0,1-1 0,12 4 0,-14-4 0,0-1 0,0 0 0,1 0 0,-1 0 0,0-1 0,0 1 0,1-1 0,-1-1 0,0 1 0,0-1 0,1 0 0,-1 0 0,0 0 0,0-1 0,0 0 0,0 0 0,0 0 0,-1-1 0,1 1 0,-1-1 0,1 0 0,-1 0 0,6-7 0,0-3 0,-1 0 0,0-1 0,-1 0 0,-1 0 0,0-1 0,-1 0 0,-1 0 0,0-1 0,-1 1 0,2-17 0,2-24 0,2-83 0,-10 112 0,0 0 0,-8-48 0,6 61 0,-2 0 0,1 0 0,-2 0 0,1 1 0,-2 0 0,0 0 0,-9-14 0,12 22 0,-1 1 0,0-1 0,0 1 0,0 0 0,0 1 0,-1-1 0,1 1 0,-1 0 0,0 0 0,0 0 0,0 1 0,-8-4 0,11 6 0,0-1 0,0 0 0,0 1 0,0-1 0,0 1 0,0 0 0,0-1 0,0 1 0,0 0 0,0 0 0,0 1 0,0-1 0,0 0 0,1 1 0,-1-1 0,0 1 0,0-1 0,0 1 0,0 0 0,0 0 0,1 0 0,-1 0 0,0 0 0,1 0 0,-1 0 0,1 1 0,-1-1 0,1 1 0,0-1 0,-1 1 0,1-1 0,0 1 0,0 0 0,0 0 0,0-1 0,1 1 0,-2 3 0,-1 5 0,1 0 0,0-1 0,1 1 0,0 0 0,1 0 0,0 0 0,0 0 0,1 0 0,0 0 0,4 11 0,4 17 0,19 45 0,-16-49 0,-3-8 0,2 0 0,1-1 0,23 38 0,-25-49 0,0 1 0,1-1 0,1-1 0,0 0 0,0-1 0,26 18 0,-35-27 0,1-1 0,-1 0 0,1 0 0,0 0 0,0 0 0,0-1 0,0 1 0,1-1 0,-1 0 0,0 0 0,0-1 0,1 0 0,-1 1 0,0-1 0,7-1 0,-5 0 0,0-1 0,0 1 0,1-1 0,-1-1 0,0 1 0,-1-1 0,1 0 0,0 0 0,6-6 0,3-3 0,-2-1 0,0 1 0,0-2 0,-2 0 0,1 0 0,12-23 0,-11 16 0,-1 0 0,-1-1 0,-1-1 0,-1 0 0,-1 0 0,-1 0 0,0-1 0,-2 0 0,-1-1 0,1-41 0,-5 54 0,-1 8 0,1 0 0,0 1 0,0-1 0,0 0 0,0 0 0,0 0 0,1 0 0,0 1 0,0-1 0,0 0 0,0 1 0,3-7 0,-3 11 0,0 0 0,0 0 0,0-1 0,0 1 0,0 0 0,0 0 0,0 1 0,0-1 0,-1 0 0,1 0 0,0 0 0,-1 0 0,1 1 0,0 0 0,0 1 0,15 32 0,-1 0 0,-2 1 0,10 44 0,17 117 0,-27-126 0,-7-39 0,-2 1 0,-1-1 0,-2 1 0,-5 54 0,-3-62 0,7-25 0,0 0 0,0 0 0,0 1 0,-1-1 0,1 0 0,0 0 0,0 0 0,-1 0 0,1 0 0,0 1 0,0-1 0,-1 0 0,1 0 0,0 0 0,-1 0 0,1 0 0,0 0 0,0 0 0,-1 0 0,1 0 0,0 0 0,0 0 0,-1 0 0,1 0 0,0 0 0,-1-1 0,1 1 0,0 0 0,0 0 0,-1 0 0,1 0 0,0 0 0,0 0 0,-1-1 0,1 1 0,0 0 0,0 0 0,0 0 0,0-1 0,-1 1 0,-2-5 0,-1 0 0,1 1 0,1-2 0,-1 1 0,1 0 0,-3-8 0,-42-136 0,-43-242 0,88 380 0,1 0 0,-1 0 0,2 0 0,-1 0 0,2 0 0,-1 0 0,1 0 0,1 0 0,0 0 0,4-11 0,-3 15 0,-1 1 0,1 0 0,1 0 0,-1 0 0,1 1 0,0-1 0,0 1 0,0 0 0,1 0 0,0 0 0,0 1 0,0-1 0,0 1 0,1 0 0,0 1 0,0 0 0,9-4 0,-2 1 0,0 0 0,1 2 0,0-1 0,0 2 0,27-4 0,-37 6 0,0 1 0,-1 0 0,1 0 0,0 1 0,-1-1 0,1 1 0,0-1 0,-1 1 0,1 0 0,-1 1 0,1-1 0,-1 1 0,0-1 0,1 1 0,-1 0 0,0 0 0,0 0 0,0 1 0,-1-1 0,1 1 0,-1-1 0,1 1 0,-1 0 0,0 0 0,0 0 0,0 0 0,3 7 0,-1 0 0,0 1 0,-1-1 0,0 1 0,-1-1 0,0 1 0,0 0 0,-2 0 0,1 0 0,-1 0 0,-1 0 0,0 0 0,-2 12 0,1-15 0,0 0 0,0 0 0,-1 0 0,0 0 0,0-1 0,-1 1 0,0-1 0,-1 0 0,1 0 0,-1 0 0,-1-1 0,1 0 0,-1 0 0,0 0 0,0 0 0,-10 5 0,6-5-227,0 0-1,-1-1 1,0 0-1,0 0 1,-11 2-1,-1-2-6598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47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58 952 24575,'12'1'0,"1"-2"0,-1 0 0,0 0 0,24-7 0,-34 8 0,0-1 0,0 1 0,0-1 0,0 0 0,0 0 0,0 0 0,0 0 0,0 0 0,0 0 0,0 0 0,-1 0 0,1-1 0,0 1 0,-1-1 0,1 1 0,-1-1 0,0 0 0,1 1 0,-1-1 0,0 0 0,0 0 0,0 0 0,0 0 0,-1 0 0,1 0 0,0 0 0,-1 0 0,0 0 0,1 0 0,-1-1 0,0 1 0,0 0 0,0 0 0,0 0 0,0 0 0,-2-4 0,1 3 0,0-1 0,0 1 0,-1 0 0,1 0 0,-1 0 0,0 0 0,0 0 0,0 0 0,0 0 0,-1 1 0,1-1 0,-1 1 0,1 0 0,-1 0 0,0 0 0,0 0 0,0 0 0,0 0 0,0 1 0,0-1 0,-1 1 0,1 0 0,0 0 0,-1 0 0,1 1 0,-1-1 0,1 1 0,-7 0 0,6 0 0,0 0 0,0 0 0,0 0 0,0 1 0,0-1 0,1 1 0,-1 0 0,0 0 0,0 1 0,0-1 0,1 1 0,-1 0 0,1 0 0,-1 0 0,1 0 0,0 1 0,0-1 0,0 1 0,0 0 0,0 0 0,1 0 0,-1 0 0,1 0 0,-3 6 0,2-2 0,0-1 0,1 1 0,0 0 0,1-1 0,0 1 0,0 0 0,0 0 0,1 0 0,0 0 0,0 0 0,0 0 0,1 0 0,0 0 0,1 0 0,0 0 0,3 9 0,-1-7 0,0-1 0,1 1 0,0-1 0,0-1 0,1 1 0,0-1 0,1 1 0,-1-2 0,1 1 0,0-1 0,12 8 0,-10-8 0,0-1 0,1 1 0,0-2 0,0 1 0,0-1 0,1-1 0,-1 0 0,1 0 0,21 2 0,-24-5 0,0 0 0,0 0 0,0 0 0,0-1 0,0 0 0,0-1 0,0 0 0,-1 0 0,1 0 0,0-1 0,-1 0 0,0-1 0,0 0 0,7-4 0,-9 4 0,0 0 0,0 0 0,-1-1 0,0 0 0,0 1 0,0-1 0,-1 0 0,1-1 0,-1 1 0,0-1 0,2-5 0,2-10 0,9-40 0,-14 47 0,2 0 0,-1 0 0,2 1 0,-1 0 0,2 0 0,8-16 0,-13 28 0,0 0 0,-1 0 0,1 0 0,0 0 0,0 0 0,0 0 0,0 0 0,0 0 0,0 0 0,0 0 0,0 0 0,1 1 0,-1-1 0,0 0 0,0 1 0,1-1 0,-1 1 0,0-1 0,1 1 0,-1 0 0,0 0 0,1-1 0,-1 1 0,0 0 0,1 0 0,-1 0 0,1 1 0,-1-1 0,0 0 0,1 0 0,-1 1 0,0-1 0,1 1 0,-1-1 0,0 1 0,0 0 0,1-1 0,-1 1 0,0 0 0,0 0 0,0 0 0,0 0 0,0 0 0,1 2 0,5 4 0,-1 0 0,0 0 0,0 1 0,-1 0 0,7 12 0,4 16 0,0 0 0,-3 0 0,-1 1 0,-2 1 0,-1 0 0,-2 0 0,-2 1 0,-1 0 0,-2 46 0,-4-214 0,1-144 0,1 261 0,2-1 0,-1 1 0,2 0 0,6-22 0,-8 31 0,0 1 0,-1 0 0,1-1 0,0 1 0,0 0 0,1 0 0,-1 0 0,0 0 0,1 0 0,-1 0 0,1 0 0,0 0 0,0 0 0,0 1 0,-1-1 0,1 1 0,1 0 0,-1-1 0,0 1 0,0 0 0,0 0 0,1 0 0,-1 0 0,0 1 0,1-1 0,-1 1 0,1-1 0,-1 1 0,1 0 0,-1 0 0,3 0 0,-2 1 0,1 0 0,-1 0 0,0 0 0,0 1 0,0-1 0,0 1 0,0 0 0,0 0 0,-1 0 0,1 0 0,-1 0 0,1 0 0,-1 1 0,0-1 0,0 1 0,0 0 0,3 4 0,2 6 0,0 1 0,8 22 0,120 317 0,-133-347 0,1 0 0,0 0 0,0 0 0,0 0 0,1 0 0,0 0 0,0-1 0,1 0 0,-1 0 0,1 0 0,0-1 0,0 1 0,7 4 0,-6-7 0,0 1 0,-1-1 0,1 0 0,0 0 0,0 0 0,0-1 0,0 0 0,1 0 0,-1-1 0,0 0 0,0 0 0,0 0 0,1-1 0,10-2 0,-9 1 0,1 0 0,0-1 0,-1 0 0,0 0 0,1-1 0,-1 0 0,-1 0 0,1-1 0,-1 0 0,12-11 0,-8 6 0,-1-1 0,0 0 0,-1-1 0,0 0 0,13-25 0,-8 7 0,-1-1 0,-1 0 0,-2-1 0,-1 0 0,5-35 0,-10 48 0,-2 0 0,1 0 0,-2 0 0,-1-1 0,-3-30 0,2 44 0,0 1 0,0 0 0,0 0 0,-1 0 0,0 0 0,0 0 0,0 1 0,0-1 0,-1 0 0,0 1 0,0 0 0,0 0 0,0 0 0,-1 0 0,0 0 0,1 0 0,-1 1 0,-1 0 0,1 0 0,0 0 0,-1 0 0,0 1 0,1 0 0,-1 0 0,-6-2 0,5 2 0,-1 1 0,1-1 0,-1 1 0,0 1 0,1-1 0,-1 1 0,0 0 0,1 1 0,-1-1 0,1 1 0,-1 1 0,1-1 0,-1 1 0,1 0 0,0 0 0,0 1 0,0 0 0,0 0 0,0 1 0,0-1 0,1 1 0,0 0 0,0 1 0,0-1 0,0 1 0,1 0 0,0 0 0,-4 6 0,-2 4 0,1 1 0,0-1 0,1 2 0,1-1 0,0 1 0,1 0 0,1 0 0,1 1 0,-4 24 0,2 10 0,2-1 0,2 1 0,2-1 0,2 1 0,13 67 0,-13-108 0,1-1 0,0 0 0,0 0 0,1 0 0,1-1 0,0 1 0,6 8 0,-10-15 0,0-1 0,1-1 0,-1 1 0,1 0 0,-1 0 0,1 0 0,0-1 0,-1 1 0,1-1 0,0 1 0,0-1 0,0 0 0,0 0 0,0 0 0,0 0 0,1 0 0,-1 0 0,0-1 0,1 1 0,-1-1 0,0 0 0,0 1 0,1-1 0,-1 0 0,1 0 0,-1 0 0,0-1 0,1 1 0,-1-1 0,0 1 0,0-1 0,1 0 0,-1 0 0,0 0 0,0 0 0,0 0 0,3-2 0,6-5 0,0-1 0,-1 1 0,-1-2 0,0 1 0,0-1 0,-1-1 0,0 1 0,10-19 0,3-10 0,19-51 0,-5-4 0,-4-2 0,24-124 0,9-203 0,-60 380 0,2 4 0,-2 0 0,-2-1 0,-1 1 0,-2-1 0,-8-43 0,-5 39 0,13 42 0,0 0 0,1 0 0,-2 0 0,1 0 0,0 0 0,0 1 0,-1-1 0,1 0 0,0 1 0,-1-1 0,0 1 0,1-1 0,-1 1 0,0 0 0,0 0 0,0 0 0,0 0 0,-2-1 0,3 2 0,0 0 0,1 0 0,-1 0 0,0 0 0,0 0 0,0 0 0,0 0 0,1 0 0,-1 1 0,0-1 0,0 0 0,0 1 0,1-1 0,-1 0 0,0 1 0,0-1 0,1 1 0,-1-1 0,0 1 0,1-1 0,-1 1 0,1 0 0,-1-1 0,0 1 0,1 0 0,0-1 0,-1 1 0,1 0 0,-1 0 0,1 0 0,0-1 0,-1 3 0,-6 30 0,6-31 0,-2 29 0,2 0 0,0 0 0,2 0 0,8 46 0,32 125 0,-23-123 0,134 479 0,-144-532 0,-6-17 0,0 0 0,1 0 0,1 0 0,-1-1 0,1 1 0,6 8 0,-8-15 0,-1 0 0,1 0 0,0 0 0,0-1 0,0 1 0,0 0 0,0-1 0,0 1 0,1-1 0,-1 0 0,0 0 0,1 0 0,-1 0 0,1 0 0,-1 0 0,1-1 0,0 1 0,-1-1 0,1 0 0,0 0 0,-1 0 0,1 0 0,0 0 0,-1 0 0,1-1 0,3 0 0,0-1 0,0-1 0,1 1 0,-2-1 0,1 0 0,0 0 0,0-1 0,-1 0 0,0 0 0,0 0 0,0-1 0,0 1 0,-1-1 0,0 0 0,0-1 0,0 1 0,4-8 0,6-12 0,-1-2 0,13-33 0,-22 50 0,15-46 0,-3-1 0,-2-1 0,-3 0 0,7-91 0,-17 135 0,0 0 0,-1 1 0,-1-1 0,0 0 0,-4-21 0,4 32 0,1 0 0,-1 0 0,0 0 0,0 0 0,0 0 0,0 0 0,-1 0 0,1 1 0,-1-1 0,0 0 0,1 1 0,-1 0 0,0-1 0,-1 1 0,1 0 0,0 0 0,-1 0 0,1 0 0,-1 0 0,1 1 0,-1-1 0,0 1 0,0 0 0,0-1 0,0 2 0,0-1 0,0 0 0,0 0 0,0 1 0,-4-1 0,5 1 0,0 0 0,0 0 0,0 1 0,0-1 0,0 0 0,0 1 0,0-1 0,0 1 0,0 0 0,0-1 0,1 1 0,-1 0 0,0 0 0,0 0 0,1 0 0,-1 1 0,0-1 0,-2 3 0,2-1 0,0 0 0,0 1 0,0-1 0,0 1 0,0-1 0,1 1 0,-1-1 0,1 1 0,-1 5 0,-1 9 0,2-1 0,-1 1 0,3 27 0,0-29 0,-2 1 0,2 0 0,0 0 0,1 0 0,1 0 0,0-1 0,1 1 0,1-1 0,11 26 0,-2-10 0,-9-19 0,0-1 0,1 0 0,9 15 0,-13-24 0,0 0 0,0-1 0,0 1 0,0-1 0,1 1 0,-1-1 0,1 0 0,-1 0 0,1 0 0,0 0 0,0-1 0,0 1 0,0-1 0,0 0 0,0 0 0,0 0 0,0 0 0,5 1 0,-6-3 0,0 1 0,0 0 0,0 0 0,0 0 0,0-1 0,0 1 0,0-1 0,0 0 0,0 1 0,0-1 0,-1 0 0,1 0 0,0 0 0,-1-1 0,1 1 0,0 0 0,-1 0 0,0-1 0,1 1 0,-1-1 0,0 1 0,0-1 0,2-3 0,3-5 0,-1 1 0,-1-1 0,4-12 0,-5 15 0,18-54 0,22-106 0,-42 162 0,1 0 0,-1 0 0,1 0 0,0 0 0,0 0 0,0 0 0,1 0 0,-1 1 0,6-7 0,-7 10 0,-1 0 0,1 1 0,-1-1 0,1 1 0,0-1 0,-1 1 0,1-1 0,0 1 0,-1-1 0,1 1 0,0 0 0,0-1 0,-1 1 0,1 0 0,0 0 0,0-1 0,0 1 0,0 0 0,-1 0 0,1 0 0,0 0 0,0 0 0,0 0 0,1 1 0,0 0 0,-1 0 0,1 0 0,0 0 0,-1 0 0,1 1 0,-1-1 0,1 0 0,-1 1 0,0-1 0,0 1 0,0 0 0,0-1 0,0 1 0,0 0 0,1 2 0,7 19 0,-1 0 0,-2 0 0,0 0 0,-1 1 0,2 34 0,-1-8 0,0-13 0,10 66 0,6 177 0,-23-265 0,0 0 0,-1-1 0,0 0 0,-7 21 0,4-25 0,1-15 0,2-24 0,26-276 0,-6 131 0,-16 144 0,1-10 0,9-48 0,-10 78 0,1-1 0,0 1 0,0 0 0,1 0 0,0 0 0,1 0 0,0 0 0,1 1 0,10-13 0,-12 18 0,1 1 0,-1-1 0,1 1 0,0 0 0,0 0 0,0 0 0,1 1 0,-1 0 0,1 0 0,-1 0 0,1 1 0,-1-1 0,1 1 0,0 1 0,0-1 0,0 1 0,-1 0 0,8 1 0,-4 0 0,0-1 0,0 2 0,0-1 0,0 1 0,0 1 0,-1 0 0,1 0 0,-1 0 0,0 1 0,0 0 0,9 7 0,-10-4 0,-1 0 0,0 0 0,0 0 0,0 1 0,-1 0 0,0 0 0,0 1 0,-1-1 0,0 1 0,-1 0 0,4 15 0,1 7 0,-2 1 0,3 35 0,-7-30 0,-3 46 0,1 25 0,2-99 0,-1 0 0,1 0 0,0-1 0,1 1 0,0-1 0,0 1 0,1-1 0,0 0 0,0 0 0,1-1 0,0 1 0,7 7 0,-10-13 0,0 1 0,0-1 0,1 1 0,-1-1 0,1 0 0,0 0 0,-1 0 0,1 0 0,0-1 0,0 1 0,0-1 0,0 0 0,1 0 0,-1 0 0,0 0 0,0 0 0,1-1 0,-1 1 0,0-1 0,1 0 0,-1 0 0,1 0 0,-1 0 0,0-1 0,1 0 0,-1 1 0,0-1 0,0 0 0,0 0 0,1-1 0,-1 1 0,0-1 0,-1 0 0,5-3 0,3-3 0,-1 0 0,0-1 0,0 0 0,-1-1 0,0 0 0,-1 0 0,0 0 0,-1-1 0,0 0 0,6-17 0,4-13 0,16-68 0,-15 33 0,-3-1 0,-4-1 0,-4 1 0,-2-1 0,-13-139 0,7 193 0,-1 1 0,-1 0 0,-1 0 0,-15-42 0,20 64 0,-1 0 0,1 0 0,0 1 0,-1-1 0,1 0 0,0 0 0,-1 0 0,1 0 0,-1 1 0,1-1 0,-1 0 0,1 1 0,-1-1 0,0 0 0,1 1 0,-1-1 0,0 0 0,0 1 0,0-1 0,-5 12 0,3 35 0,3-43 0,-1 66 0,5 242 0,1-263 0,2 0 0,2-1 0,18 56 0,58 134 0,-73-205 0,13 33 0,2-1 0,3-2 0,51 80 0,-70-126 0,0-1 0,2-1 0,0 1 0,20 16 0,-28-26 0,1-1 0,1 1 0,-1-1 0,1 0 0,0 0 0,0-1 0,0 0 0,0 0 0,0-1 0,1 0 0,-1 0 0,1-1 0,11 1 0,-17-2 0,1 0 0,-1 0 0,0 0 0,1-1 0,-1 1 0,0-1 0,0 0 0,1 1 0,-1-1 0,0 0 0,0 0 0,0 0 0,0-1 0,0 1 0,0 0 0,-1-1 0,1 0 0,2-2 0,-1 0 0,0-1 0,0 1 0,0-1 0,-1 1 0,0-1 0,0 0 0,3-10 0,-1-5 0,0-1 0,-2 1 0,1-25 0,-3 41 0,1-9 0,0 0 0,-1 0 0,-1 0 0,0 0 0,-1 0 0,0 1 0,-1-1 0,0 0 0,-1 1 0,-1 0 0,0 0 0,0 0 0,-9-12 0,-2 0-14,-1 1 0,-2 1-1,-37-36 1,-73-50 205,85 74-691,1-2 1,-63-70-1,89 85-6326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48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24575,'6'-4'0,"1"0"0,0 0 0,0 1 0,0 0 0,0 0 0,1 1 0,-1-1 0,1 2 0,-1-1 0,14 0 0,10-4 0,124-20 0,217-10 0,-348 34 0,92-3-1365,-91 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50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0 551 24575,'15'-1'0,"-1"0"0,0-1 0,0 0 0,0-1 0,0 0 0,-1-2 0,1 1 0,-1-2 0,0 0 0,15-9 0,21-13 0,0-2 0,-2-2 0,62-56 0,38-19 0,-36 30 0,-92 64 0,-13 10 0,-1 0 0,0-1 0,0 0 0,0 0 0,0 0 0,4-6 0,-8 10 0,-1-1 0,1 1 0,-1-1 0,0 1 0,0-1 0,1 1 0,-1-1 0,0 1 0,0-1 0,0 0 0,1 1 0,-1-1 0,0 1 0,0-1 0,0 0 0,0 1 0,0-1 0,0 1 0,0-1 0,-1 0 0,1 1 0,0-1 0,0 1 0,0-1 0,-1 1 0,1-2 0,-2 1 0,1-1 0,0 1 0,-1 0 0,1 0 0,-1 0 0,0-1 0,1 1 0,-1 1 0,0-1 0,0 0 0,1 0 0,-4 0 0,-13-4 0,0 1 0,0 0 0,0 2 0,-27-1 0,-79 6 0,51-1 0,194-22 0,168-11 0,-285 31 0,0-1 0,-1 1 0,1 0 0,0 0 0,-1 0 0,1 0 0,0 1 0,-1 0 0,1 0 0,-1 0 0,1 0 0,-1 0 0,1 0 0,-1 1 0,6 3 0,-7-2 0,1-1 0,-1 1 0,0 0 0,-1 0 0,1 0 0,0 0 0,-1 0 0,1 0 0,-1 0 0,0 0 0,0 0 0,-1 1 0,1-1 0,-1 0 0,1 1 0,-1-1 0,0 6 0,-4 98-1365,3-84-5461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52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372 495 24575,'0'-1'0,"0"-1"0,-1 0 0,1 0 0,-1 0 0,0 0 0,1 1 0,-1-1 0,0 0 0,0 1 0,0-1 0,-1 1 0,1-1 0,0 1 0,0-1 0,-1 1 0,1 0 0,-1 0 0,1 0 0,-1 0 0,1 0 0,-1 0 0,0 0 0,0 0 0,1 1 0,-1-1 0,-3 0 0,-49-11 0,52 12 0,-12-2 0,1 0 0,0 1 0,-1 1 0,1 0 0,-1 1 0,1 1 0,0 0 0,0 1 0,-1 0 0,-21 9 0,28-9 0,0 1 0,0 0 0,1 0 0,-1 1 0,1 0 0,0 0 0,0 0 0,0 1 0,1 0 0,0 0 0,0 1 0,1-1 0,-1 1 0,1 0 0,1 0 0,-1 0 0,1 1 0,1-1 0,-3 11 0,2-9 0,1-1 0,1 1 0,0 0 0,0 0 0,0 0 0,1 0 0,1 0 0,-1 0 0,1 0 0,1-1 0,2 10 0,-2-13 0,0 0 0,0-1 0,0 0 0,1 1 0,-1-1 0,1 0 0,0 0 0,0 0 0,1-1 0,-1 1 0,1-1 0,-1 0 0,1 0 0,0 0 0,0 0 0,1-1 0,-1 0 0,1 0 0,-1 0 0,1 0 0,6 1 0,16 5 0,1-1 0,0-2 0,0 0 0,0-2 0,54-1 0,-74-3 0,1 1 0,-1-1 0,1-1 0,-1 0 0,0 0 0,0 0 0,0-1 0,0 0 0,0-1 0,-1 0 0,1 0 0,-1 0 0,0-1 0,0 0 0,-1-1 0,0 0 0,0 1 0,0-2 0,0 1 0,-1-1 0,0 0 0,-1 0 0,1 0 0,3-10 0,6-18 0,-2-1 0,-1-1 0,-2 0 0,-1 0 0,4-61 0,-8-195 0,-4 280 0,-1-1 0,-5-23 0,5 33 0,0 0 0,0 0 0,0 0 0,-1 0 0,1 0 0,-1 1 0,0-1 0,0 0 0,0 1 0,-1 0 0,1-1 0,-1 1 0,-3-3 0,5 6 0,1-1 0,-1 1 0,1 0 0,-1-1 0,0 1 0,1 0 0,-1 0 0,0 0 0,0 0 0,1-1 0,-1 1 0,0 0 0,1 0 0,-1 0 0,0 0 0,0 0 0,1 1 0,-1-1 0,0 0 0,1 0 0,-1 0 0,0 1 0,1-1 0,-1 0 0,0 1 0,1-1 0,-1 0 0,1 1 0,-1-1 0,0 1 0,1-1 0,-1 1 0,1-1 0,-1 1 0,1-1 0,0 1 0,-1 0 0,1-1 0,0 1 0,-1 0 0,1-1 0,0 1 0,0 0 0,-1-1 0,1 1 0,0 0 0,0 0 0,-10 38 0,5 5 0,2-1 0,2 1 0,2-1 0,1 1 0,11 55 0,4-14 0,48 141 0,-63-220 0,0 0 0,1 1 0,-1-1 0,1-1 0,0 1 0,1 0 0,0-1 0,0 0 0,0 1 0,0-2 0,1 1 0,0 0 0,9 6 0,-8-8 0,0 1 0,1-2 0,-1 1 0,1-1 0,0 0 0,0 0 0,0-1 0,0 0 0,0 0 0,0 0 0,0-1 0,10-1 0,-9 0 0,-1 1 0,0-1 0,1-1 0,-1 0 0,0 1 0,0-2 0,0 1 0,-1-1 0,1 0 0,0-1 0,-1 0 0,0 0 0,0 0 0,6-6 0,-5 3 0,0-1 0,0 0 0,-1 0 0,0-1 0,0 1 0,-1-1 0,-1-1 0,1 1 0,3-11 0,-1-6 0,-1 0 0,-1 0 0,0 0 0,-3-1 0,0 1 0,-3-50 0,0 63 0,-1 1 0,0 0 0,-1 0 0,0 1 0,-1-1 0,0 0 0,-10-18 0,12 26 0,0 1 0,0-1 0,-1 1 0,0-1 0,0 1 0,0 0 0,0 0 0,0 0 0,0 1 0,-1-1 0,-3-2 0,4 4 0,0 0 0,1 0 0,-1 0 0,0 1 0,0-1 0,0 1 0,1-1 0,-1 1 0,0 0 0,0 0 0,0 0 0,0 0 0,0 1 0,1-1 0,-1 1 0,0 0 0,0 0 0,-2 1 0,2-1 0,1 1 0,-1-1 0,1 1 0,0 0 0,-1 0 0,1 0 0,0 0 0,1 0 0,-1 1 0,0-1 0,1 0 0,-1 1 0,1-1 0,-1 1 0,1 0 0,0-1 0,0 1 0,1 0 0,-1 0 0,0 0 0,1-1 0,0 7 0,-1 2 0,0 0 0,2 1 0,-1-1 0,4 15 0,-1-11 0,1-1 0,0 0 0,1 0 0,1 0 0,0-1 0,1 0 0,1 0 0,0-1 0,18 23 0,-6-14 0,0 0 0,1-1 0,1-1 0,27 17 0,-42-31 0,0 0 0,1-1 0,0 0 0,0 0 0,0 0 0,0-1 0,1-1 0,-1 0 0,1 0 0,-1 0 0,1-1 0,0 0 0,0-1 0,-1 0 0,1 0 0,0-1 0,0 0 0,12-4 0,-10 2 0,-1-1 0,-1 0 0,1-1 0,-1 0 0,1 0 0,-1-1 0,-1 0 0,1 0 0,-1-1 0,0-1 0,-1 1 0,0-1 0,0 0 0,10-17 0,-7 8 0,-2-1 0,0 0 0,-1 0 0,0 0 0,-2-1 0,0 0 0,-1 0 0,-1 0 0,-1 0 0,-1-1 0,0 1 0,-4-27 0,5 165 0,4 89 0,29-7 0,-5-43 0,-17-90 0,4-2 0,27 68 0,-27-83 0,-7-26 0,-5-20 0,-3-16 0,-4-9 0,0 1 0,-2 0 0,0 0 0,-2 0 0,-9-25 0,-4-15 0,9 24 0,3 4 0,-2 1 0,-2 0 0,-25-54 0,29 71 0,2 0 0,-1 0 0,2-1 0,0 1 0,1-1 0,0 0 0,1 0 0,-1-19 0,2-11 0,7-60 0,-6 100 0,1-1 0,0 0 0,0 1 0,0-1 0,1 1 0,-1-1 0,1 1 0,0 0 0,0 0 0,1-1 0,-1 1 0,1 1 0,0-1 0,0 0 0,0 1 0,1 0 0,-1-1 0,1 1 0,0 1 0,0-1 0,0 0 0,6-2 0,-3 2 0,0 0 0,-1 1 0,1 0 0,0 1 0,0-1 0,1 1 0,-1 0 0,0 1 0,0 0 0,0 0 0,0 1 0,1 0 0,-1 0 0,9 3 0,-9-2 0,-1 0 0,0 1 0,0 0 0,0 0 0,0 0 0,-1 1 0,1 0 0,-1 0 0,0 0 0,0 1 0,-1 0 0,1 0 0,3 5 0,0 2 0,-1-1 0,0 1 0,-1 0 0,0 1 0,5 16 0,-11-26 0,1-1 0,0 0 0,-1 0 0,1 1 0,-1-1 0,1 0 0,-1 1 0,0-1 0,0 0 0,0 1 0,0-1 0,-1 0 0,1 1 0,-1-1 0,1 0 0,-1 0 0,0 1 0,0-1 0,0 0 0,0 0 0,-2 2 0,1-1 0,-1 0 0,0 0 0,1-1 0,-1 0 0,-1 1 0,1-1 0,0 0 0,0 0 0,-1-1 0,1 1 0,-8 1 0,-6 1 0,0 0 0,0-2 0,0 0 0,-28 0 0,-123-6-1365,146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05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2330 24575,'3'1'0,"-1"0"0,1 0 0,-1 0 0,1 1 0,-1-1 0,0 0 0,0 1 0,0-1 0,1 1 0,-2 0 0,1 0 0,2 2 0,3 3 0,30 32 0,-3 1 0,0 2 0,29 50 0,-38-55 0,71 110 0,26 36 0,-118-175 0,2-1 0,-1-1 0,1 1 0,0-1 0,0 0 0,1 0 0,-1-1 0,1 0 0,1 0 0,-1 0 0,1-1 0,0 0 0,0-1 0,0 0 0,0 0 0,0 0 0,1-1 0,-1-1 0,1 1 0,-1-2 0,1 1 0,0-1 0,0 0 0,-1-1 0,11-1 0,6-3 0,0-2 0,-1 0 0,0-2 0,0 0 0,-1-2 0,0 0 0,-1-2 0,34-24 0,-13 3 0,0-2 0,69-78 0,-74 71 0,-3-2 0,-1-1 0,-3-2 0,-1-1 0,-3-1 0,-2-2 0,-2 0 0,-3-2 0,-2 0 0,-2-1 0,10-69 0,-23 102 0,0-1 0,-2 1 0,0-1 0,-2 1 0,-4-36 0,4 52 0,0 1 0,0-1 0,-1 0 0,0 1 0,0-1 0,0 1 0,-1-1 0,0 1 0,0 0 0,0 0 0,0 1 0,-1-1 0,0 0 0,0 1 0,0 0 0,0 0 0,-1 0 0,0 1 0,1 0 0,-1 0 0,0 0 0,-1 0 0,1 1 0,-1 0 0,1 0 0,-7-2 0,-5 1 0,-1 0 0,1 2 0,-1 0 0,1 0 0,-1 2 0,1 0 0,-27 6 0,37-5 0,0 1 0,0 0 0,1 0 0,0 1 0,-1 0 0,1 0 0,0 1 0,1-1 0,-1 1 0,1 0 0,0 1 0,0-1 0,1 1 0,0 0 0,-4 7 0,-1 2 0,0 0 0,2 1 0,0 0 0,0 0 0,-5 22 0,6-10 0,2 0 0,0 0 0,2 0 0,0 0 0,2 1 0,2-1 0,0 0 0,11 47 0,-10-66 0,0-1 0,1 0 0,-1 0 0,2 0 0,-1 0 0,1-1 0,0 1 0,1-1 0,-1-1 0,1 1 0,1-1 0,-1 0 0,1 0 0,8 5 0,-9-8 0,-1 1 0,1-1 0,0 1 0,0-2 0,1 1 0,-1-1 0,0 0 0,1 0 0,-1 0 0,1-1 0,0 0 0,0-1 0,-1 1 0,1-1 0,0-1 0,0 1 0,-1-1 0,1 0 0,7-3 0,-9 2 0,-1 1 0,1-2 0,-1 1 0,0 0 0,0-1 0,0 0 0,0 1 0,0-2 0,-1 1 0,1 0 0,-1-1 0,0 0 0,0 1 0,4-8 0,-3 3 0,0 0 0,-1 0 0,0-1 0,0 1 0,0-1 0,-1 0 0,1-11 0,-1-5 0,-2 0 0,0 1 0,-1-1 0,-9-43 0,-18-45 0,28 112 0,0 0 0,-1 0 0,1 0 0,0 0 0,0 0 0,0 0 0,0 0 0,0-1 0,0 1 0,0 0 0,0 0 0,0 0 0,0 0 0,0 0 0,1 0 0,-1 0 0,1 0 0,-1 0 0,1 0 0,-1 0 0,1 0 0,-1 0 0,1 0 0,0 0 0,1-1 0,0 1 0,0-1 0,0 1 0,1 0 0,-1 0 0,0 0 0,1 0 0,-1 0 0,1 0 0,-1 1 0,5-1 0,8-1 0,-1 2 0,0 0 0,17 2 0,-25-2 0,91 15 0,-73-9 0,0-2 0,0-1 0,43 0 0,-64-3 0,1 0 0,-1-1 0,1 0 0,-1 1 0,1-1 0,-1-1 0,0 1 0,1 0 0,-1-1 0,0 1 0,0-1 0,0 0 0,0 0 0,0 0 0,-1-1 0,1 1 0,2-4 0,-1 1 0,0-1 0,0 0 0,-1 0 0,1 0 0,-2-1 0,1 1 0,0-1 0,1-8 0,0-6 0,0-1 0,-2 1 0,0-1 0,-3-38 0,-3 19 0,-2 0 0,-1 0 0,-2 0 0,-29-75 0,14 56 0,-3 1 0,-52-82 0,-8 16 0,72 107 0,-1 1 0,0 1 0,-1 0 0,-27-19 0,39 32 0,0 0 0,0 0 0,-1 0 0,1 1 0,-1 0 0,1 0 0,-1 0 0,0 1 0,0 0 0,-8-1 0,13 2 0,0 0 0,0 0 0,0 0 0,0 0 0,0 1 0,0-1 0,0 0 0,0 0 0,0 1 0,0-1 0,0 0 0,0 1 0,0-1 0,0 1 0,1-1 0,-1 1 0,0 0 0,0-1 0,0 1 0,1 0 0,-1-1 0,0 1 0,1 0 0,-2 1 0,2 0 0,-1 0 0,1 0 0,0 0 0,0 1 0,0-1 0,0 0 0,0 0 0,0 0 0,0 0 0,1 0 0,-1 1 0,1-1 0,-1 0 0,1 0 0,0 0 0,2 3 0,9 19 0,1-1 0,1-1 0,1 0 0,34 38 0,84 74 0,-128-129 0,320 266 0,-325-271 0,1 1 0,-1-1 0,1 1 0,-1-1 0,1 0 0,-1 1 0,1-1 0,-1 0 0,1 1 0,-1-1 0,1 0 0,0 0 0,-1 1 0,1-1 0,0 0 0,-1 0 0,1 0 0,-1 0 0,1 0 0,0 0 0,-1 0 0,1 0 0,0 0 0,3-12 0,-12-27 0,7 33 0,-1 0 0,-15-87 0,16 84 0,0 0 0,1 1 0,0-1 0,1 0 0,-1 1 0,2-1 0,-1 0 0,5-13 0,-4 19 0,-1 0 0,0 0 0,1 1 0,0-1 0,-1 1 0,1-1 0,0 1 0,0-1 0,1 1 0,-1 0 0,0 0 0,1 0 0,-1 0 0,1 1 0,5-3 0,-2 1 0,0 1 0,0 0 0,0 1 0,0-1 0,0 1 0,0 1 0,10-1 0,-1 1 0,0 1 0,0 1 0,-1 0 0,1 1 0,26 8 0,-21-3 0,-1 1 0,0 0 0,0 1 0,-1 1 0,0 1 0,-1 0 0,31 30 0,-40-35 0,-1 1 0,1 0 0,-2 1 0,1 0 0,-1 0 0,-1 0 0,1 0 0,-2 1 0,1 0 0,-1 0 0,-1 1 0,0-1 0,-1 1 0,1-1 0,-2 1 0,0 0 0,0 16 0,-1-24 0,0 0 0,-1 0 0,1 1 0,-1-1 0,1 0 0,-1 0 0,0 0 0,0 0 0,-1 0 0,1 0 0,-1-1 0,1 1 0,-1 0 0,0-1 0,0 1 0,0-1 0,0 0 0,-1 1 0,-4 3 0,3-4 0,-1 0 0,0 0 0,1 0 0,-1 0 0,0 0 0,0-1 0,0 0 0,0 0 0,0-1 0,0 1 0,-8-1 0,0-1 0,1 0 0,-1-1 0,0 0 0,1-1 0,-1-1 0,1 0 0,0 0 0,0-1 0,-13-8 0,24 13 0,1 0 0,0 0 0,0 0 0,-1-1 0,1 1 0,0 0 0,0 0 0,-1 0 0,1 0 0,0 0 0,0 0 0,0 0 0,-1-1 0,1 1 0,0 0 0,0 0 0,0 0 0,0-1 0,-1 1 0,1 0 0,0 0 0,0 0 0,0-1 0,0 1 0,0 0 0,0 0 0,0-1 0,0 1 0,0 0 0,0 0 0,0-1 0,0 1 0,0 0 0,0 0 0,0-1 0,0 1 0,0 0 0,0 0 0,0-1 0,11-3 0,17 1 0,-27 3 0,16-1 0,1-2 0,0 1 0,-1-2 0,1-1 0,-1 0 0,-1-1 0,1-1 0,-1 0 0,24-15 0,-10 3 0,-1-1 0,-1-2 0,48-48 0,-68 61 0,0-1 0,-1 0 0,0-1 0,-1 1 0,0-1 0,-1 0 0,0-1 0,0 1 0,-2-1 0,1 0 0,-1 0 0,-1-1 0,0 1 0,-1 0 0,0-1 0,-1 1 0,-1 0 0,0-1 0,0 1 0,-1 0 0,-6-19 0,7 27 0,0 1 0,-1-1 0,0 0 0,0 1 0,0-1 0,0 1 0,-1 0 0,0 0 0,1 0 0,-1 0 0,0 0 0,0 0 0,-6-3 0,8 5 0,-1 0 0,1 1 0,0-1 0,0 1 0,-1-1 0,1 1 0,0-1 0,0 1 0,-1 0 0,1 0 0,-1-1 0,1 1 0,0 0 0,-1 0 0,1 0 0,0 1 0,-1-1 0,1 0 0,0 0 0,-1 1 0,1-1 0,0 1 0,-1-1 0,1 1 0,0-1 0,0 1 0,0 0 0,0 0 0,0 0 0,0-1 0,0 1 0,0 0 0,0 0 0,0 0 0,0 1 0,0-1 0,1 0 0,-1 0 0,0 0 0,1 1 0,-1-1 0,0 3 0,-1 1 0,1 1 0,-1-1 0,1 1 0,0 0 0,0-1 0,1 1 0,0 0 0,0 0 0,0 0 0,1-1 0,0 1 0,0 0 0,0-1 0,1 1 0,0-1 0,0 1 0,0-1 0,1 0 0,-1 0 0,1 0 0,1 0 0,-1 0 0,5 5 0,-2-4 0,0 1 0,0-1 0,0 1 0,1-2 0,0 1 0,0-1 0,0 0 0,1 0 0,0-1 0,-1 0 0,2-1 0,-1 1 0,0-2 0,16 4 0,-16-5 0,-1 0 0,1 0 0,0-1 0,0 0 0,0 0 0,-1-1 0,1 0 0,12-4 0,-16 4 0,-1-1 0,0 1 0,1-1 0,-1 0 0,0 0 0,0-1 0,0 1 0,0 0 0,-1-1 0,1 0 0,-1 0 0,1 0 0,-1 0 0,0 0 0,0 0 0,0 0 0,-1-1 0,1 1 0,1-7 0,4-14 0,-1 0 0,-2 0 0,0-1 0,0-26 0,-5-99 0,-1 127 0,0 1 0,-2 0 0,-1 0 0,0 1 0,-1-1 0,-2 1 0,0 1 0,-22-39 0,29 57 0,0 0 0,0 0 0,0 0 0,-1 0 0,1 0 0,0 0 0,-1 1 0,0-1 0,1 1 0,-1-1 0,0 1 0,0 0 0,0-1 0,1 1 0,-1 0 0,-1 0 0,1 1 0,-4-2 0,6 2 0,-1 0 0,0 0 0,1 0 0,-1 0 0,1 0 0,-1 0 0,0 0 0,1 0 0,-1 1 0,0-1 0,1 0 0,-1 0 0,1 1 0,-1-1 0,1 0 0,-1 1 0,1-1 0,-1 1 0,1-1 0,-1 1 0,1-1 0,-1 1 0,1-1 0,-1 1 0,0 1 0,1 0 0,-1 0 0,0 0 0,1 0 0,-1 0 0,1 0 0,-1 1 0,1-1 0,0 0 0,0 0 0,0 3 0,2 6 0,-1 0 0,2 0 0,0 0 0,0 0 0,1 0 0,0-1 0,0 0 0,1 1 0,8 9 0,32 57 0,101 129 0,83 54 0,-199-228 0,60 57 0,-77-77 0,2 0 0,-1-1 0,2-1 0,25 14 0,-39-23 0,0 0 0,0 0 0,0 0 0,0 0 0,1 0 0,-1-1 0,0 1 0,0-1 0,1 1 0,-1-1 0,1 0 0,-1 0 0,0 0 0,1 0 0,-1 0 0,1-1 0,-1 1 0,0-1 0,4 0 0,-4-1 0,-1 1 0,1-1 0,0 1 0,-1-1 0,1 0 0,-1 0 0,1 0 0,-1 0 0,0 0 0,0 0 0,0 0 0,0 0 0,0 0 0,0-1 0,0 1 0,-1 0 0,1 0 0,-1-1 0,0-2 0,3-19 0,-1 0 0,-2 0 0,0 0 0,-2 0 0,-4-25 0,-3 1 0,-23-69 0,12 56 0,-38-76 0,43 107 0,-1 1 0,-2 0 0,-1 1 0,-29-33 0,46 59 0,0 0 0,0-1 0,0 2 0,0-1 0,0 0 0,0 0 0,-1 1 0,1-1 0,-1 1 0,1 0 0,-4-1 0,5 1 0,1 1 0,0 0 0,0 0 0,0 0 0,-1 0 0,1 0 0,0 0 0,0 1 0,-1-1 0,1 0 0,0 0 0,0 0 0,0 0 0,-1 0 0,1 0 0,0 0 0,0 0 0,0 0 0,-1 1 0,1-1 0,0 0 0,0 0 0,0 0 0,0 0 0,-1 1 0,1-1 0,0 0 0,0 0 0,0 0 0,0 1 0,0-1 0,0 0 0,0 0 0,-1 0 0,1 1 0,0-1 0,0 0 0,0 0 0,0 1 0,0-1 0,0 0 0,0 0 0,0 1 0,9 24 0,20 29 0,61 84 0,-53-85 0,310 405 0,-266-357 0,-80-99 0,14 17 0,0 0 0,1-2 0,1 0 0,24 20 0,-37-34 0,1 1 0,0-1 0,0 0 0,1 0 0,-1-1 0,0 0 0,1 1 0,0-2 0,-1 1 0,1-1 0,0 0 0,0 0 0,0 0 0,0-1 0,-1 0 0,1 0 0,0-1 0,0 0 0,0 0 0,0 0 0,-1 0 0,11-5 0,-5 0 0,1 0 0,-2-1 0,1 0 0,-1-1 0,0 0 0,-1 0 0,1-1 0,-2 0 0,1-1 0,-1 0 0,-1 0 0,0-1 0,-1 0 0,10-21 0,-5 7 0,-1-1 0,-2 0 0,0-1 0,-2 0 0,5-49 0,-10 66 0,5-88 0,-6 86 0,0 0 0,-1 1 0,0-1 0,-1 0 0,-6-21 0,8 32 0,-1 0 0,1-1 0,0 1 0,-1 0 0,1 0 0,-1 0 0,1-1 0,-1 1 0,1 0 0,-1 0 0,0 0 0,0 0 0,1 0 0,-1 0 0,0 0 0,0 0 0,0 0 0,0 1 0,0-1 0,0 0 0,-1 0 0,1 1 0,0-1 0,0 1 0,0-1 0,-1 1 0,1 0 0,0-1 0,0 1 0,-1 0 0,1 0 0,0 0 0,-1 0 0,1 0 0,0 0 0,0 0 0,-1 0 0,1 1 0,0-1 0,0 0 0,-1 1 0,1-1 0,0 1 0,0 0 0,-2 0 0,-1 2 0,0 0 0,1-1 0,-1 2 0,1-1 0,-1 0 0,1 1 0,0-1 0,0 1 0,1 0 0,-1 0 0,-2 7 0,3-7 0,0 0 0,1 1 0,-1 0 0,1-1 0,0 1 0,0 0 0,1-1 0,-1 1 0,1 0 0,0 0 0,1 0 0,-1-1 0,1 1 0,0 0 0,0 0 0,3 6 0,-1-4 0,0-1 0,0 0 0,1 0 0,0-1 0,0 1 0,1-1 0,-1 0 0,1 0 0,1 0 0,7 5 0,2 0 0,0-1 0,0-1 0,1 0 0,0-1 0,0-1 0,1 0 0,0-1 0,27 4 0,7-2 0,0-3 0,1-2 0,-1-2 0,1-2 0,-1-2 0,0-3 0,0-2 0,-1-2 0,0-3 0,55-22 0,-85 27 0,0-1 0,-1-1 0,0-1 0,-1 0 0,0-2 0,23-22 0,-12 6 0,-2-1 0,35-50 0,-54 69 0,-1 1 0,0-1 0,-1 0 0,0 0 0,-1-1 0,-1 0 0,0 0 0,5-24 0,-9 33 0,1 0 0,-1 0 0,0 0 0,0 0 0,0 0 0,0 0 0,-1 0 0,0 1 0,1-1 0,-2 0 0,1 0 0,0 0 0,-1 1 0,1-1 0,-1 1 0,0-1 0,0 1 0,-1 0 0,1-1 0,-1 1 0,1 1 0,-1-1 0,0 0 0,0 1 0,0-1 0,-1 1 0,1 0 0,0 0 0,-1 0 0,0 0 0,1 1 0,-1 0 0,-6-2 0,-2 0 0,-1 1 0,1 0 0,-1 1 0,0 1 0,1 0 0,-1 0 0,0 1 0,1 1 0,-1 0 0,1 1 0,0 0 0,0 1 0,-13 6 0,-10 5 0,1 2 0,1 1 0,-35 26 0,42-26 0,1 2 0,1 1 0,-27 29 0,38-36 0,0 1 0,2 0 0,0 1 0,0 1 0,2-1 0,-13 31 0,20-44 0,0 1 0,1-1 0,0 1 0,0 0 0,0-1 0,0 1 0,1 0 0,0-1 0,-1 1 0,1 0 0,1-1 0,-1 1 0,0 0 0,1 0 0,0-1 0,0 1 0,0 0 0,0-1 0,0 1 0,1-1 0,0 0 0,-1 0 0,1 1 0,1-1 0,-1 0 0,0 0 0,1-1 0,-1 1 0,1 0 0,0-1 0,0 0 0,0 1 0,0-1 0,0-1 0,1 1 0,-1 0 0,0-1 0,1 1 0,0-1 0,-1 0 0,1 0 0,-1-1 0,6 1 0,22 4 0,1-2 0,-1-1 0,1-2 0,0-1 0,53-9 0,-72 8 0,0-1 0,0-1 0,-1 0 0,1-1 0,-1-1 0,0 1 0,0-2 0,-1 0 0,0 0 0,0-1 0,-1 0 0,0-1 0,0 0 0,-1-1 0,0 0 0,-1 0 0,0-1 0,0 0 0,-2 0 0,1-1 0,-1 0 0,-1 0 0,0-1 0,-1 1 0,5-21 0,2-19 0,-2-1 0,-3 1 0,-2-1 0,-2-1 0,-2 1 0,-3 0 0,-2 0 0,-17-75 0,9 72 0,-3 1 0,-2 1 0,-3 1 0,-2 0 0,-2 2 0,-2 1 0,-57-78 0,28 59 0,50 63 0,1 1 0,-1 0 0,0 0 0,-1 0 0,1 1 0,-1 0 0,0 0 0,-14-5 0,20 8 0,-1 1 0,0 0 0,1-1 0,-1 1 0,1 0 0,-1 0 0,0 0 0,1 0 0,-1 0 0,1 0 0,-1 0 0,0 1 0,1-1 0,-1 0 0,1 1 0,-1-1 0,1 1 0,-1 0 0,1 0 0,-1-1 0,1 1 0,0 0 0,-1 0 0,1 0 0,0 0 0,0 1 0,0-1 0,0 0 0,0 0 0,0 1 0,0-1 0,0 0 0,1 1 0,-1-1 0,0 1 0,0 2 0,-1 3 0,0 1 0,0-1 0,1 0 0,0 0 0,0 1 0,0 12 0,4 8 0,0 0 0,2-1 0,1 0 0,1 0 0,2 0 0,0-1 0,2 0 0,1-1 0,17 28 0,23 30 0,78 93 0,-110-150 0,5 7-170,3 0-1,0-2 0,2-1 1,1-1-1,2-2 0,0-1 1,63 36-1,-75-51-6655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58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54 988 24575,'39'2'0,"42"-1"0,-76-2 0,0 1 0,0-1 0,1 0 0,-1 0 0,0 0 0,0-1 0,0 0 0,-1 0 0,1 0 0,0 0 0,8-7 0,-12 8 0,0 0 0,0 0 0,1 0 0,-1-1 0,0 1 0,0 0 0,0-1 0,0 1 0,-1-1 0,1 1 0,0-1 0,-1 0 0,1 1 0,-1-1 0,1 0 0,-1 1 0,0-1 0,1 0 0,-1 1 0,0-4 0,-1 1 0,0 1 0,1 0 0,-1-1 0,-1 1 0,1 0 0,0 0 0,-1 0 0,1 0 0,-1 0 0,-3-3 0,1 0 0,-1 1 0,1-1 0,-1 1 0,-1 1 0,1-1 0,-1 1 0,0 0 0,0 0 0,-12-6 0,11 8 0,1 0 0,-1 0 0,0 0 0,0 1 0,0 0 0,0 0 0,-8 1 0,12 0 0,0 0 0,1 0 0,-1 1 0,0-1 0,0 1 0,0 0 0,0 0 0,1 0 0,-1 0 0,0 1 0,1-1 0,-1 1 0,1-1 0,0 1 0,-1 0 0,1 0 0,0 0 0,0 0 0,-2 4 0,-3 3 0,0 0 0,1 0 0,1 0 0,-1 1 0,2 0 0,-1 0 0,1 1 0,1-1 0,0 1 0,0 0 0,1 0 0,1 0 0,0 0 0,0 0 0,1 0 0,0 0 0,1 0 0,0 0 0,1 0 0,6 20 0,-5-20 0,1 0 0,0-1 0,1 1 0,0-1 0,0 0 0,10 13 0,-11-19 0,-1 0 0,1-1 0,-1 1 0,1-1 0,0 1 0,1-1 0,-1-1 0,0 1 0,1 0 0,0-1 0,-1 0 0,1 0 0,0-1 0,0 1 0,0-1 0,7 1 0,3 0 0,1-1 0,-1 0 0,1-1 0,-1-1 0,30-5 0,-36 4 0,0-1 0,0 0 0,0 0 0,0-1 0,-1 0 0,1 0 0,-1-1 0,0 0 0,-1-1 0,14-11 0,29-33 0,61-53 0,-89 85 0,-9 6 0,1 2 0,20-13 0,-28 20 0,1 0 0,0 0 0,0 0 0,0 1 0,0 0 0,1 1 0,-1-1 0,12 0 0,-6 2 0,0-1 0,-1 1 0,1 1 0,-1 1 0,1-1 0,22 8 0,-29-7 0,-1 0 0,1 1 0,-1-1 0,0 1 0,0 1 0,0-1 0,0 1 0,0 0 0,-1 0 0,0 0 0,1 0 0,-2 1 0,1 0 0,0 0 0,-1 0 0,4 8 0,33 84 0,-25-162 0,-14 62 0,0 0 0,1-1 0,-1 1 0,0 0 0,1 0 0,0 0 0,0 0 0,0 0 0,0 0 0,0 0 0,0 1 0,1-1 0,0 1 0,-1 0 0,1 0 0,0 0 0,0 0 0,0 0 0,0 0 0,0 1 0,0-1 0,1 1 0,-1 0 0,0 0 0,1 0 0,-1 1 0,1-1 0,-1 1 0,4 0 0,-2 0 0,-1 1 0,0-1 0,0 1 0,0 0 0,0 0 0,0 1 0,0-1 0,0 1 0,0 0 0,0 0 0,-1 0 0,1 0 0,-1 1 0,0 0 0,1-1 0,-1 1 0,0 0 0,-1 1 0,1-1 0,-1 0 0,1 1 0,-1-1 0,3 8 0,2 3 0,0 1 0,1-2 0,1 1 0,0-1 0,0 0 0,2-1 0,-1 0 0,2-1 0,-1 0 0,15 9 0,-15-12 0,0-1 0,0-1 0,0 0 0,1-1 0,0 0 0,1 0 0,-1-1 0,1-1 0,-1 0 0,1-1 0,0-1 0,23 1 0,-30-2 0,0-1 0,0 1 0,0-1 0,0-1 0,-1 1 0,1-1 0,0 0 0,-1 0 0,1-1 0,-1 1 0,0-1 0,0 0 0,5-5 0,-2 2 0,-1-1 0,0 0 0,0-1 0,0 0 0,-1 0 0,-1 0 0,6-11 0,1-4 0,-2-1 0,-1 0 0,-1 0 0,-1-1 0,5-31 0,-10 43 0,0 0 0,0 1 0,-2-1 0,1 0 0,-2 0 0,-2-22 0,2 32 0,1-1 0,-1 1 0,0 0 0,0 1 0,0-1 0,-1 0 0,1 0 0,-1 0 0,0 1 0,1-1 0,-1 1 0,0-1 0,-1 1 0,1 0 0,0 0 0,0 0 0,-1 0 0,0 0 0,1 1 0,-1-1 0,0 1 0,0-1 0,0 1 0,1 0 0,-1 0 0,0 0 0,-1 1 0,1-1 0,0 1 0,0 0 0,0 0 0,-5 0 0,4 0 0,0 0 0,0 0 0,0 0 0,0 1 0,0-1 0,0 1 0,0 0 0,1 0 0,-1 1 0,0-1 0,1 1 0,-1 0 0,1-1 0,-1 2 0,1-1 0,0 0 0,0 1 0,0-1 0,0 1 0,0 0 0,1 0 0,-1 0 0,-2 6 0,1-1 0,0 1 0,1 0 0,0 0 0,1 0 0,0 1 0,0-1 0,1 0 0,0 18 0,0-16 0,0 7 0,1 0 0,0 0 0,1 0 0,4 19 0,-3-32 0,-1 0 0,0 0 0,1-1 0,0 1 0,0 0 0,1-1 0,-1 1 0,1-1 0,0 0 0,0 0 0,0 0 0,1 0 0,-1-1 0,1 1 0,0-1 0,0 0 0,0 0 0,9 5 0,-5-4 0,0-1 0,0 1 0,0-1 0,1-1 0,-1 1 0,1-1 0,-1-1 0,1 0 0,0 0 0,16-1 0,-20 0 0,0-1 0,-1 0 0,1 0 0,-1 0 0,1-1 0,-1 0 0,0 1 0,0-1 0,0-1 0,0 1 0,0-1 0,0 1 0,0-1 0,-1 0 0,1-1 0,-1 1 0,0 0 0,0-1 0,0 0 0,-1 0 0,1 0 0,1-4 0,4-11 0,0 0 0,-1 0 0,-1-1 0,-1 1 0,4-40 0,1-108 0,-9 116 0,1-13 0,2-233 0,-6 243 0,-3 1 0,-2-1 0,-19-76 0,23 122 0,0-1 0,-1 1 0,0-1 0,-9-13 0,12 19 0,-1 1 0,1 0 0,0 0 0,-1 1 0,1-1 0,-1 0 0,1 0 0,-1 1 0,0-1 0,0 1 0,0-1 0,0 1 0,0 0 0,0 0 0,0 0 0,0 0 0,0 0 0,-1 0 0,1 1 0,0-1 0,-1 1 0,-3-1 0,5 2 0,0 0 0,-1-1 0,1 1 0,0 0 0,0 0 0,0 0 0,0 0 0,0 0 0,0 0 0,0 0 0,0 0 0,1 0 0,-1 0 0,0 1 0,1-1 0,-1 0 0,1 1 0,-1-1 0,1 0 0,0 1 0,-1-1 0,1 0 0,0 1 0,0-1 0,0 1 0,0 1 0,0 1 0,-5 38 0,3 0 0,1 0 0,3 0 0,7 51 0,45 167 0,-42-219 0,2 0 0,2-2 0,31 57 0,76 104 0,-96-158 0,-1 0 0,-8-13 0,41 53 0,-58-80 0,1 0 0,0 0 0,0 0 0,0-1 0,1 1 0,-1-1 0,0 1 0,1-1 0,-1 0 0,1 0 0,-1 0 0,1 0 0,-1 0 0,1-1 0,0 1 0,-1-1 0,6 1 0,-3-1 0,1-1 0,-1 0 0,0 0 0,1 0 0,-1 0 0,0-1 0,0 0 0,8-4 0,2-2 0,0-2 0,0 0 0,-1-1 0,19-18 0,-24 20 0,0-1 0,-1 0 0,0-1 0,-1 1 0,0-2 0,-1 1 0,8-20 0,-11 23 0,0 0 0,0 0 0,-1 0 0,0-1 0,0 1 0,-1-1 0,0 1 0,-1-1 0,0 0 0,0 1 0,-1-1 0,-2-11 0,1 15 0,0 1 0,0 0 0,0-1 0,0 1 0,-1 0 0,0 0 0,0 1 0,0-1 0,0 1 0,0-1 0,-1 1 0,1 0 0,-1 0 0,0 1 0,0-1 0,-9-3 0,12 5 0,-1 0 0,0 0 0,1 1 0,-1-1 0,0 1 0,0 0 0,0-1 0,0 1 0,0 0 0,1 0 0,-1 0 0,0 0 0,0 0 0,0 0 0,0 1 0,1-1 0,-1 1 0,0-1 0,0 1 0,0 0 0,1 0 0,-1-1 0,1 1 0,-1 0 0,0 1 0,1-1 0,0 0 0,-1 0 0,1 1 0,0-1 0,-1 0 0,1 1 0,0-1 0,0 1 0,0 0 0,1-1 0,-1 1 0,0 0 0,1 0 0,-1-1 0,1 1 0,-1 0 0,1 3 0,-5 15 0,2 1 0,1-1 0,0 0 0,1 1 0,2-1 0,0 1 0,1-1 0,1 0 0,1 0 0,0 0 0,2 0 0,0-1 0,1 0 0,1 0 0,1 0 0,13 19 0,-18-32 0,1-1 0,0 1 0,0-1 0,0 0 0,1 0 0,0-1 0,0 0 0,0 0 0,0 0 0,1-1 0,-1 1 0,1-2 0,0 1 0,14 3 0,-17-5 0,0 0 0,1 0 0,0-1 0,-1 0 0,1 1 0,-1-1 0,1-1 0,-1 1 0,1-1 0,-1 0 0,1 0 0,-1 0 0,1 0 0,-1-1 0,0 0 0,0 0 0,0 0 0,0 0 0,0-1 0,0 0 0,-1 1 0,1-1 0,-1-1 0,5-5 0,0-3 0,-1-2 0,0 1 0,-1-1 0,0 0 0,-1 0 0,-1 0 0,0-1 0,1-16 0,0 6 0,13-38 0,-15 57 0,1 0 0,0 0 0,-1 1 0,2 0 0,-1 0 0,0 0 0,1 0 0,0 0 0,0 1 0,1 0 0,-1 0 0,1 1 0,0-1 0,0 1 0,8-2 0,-2-1 0,0 2 0,0 0 0,1 0 0,-1 1 0,1 1 0,26-2 0,-35 4 0,0 0 0,0 0 0,1 1 0,-1 0 0,0-1 0,0 1 0,0 1 0,0-1 0,0 1 0,0-1 0,0 1 0,-1 0 0,1 1 0,0-1 0,-1 1 0,0-1 0,0 1 0,0 0 0,0 0 0,0 0 0,0 1 0,-1-1 0,1 1 0,-1-1 0,0 1 0,0 0 0,-1 0 0,1 0 0,-1 0 0,0 0 0,1 7 0,2 13 0,-1-1 0,-1 0 0,-1 1 0,-3 35 0,1-34 0,1-1 0,-2 21 0,-2-42 0,-1-11 0,-1-13 0,1 1 0,2-1 0,-2-42 0,5 55 0,0 0 0,1 1 0,0-1 0,0 1 0,1-1 0,0 1 0,0 0 0,1-1 0,-1 1 0,2 0 0,6-10 0,-5 9 0,1 1 0,0 1 0,0-1 0,1 1 0,-1 1 0,2-1 0,-1 1 0,0 0 0,12-5 0,-17 8 0,1 1 0,-1 0 0,1 0 0,-1 0 0,0 0 0,1 1 0,0-1 0,-1 1 0,1-1 0,-1 1 0,1 0 0,0 0 0,-1 0 0,1 0 0,0 1 0,-1-1 0,1 1 0,-1-1 0,1 1 0,-1 0 0,1 0 0,-1 0 0,0 0 0,1 0 0,-1 1 0,0-1 0,0 1 0,0 0 0,0-1 0,0 1 0,0 0 0,0 0 0,-1 0 0,1 0 0,2 5 0,3 8 0,0 1 0,0 0 0,-2 0 0,0 1 0,-1 0 0,0 0 0,1 20 0,0 127 0,-5-68 0,1-90 0,-1 0 0,1-1 0,0 1 0,0-1 0,0 1 0,1-1 0,0 1 0,0-1 0,1 0 0,-1 0 0,1 0 0,4 6 0,-5-9 0,0 0 0,0 0 0,-1 0 0,1-1 0,0 1 0,1 0 0,-1-1 0,0 0 0,0 0 0,1 1 0,-1-1 0,0 0 0,1-1 0,-1 1 0,1 0 0,-1-1 0,1 0 0,0 1 0,-1-1 0,1 0 0,-1 0 0,1 0 0,0-1 0,-1 1 0,1-1 0,-1 1 0,1-1 0,-1 0 0,3-1 0,3-2 0,-1 0 0,0-1 0,0 1 0,-1-1 0,1-1 0,-1 1 0,0-1 0,-1 0 0,1-1 0,-1 1 0,-1-1 0,1 0 0,-1 0 0,0-1 0,4-11 0,3-9 0,-1 0 0,11-57 0,-9 22 0,-4-1 0,-2 0 0,-3 0 0,-2 0 0,-4 0 0,-2 0 0,-3 1 0,-31-119 0,31 159 0,-1 1 0,0 0 0,-2 0 0,0 1 0,-22-30 0,33 50 0,-1 1 0,1 0 0,0-1 0,0 1 0,-1-1 0,1 1 0,0-1 0,-1 1 0,1 0 0,0-1 0,-1 1 0,1 0 0,0-1 0,-1 1 0,1 0 0,-1 0 0,1-1 0,-1 1 0,1 0 0,-1 0 0,1 0 0,0-1 0,-1 1 0,1 0 0,-1 0 0,1 0 0,-1 0 0,1 0 0,-1 0 0,1 0 0,-1 0 0,1 0 0,-2 1 0,-6 15 0,3 29 0,10 13 0,1 1 0,4-2 0,29 105 0,-8-42 0,-28-105 0,1-1 0,0 1 0,1-1 0,0 0 0,2 0 0,10 18 0,-14-27 0,1 0 0,0 0 0,0 0 0,1-1 0,-1 0 0,1 0 0,0 0 0,0-1 0,1 1 0,-1-1 0,1 0 0,-1-1 0,1 1 0,0-1 0,0-1 0,0 1 0,0-1 0,8 1 0,-9-1 0,0 0 0,0-1 0,1 0 0,-1 0 0,0 0 0,0 0 0,0-1 0,0 0 0,0 0 0,0-1 0,0 1 0,0-1 0,0 0 0,7-4 0,-8 2 0,1 0 0,-1 0 0,1 0 0,-1 0 0,0-1 0,-1 1 0,1-1 0,-1 0 0,0 0 0,0-1 0,-1 1 0,3-7 0,27-90-1365,-25 80-5461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58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46 373 24575,'-5'0'0,"-5"0"0,-2-4 0,2-7 0,3-4 0,6-6 0,17-12 0,28-9 0,16-2 0,6-2 0,10 1 0,-4 10 0,-14 5 0,-12 8 0,-10 8 0,-6 7 0,-8 3-8191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5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24575,'0'5'0,"0"-1"0,1 1 0,0-1 0,0 1 0,0-1 0,1 1 0,-1-1 0,1 0 0,0 0 0,4 5 0,29 40 0,-11-19 0,-17-20 0,1 1 0,0-1 0,0 0 0,1-1 0,1 0 0,0-1 0,18 13 0,-25-19 0,1 0 0,-1 0 0,0-1 0,1 1 0,0-1 0,-1 0 0,1 0 0,0-1 0,0 1 0,-1-1 0,1 0 0,0 1 0,0-2 0,0 1 0,-1 0 0,1-1 0,0 0 0,0 0 0,-1 0 0,1 0 0,-1 0 0,1-1 0,-1 0 0,1 0 0,-1 0 0,0 0 0,0 0 0,0 0 0,0-1 0,4-4 0,-3 1 0,1 0 0,-1 0 0,0 0 0,0-1 0,-1 1 0,1-1 0,-2 0 0,1 0 0,-1 0 0,0 0 0,0 0 0,-1-1 0,0 1 0,0-8 0,0-11 0,-1 1 0,-5-45 0,-6 28-1365,5 25-5461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8:00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420 807 24575,'0'-2'0,"0"-1"0,0 0 0,-1 1 0,1-1 0,-1 1 0,1-1 0,-1 1 0,0-1 0,0 1 0,0-1 0,0 1 0,-1 0 0,1 0 0,-1 0 0,1-1 0,-1 1 0,0 1 0,-3-5 0,0 3 0,1 0 0,-1 0 0,0 0 0,0 1 0,0 0 0,-1 0 0,1 0 0,-8-2 0,-7 1 0,1 0 0,-1 1 0,0 2 0,-19 0 0,20 1 0,1 0 0,0 2 0,0 0 0,0 0 0,1 2 0,-31 12 0,44-16 0,-1 1 0,1 0 0,0 1 0,0-1 0,0 1 0,0-1 0,1 1 0,-1 1 0,1-1 0,-1 0 0,1 1 0,0-1 0,1 1 0,-1 0 0,1 0 0,-1 0 0,1 1 0,1-1 0,-1 0 0,0 1 0,1-1 0,0 1 0,0-1 0,0 1 0,1 0 0,0-1 0,0 1 0,0 0 0,0-1 0,1 1 0,0 5 0,0-5 0,0 1 0,0-1 0,0 0 0,1 0 0,0 0 0,0 0 0,0 0 0,0-1 0,1 1 0,0-1 0,0 1 0,0-1 0,0 0 0,1 0 0,0 0 0,-1 0 0,1-1 0,1 0 0,-1 0 0,0 0 0,1 0 0,0-1 0,-1 1 0,1-1 0,0 0 0,0-1 0,0 1 0,1-1 0,-1 0 0,0 0 0,0-1 0,1 0 0,4 0 0,-4 1 0,1-1 0,-1 0 0,0 0 0,0 0 0,0-1 0,0 0 0,0 0 0,0-1 0,0 0 0,0 0 0,-1 0 0,1 0 0,-1-1 0,1 0 0,-1 0 0,0-1 0,0 1 0,0-1 0,-1 0 0,1 0 0,-1-1 0,0 0 0,0 1 0,-1-1 0,1 0 0,4-11 0,1-4 0,-2-1 0,0 0 0,-1-1 0,-1 0 0,-1 1 0,2-39 0,-5 54 0,0 0 0,0 0 0,0 1 0,1-1 0,0 1 0,4-8 0,-6 12 0,1 0 0,-1 0 0,0 0 0,1 0 0,-1 1 0,1-1 0,-1 0 0,1 0 0,-1 1 0,1-1 0,-1 0 0,1 1 0,0-1 0,-1 1 0,1-1 0,0 1 0,0-1 0,0 1 0,-1-1 0,1 1 0,0-1 0,0 1 0,0 0 0,0 0 0,-1 0 0,1-1 0,0 1 0,0 0 0,0 0 0,0 0 0,0 0 0,0 0 0,0 1 0,0-1 0,0 0 0,-1 0 0,1 0 0,0 1 0,0-1 0,0 1 0,0-1 0,-1 0 0,1 1 0,0-1 0,0 1 0,-1 0 0,1-1 0,-1 1 0,1 0 0,0 0 0,49 55 0,-30-32 0,26 24 0,-45-47 0,0 0 0,0 0 0,0 0 0,0 0 0,0 0 0,0 0 0,0-1 0,1 1 0,-1 0 0,0-1 0,0 1 0,1-1 0,-1 1 0,0-1 0,1 0 0,-1 1 0,0-1 0,1 0 0,-1 0 0,0 0 0,1 0 0,-1 0 0,1 0 0,-1 0 0,0-1 0,1 1 0,-1 0 0,0-1 0,1 1 0,-1-1 0,0 0 0,0 1 0,0-1 0,1 0 0,-1 0 0,0 1 0,0-1 0,0 0 0,0 0 0,0 0 0,-1-1 0,1 1 0,0 0 0,0 0 0,-1 0 0,1 0 0,0-3 0,4-5 0,-1-1 0,-1 1 0,0-1 0,0 0 0,2-12 0,5-69 0,-3 0 0,-8-133 0,-1 127 0,2 97 0,0-24 0,-1 1 0,-1-1 0,-7-28 0,9 47 0,-2 0 0,1 0 0,0 0 0,-1 0 0,0 1 0,0-1 0,0 1 0,-1-1 0,1 1 0,-1 0 0,0 0 0,0 0 0,-1 0 0,1 1 0,-1-1 0,0 1 0,0 0 0,0 0 0,0 0 0,0 1 0,-10-5 0,13 7 0,-1-1 0,0 0 0,0 1 0,0-1 0,0 1 0,0 0 0,0-1 0,0 1 0,0 0 0,0 0 0,0 1 0,0-1 0,0 0 0,0 1 0,0-1 0,0 1 0,0-1 0,0 1 0,0 0 0,0 0 0,0 0 0,1 0 0,-1 0 0,0 0 0,1 1 0,-1-1 0,1 0 0,-1 1 0,1 0 0,0-1 0,0 1 0,0-1 0,0 1 0,0 0 0,0 0 0,0 0 0,0 0 0,1 0 0,-1 0 0,0 3 0,-1 2 0,1 0 0,0 0 0,1 0 0,-1 1 0,1-1 0,1 0 0,-1 0 0,1 0 0,0 0 0,4 11 0,10 19 0,1-1 0,3 0 0,0-2 0,3 0 0,0-1 0,2-1 0,31 31 0,28 12 0,-58-55 0,-1 1 0,41 48 0,-62-65 0,-1 1 0,1 0 0,-1-1 0,0 1 0,0 0 0,0 0 0,1 8 0,-3-10 0,0 0 0,1-1 0,-1 1 0,1 0 0,0 0 0,0-1 0,0 1 0,0 0 0,0-1 0,1 1 0,-1-1 0,1 0 0,0 1 0,-1-1 0,1 0 0,0 0 0,0 0 0,1 0 0,-1-1 0,0 1 0,1 0 0,-1-1 0,1 0 0,-1 1 0,4 0 0,4 0 0,-1 0 0,1-1 0,-1-1 0,1 1 0,-1-1 0,1-1 0,0 0 0,-1 0 0,1-1 0,-1 0 0,0-1 0,0 0 0,0 0 0,0-1 0,16-9 0,9-8 0,-1 0 0,44-39 0,-68 53 0,380-368-1365,-353 337-5461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0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1587 24575,'13'-1'0,"0"0"0,0-1 0,-1 0 0,1-1 0,0 0 0,-1-1 0,0-1 0,0 0 0,0 0 0,-1-1 0,1-1 0,-1 0 0,15-13 0,-20 15 0,1-1 0,-1 0 0,0 0 0,-1 0 0,0 0 0,0-1 0,0 0 0,-1 0 0,1-1 0,-2 1 0,1-1 0,-1 1 0,-1-1 0,1 0 0,-1-1 0,0 1 0,-1 0 0,0 0 0,-1-1 0,1 1 0,-3-17 0,2 22 0,-1 0 0,1 0 0,-1 0 0,0 0 0,0 0 0,0 0 0,0 0 0,0 0 0,-1 0 0,1 0 0,-1 1 0,0-1 0,0 0 0,0 1 0,0 0 0,0-1 0,-1 1 0,1 0 0,0 0 0,-1 0 0,0 1 0,1-1 0,-1 1 0,0-1 0,0 1 0,0 0 0,0 0 0,0 0 0,0 1 0,0-1 0,-1 1 0,1-1 0,0 1 0,0 0 0,-5 1 0,-2 0 0,-1 0 0,1 2 0,-1-1 0,1 1 0,0 0 0,0 1 0,0 0 0,1 1 0,-13 7 0,9-3 0,0 0 0,0 1 0,0 0 0,1 0 0,1 2 0,-15 17 0,20-21 0,1 0 0,0 1 0,0 0 0,1 0 0,0 0 0,1 1 0,0-1 0,0 1 0,1-1 0,0 1 0,0 15 0,1-12 0,1 0 0,0 0 0,1 0 0,0 0 0,1 0 0,1 0 0,0-1 0,0 1 0,2-1 0,-1 0 0,8 13 0,-7-17 0,0 0 0,0-1 0,1 1 0,0-1 0,0-1 0,0 1 0,1-1 0,0 0 0,1-1 0,-1 1 0,1-1 0,0-1 0,0 0 0,1 0 0,-1 0 0,15 3 0,-4-2 0,1-1 0,0-1 0,0-1 0,0-1 0,0 0 0,0-2 0,0 0 0,0-1 0,0-1 0,0-1 0,-1-1 0,20-7 0,-35 10 0,0-1 0,1 1 0,-1-1 0,0 0 0,0 0 0,-1 0 0,1-1 0,-1 0 0,1 1 0,-1-1 0,0 0 0,-1 0 0,1-1 0,-1 1 0,0 0 0,0-1 0,0 0 0,0 1 0,-1-1 0,0 0 0,0 0 0,1-9 0,-1-8 0,0 0 0,-2 1 0,-5-39 0,0 21 0,-3 1 0,0 0 0,-3 0 0,-1 1 0,-2 1 0,-2 0 0,-1 1 0,-1 1 0,-2 1 0,-1 1 0,-2 0 0,-34-34 0,46 53 0,7 8 0,0-1 0,-1 0 0,1 1 0,-1 0 0,0 0 0,-1 1 0,-6-5 0,23 28 0,214 218 0,-180-193 0,3 3 0,2-1 0,1-3 0,79 52 0,-107-82 0,0-1 0,1-1 0,1 0 0,48 13 0,-56-20 0,1-1 0,0-1 0,-1 0 0,1-1 0,0-1 0,0 0 0,0-2 0,25-4 0,-35 4 0,0 1 0,0-1 0,0-1 0,-1 0 0,1 0 0,-1 0 0,1 0 0,-1-1 0,0 0 0,0-1 0,-1 1 0,1-1 0,5-7 0,-5 4 0,0 0 0,-1 0 0,0-1 0,0 0 0,-1 0 0,0 0 0,0 0 0,3-17 0,-1-9 0,-1-1 0,-2-1 0,-2 1 0,-4-45 0,2 55 0,1 15 0,0 1 0,-1-1 0,-1 0 0,0 1 0,0 0 0,-1-1 0,-1 1 0,1 0 0,-2 0 0,-6-12 0,7 16 0,-1 0 0,1 1 0,-1 0 0,0 0 0,0 0 0,0 1 0,-1-1 0,1 1 0,-1 1 0,0-1 0,0 1 0,-1 0 0,1 0 0,-1 1 0,1 0 0,-13-3 0,8 4 0,0 0 0,-1 0 0,1 1 0,0 1 0,0 0 0,-1 0 0,1 1 0,0 0 0,0 1 0,1 1 0,-1 0 0,1 0 0,-1 1 0,1 0 0,1 0 0,-1 1 0,-9 9 0,2-2 0,0 1 0,1 0 0,1 2 0,1-1 0,0 2 0,1 0 0,1 1 0,-12 20 0,21-32 0,0-1 0,1 1 0,-1 0 0,1 0 0,0 0 0,1 0 0,-1 0 0,1 1 0,0-1 0,1 0 0,0 1 0,0-1 0,0 0 0,1 1 0,-1-1 0,1 0 0,1 0 0,0 1 0,-1-1 0,2 0 0,-1-1 0,1 1 0,0 0 0,0-1 0,0 1 0,1-1 0,0 0 0,0 0 0,0-1 0,1 1 0,0-1 0,8 7 0,4 2 0,0-1 0,1-1 0,0 0 0,1-1 0,0-1 0,1-1 0,0 0 0,0-2 0,0 0 0,1-2 0,0 0 0,0-1 0,37 0 0,-54-3 0,0 0 0,0 0 0,0-1 0,0 0 0,1 1 0,-1-1 0,0-1 0,-1 1 0,1-1 0,0 1 0,0-1 0,-1 0 0,1 0 0,-1-1 0,1 1 0,-1-1 0,0 0 0,0 0 0,0 0 0,-1 0 0,1 0 0,-1-1 0,1 1 0,-1-1 0,0 1 0,-1-1 0,3-4 0,0-8 0,-1 1 0,0-1 0,-1 0 0,0 1 0,-2-27 0,1 17 0,-1 23 0,0 0 0,0 0 0,0 0 0,0 0 0,1 0 0,-1 0 0,0 0 0,1 0 0,0 1 0,-1-1 0,1 0 0,0 0 0,0 0 0,0 1 0,2-3 0,-2 3 0,0 1 0,0-1 0,0 0 0,0 1 0,0-1 0,0 1 0,0-1 0,0 1 0,0 0 0,0-1 0,0 1 0,0 0 0,0 0 0,0 0 0,0 0 0,1 0 0,-1 0 0,0 0 0,2 0 0,6 3 0,-1 0 0,1 0 0,-1 1 0,0 0 0,12 8 0,8 4 0,-10-7 0,2-1 0,-1-1 0,33 8 0,-47-14 0,0 0 0,0 0 0,1 0 0,-1-1 0,0 0 0,1 0 0,-1 0 0,0-1 0,1 0 0,-1 0 0,0 0 0,0 0 0,0-1 0,0 0 0,0 0 0,0-1 0,-1 1 0,1-1 0,8-6 0,-5 0 0,-1 0 0,0 0 0,0-1 0,-1 0 0,0 0 0,0-1 0,-1 1 0,-1-1 0,0 0 0,0 0 0,-1-1 0,-1 1 0,2-14 0,0-14 0,-1 0 0,-3-66 0,-5 45 0,-1 0 0,-4 0 0,-2 1 0,-3 0 0,-2 1 0,-48-108 0,45 124 0,-3 0 0,-1 1 0,-2 1 0,-2 2 0,-1 0 0,-2 2 0,-2 2 0,-1 1 0,-53-41 0,74 64 0,-1 1 0,0 1 0,-1 0 0,-26-10 0,33 15 0,-1 1 0,0 0 0,0 0 0,0 0 0,0 1 0,-1 1 0,1-1 0,0 2 0,-16 1 0,23-2 0,0 0 0,-1 1 0,1-1 0,0 1 0,0 0 0,-1-1 0,1 1 0,0 0 0,0 0 0,0 0 0,0 1 0,0-1 0,0 0 0,0 1 0,1-1 0,-1 1 0,1 0 0,-1 0 0,1-1 0,-1 1 0,1 0 0,0 0 0,0 0 0,0 0 0,0 0 0,0 1 0,0-1 0,1 0 0,-1 0 0,1 1 0,0-1 0,-1 0 0,1 1 0,0-1 0,0 0 0,0 1 0,1-1 0,-1 0 0,1 0 0,0 4 0,2 4 0,0 0 0,1 0 0,0 0 0,1-1 0,0 0 0,0 0 0,1 0 0,7 9 0,271 272 0,-199-209 0,84 83 0,151 143 0,-286-276 0,71 50 0,-95-74 0,1-1 0,-1 0 0,1 0 0,0-1 0,0-1 0,1 0 0,-1-1 0,1 0 0,0 0 0,0-1 0,0-1 0,16 0 0,-24-1 0,0-1 0,0 0 0,0 0 0,-1 0 0,1 0 0,-1 0 0,1-1 0,0 0 0,-1 0 0,0 0 0,0 0 0,1 0 0,-1-1 0,-1 1 0,1-1 0,0 0 0,-1 0 0,1 0 0,-1 0 0,0 0 0,0 0 0,0-1 0,0 1 0,-1-1 0,1 1 0,0-6 0,4-9 0,-2-1 0,0 0 0,2-37 0,-6 53 0,1-2 0,2-22 0,-1 1 0,-2-1 0,0 1 0,-7-49 0,5 69 0,1-1 0,-1 0 0,0 1 0,-1-1 0,0 1 0,0 0 0,0 0 0,-1 0 0,0 0 0,0 0 0,0 1 0,0 0 0,-1 0 0,0 0 0,0 0 0,-1 1 0,1 0 0,-1 0 0,0 0 0,0 1 0,0 0 0,-1 0 0,-10-3 0,-6 0 0,1 1 0,-1 1 0,1 1 0,-1 1 0,0 1 0,-28 3 0,1 2 0,-85 19 0,-11 21 0,37-9 0,80-31 0,21-9 0,15-10 0,4 5 0,0 0 0,1 0 0,22-14 0,2-2 0,-22 15 0,1 1 0,0 0 0,0 1 0,1 1 0,29-12 0,-39 18 0,1 0 0,-1 1 0,0-1 0,1 1 0,-1 0 0,1 1 0,0 0 0,-1 0 0,1 0 0,-1 1 0,1-1 0,-1 2 0,1-1 0,-1 1 0,0 0 0,0 0 0,0 1 0,11 6 0,121 89 0,-93-64 0,0-1 0,3-3 0,73 36 0,-97-55 0,0-1 0,0-2 0,1 0 0,0-2 0,1 0 0,-1-2 0,31 1 0,-49-5 0,0 0 0,0-1 0,0 0 0,0 0 0,0-1 0,0 0 0,-1 0 0,1-1 0,0 1 0,-1-2 0,0 1 0,0 0 0,0-1 0,0-1 0,-1 1 0,1-1 0,-1 1 0,0-1 0,-1-1 0,1 1 0,-1-1 0,0 0 0,-1 0 0,1 0 0,4-11 0,-1-2 0,-1 1 0,0-1 0,-1-1 0,-1 1 0,-1-1 0,-1 1 0,0-39 0,-3 44 0,-1 0 0,0 0 0,-1 1 0,0-1 0,-1 1 0,-1 0 0,0 0 0,0 0 0,-2 1 0,1 0 0,-2 0 0,1 1 0,-2-1 0,1 2 0,-1-1 0,-1 1 0,0 1 0,-1 0 0,-13-9 0,10 7 0,-1 1 0,-1 1 0,0 1 0,0 0 0,-1 1 0,0 0 0,0 2 0,0 0 0,-1 1 0,0 0 0,0 2 0,0 0 0,0 1 0,-21 2 0,17 0 0,1 2 0,-1 1 0,1 1 0,0 0 0,0 2 0,1 0 0,-22 12 0,34-15 0,1 0 0,-1 0 0,1 1 0,1 0 0,-1 0 0,1 1 0,0 0 0,0 0 0,0 0 0,1 1 0,0 0 0,1 0 0,-1 0 0,1 1 0,1-1 0,-1 1 0,1 0 0,1 0 0,-1 0 0,1 0 0,-1 11 0,3-3 0,-1-1 0,2 0 0,0 0 0,1 0 0,0 0 0,2 0 0,-1-1 0,2 1 0,0-1 0,0 0 0,2 0 0,0-1 0,0 0 0,13 18 0,9 7 0,3-1 0,0-1 0,44 37 0,-35-36 0,90 65 0,-115-92 0,1 0 0,-1-1 0,1-1 0,1 0 0,-1-2 0,1 0 0,0-1 0,1 0 0,30 3 0,-45-8 0,0 0 0,-1 0 0,1 0 0,-1-1 0,1 1 0,0-1 0,-1 0 0,1 0 0,-1 0 0,0 0 0,1-1 0,-1 1 0,0-1 0,0 0 0,0 0 0,0 0 0,3-3 0,-1 0 0,-1 0 0,0 0 0,0 0 0,0 0 0,-1-1 0,0 0 0,0 1 0,-1-1 0,3-7 0,1-10 0,0-1 0,-2 0 0,0-1 0,0-24 0,-4 11 0,-1-1 0,-1 1 0,-3 0 0,-1 0 0,-14-51 0,19 88 0,0-1 0,1 1 0,0-1 0,-1 1 0,1-1 0,0 0 0,0 1 0,-1-1 0,1 0 0,1 1 0,-1-1 0,0 1 0,0-1 0,0 1 0,1-1 0,-1 0 0,1 1 0,0-1 0,-1 1 0,1 0 0,1-3 0,0 3 0,-1 0 0,0 0 0,1 0 0,-1 0 0,1 1 0,-1-1 0,1 1 0,-1-1 0,1 1 0,-1-1 0,1 1 0,-1 0 0,1 0 0,0 0 0,-1 0 0,1 0 0,2 1 0,9 1 0,-1 1 0,1 0 0,-1 1 0,15 7 0,-22-9 0,28 10 0,1-2 0,0-1 0,0-2 0,0-1 0,1-1 0,0-3 0,66-2 0,-81 0-341,0-1 0,0-1-1,31-7 1,-31 3-6485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15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1647 24575,'-17'5'0,"3"-2"0,13-4 0,1 0 0,-1 0 0,1 0 0,-1 0 0,1 1 0,0-1 0,-1 0 0,1 0 0,0 0 0,-1 0 0,1 0 0,0 0 0,0 0 0,0 0 0,0 0 0,0 0 0,0 0 0,0 0 0,1 0 0,-1 0 0,0-1 0,2-9 0,0 1 0,0 0 0,1 0 0,1 0 0,-1 0 0,1 0 0,9-14 0,46-62 0,-51 75 0,282-368-652,140-193-542,-311 394 1147,94-125-65,-209 296 181,-7 5 118,-15 9 401,-32 19 492,44-23-1028,-33 19-40,-83 46-3,-209 85-1,298-140-8,14-5 0,44-26 0,22-9 0,1 2 0,67-26 0,109-26 0,-222 76 0,2 0 0,5-3 0,1 1 0,-1 0 0,1 1 0,0 0 0,0 1 0,13-1 0,-20 2 0,-1 1 0,1-1 0,-1 1 0,1-1 0,-1 1 0,0 0 0,1 0 0,-1 0 0,0 0 0,0 0 0,1 0 0,-1 1 0,0-1 0,0 1 0,-1 0 0,1-1 0,0 1 0,-1 0 0,1 0 0,-1 0 0,1 0 0,-1 0 0,0 1 0,0-1 0,0 0 0,0 1 0,0-1 0,0 0 0,-1 1 0,1-1 0,-1 3 0,4 18 0,-1-1 0,-1 1 0,-1-1 0,-2 1 0,-2 23 0,-23 116 0,12-84 0,-8 32-682,-38 116-1,53-204-6143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21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2071 24575,'4'1'0,"0"-1"0,0 1 0,0 0 0,-1 0 0,1 0 0,0 1 0,-1-1 0,1 1 0,-1 0 0,1 0 0,3 3 0,37 32 0,-33-28 0,70 63 0,148 139 0,-220-200 0,1-1 0,0-1 0,0 0 0,1 0 0,1-1 0,-1 0 0,1-1 0,26 11 0,-37-18 0,1 1 0,-1-1 0,1 0 0,0 0 0,-1 1 0,1-1 0,0 0 0,-1 0 0,1-1 0,0 1 0,-1 0 0,1 0 0,0-1 0,-1 1 0,1-1 0,-1 0 0,1 1 0,-1-1 0,1 0 0,-1 0 0,1 0 0,-1 0 0,2-2 0,0 0 0,-1 0 0,0 0 0,0 0 0,-1 0 0,1 0 0,-1 0 0,1-1 0,-1 1 0,0-1 0,1-5 0,0-4 0,-1 0 0,0-1 0,-1 1 0,0 0 0,-3-16 0,-2 3 0,0 0 0,-2 0 0,-19-48 0,21 64 0,1 0 0,-1 0 0,-1 0 0,0 0 0,-1 1 0,0 0 0,0 1 0,0-1 0,-1 1 0,-1 1 0,-17-14 0,25 21 0,1-1 0,-1 1 0,1-1 0,-1 1 0,0-1 0,0 1 0,1-1 0,-1 1 0,0 0 0,0 0 0,1-1 0,-1 1 0,0 0 0,0 0 0,0 0 0,1 0 0,-1 0 0,0 0 0,0 0 0,0 0 0,1 0 0,-1 0 0,0 0 0,0 0 0,0 1 0,1-1 0,-1 0 0,0 1 0,0-1 0,1 0 0,-2 2 0,1-1 0,0 1 0,0-1 0,1 1 0,-1-1 0,1 1 0,-1 0 0,1-1 0,0 1 0,-1 0 0,1 0 0,0-1 0,0 1 0,1 3 0,0 6 0,0-1 0,1 0 0,6 19 0,0-10 0,1-1 0,1 0 0,0-1 0,1 0 0,1-1 0,1 0 0,0-1 0,26 24 0,10 1 0,76 49 0,-76-56 0,-14-3 0,-29-24 0,0-1 0,0 1 0,1-1 0,-1 0 0,1 0 0,0-1 0,9 4 0,-14-7 0,0-1 0,-1 1 0,1-1 0,0 0 0,0 0 0,-1 0 0,1 0 0,0 0 0,0 0 0,0 0 0,-1 0 0,1-1 0,0 1 0,-1-1 0,1 1 0,0-1 0,-1 0 0,1 0 0,0 1 0,-1-1 0,1 0 0,-1 0 0,0-1 0,1 1 0,-1 0 0,0 0 0,0-1 0,0 1 0,0-1 0,0 1 0,0-1 0,0 1 0,0-1 0,0 1 0,-1-1 0,1 0 0,-1 1 0,1-1 0,-1-2 0,3-6 0,-1-1 0,0 1 0,-1-1 0,0 0 0,0-11 0,-3-14 0,-1 1 0,-2-1 0,-1 2 0,-2-1 0,-1 1 0,-2 0 0,-1 0 0,-1 2 0,-22-38 0,33 68 0,1-1 0,-1 1 0,1-1 0,0 0 0,0 1 0,0-1 0,1 0 0,-1 0 0,0 0 0,1-4 0,0 6 0,0 1 0,0 0 0,0-1 0,0 1 0,0-1 0,0 1 0,1-1 0,-1 1 0,0 0 0,0-1 0,0 1 0,1-1 0,-1 1 0,0 0 0,1-1 0,-1 1 0,0 0 0,0 0 0,1-1 0,-1 1 0,1 0 0,-1 0 0,0-1 0,1 1 0,-1 0 0,1 0 0,21 2 0,-12 2 0,1 1 0,0 0 0,-1 1 0,0 0 0,0 0 0,17 16 0,49 54 0,-57-53 0,0 1 0,21 39 0,-4-7 0,-35-54 0,1 0 0,-1 0 0,0-1 0,1 1 0,-1 0 0,1-1 0,0 1 0,0-1 0,-1 0 0,1 1 0,2 0 0,5-4 0,-6-15 0,-4 3 0,-1 0 0,-1-1 0,-1 1 0,-6-17 0,-6-27 0,2 7 0,8 33 0,0-1 0,-4-34 0,9 49 0,1 0 0,0 0 0,-1 0 0,2-1 0,-1 1 0,0 0 0,1 0 0,0 0 0,0 0 0,0 0 0,0 0 0,1 0 0,0 0 0,0 0 0,0 1 0,0-1 0,0 1 0,3-4 0,-2 4 0,0 1 0,0 0 0,0-1 0,0 1 0,0 1 0,1-1 0,-1 0 0,1 1 0,-1-1 0,1 1 0,-1 0 0,1 0 0,0 1 0,-1-1 0,1 1 0,0-1 0,0 1 0,-1 1 0,1-1 0,0 0 0,0 1 0,-1 0 0,5 1 0,2 1 0,0 0 0,0 1 0,-1 0 0,0 1 0,0 0 0,0 0 0,9 8 0,-1 1 0,-1 0 0,0 2 0,-1-1 0,0 2 0,-2 0 0,0 1 0,-1 0 0,-1 1 0,0 0 0,-1 1 0,13 40 0,-23-57 0,1 0 0,0 0 0,0-1 0,1 1 0,-1 0 0,0-1 0,1 1 0,0-1 0,0 1 0,-1-1 0,1 0 0,1 0 0,-1 0 0,0 0 0,0 0 0,1-1 0,-1 1 0,1-1 0,-1 1 0,1-1 0,0 0 0,-1 0 0,1 0 0,0 0 0,0-1 0,0 1 0,4 0 0,-3-2 0,0 1 0,1 0 0,-1-1 0,0 0 0,0 0 0,0 0 0,0-1 0,0 1 0,0-1 0,0 0 0,-1 0 0,1 0 0,-1-1 0,1 1 0,-1-1 0,0 0 0,0 0 0,5-5 0,4-9 0,-1-1 0,0 0 0,-1 0 0,-1-1 0,-1 0 0,0 0 0,-1-1 0,-2 0 0,0 0 0,3-26 0,-4 4 0,-1-1 0,-2 0 0,-1 0 0,-8-44 0,-1 26 0,-2 0 0,-35-105 0,33 129 0,-1 0 0,-3 1 0,-1 0 0,-1 2 0,-36-49 0,37 64 0,0 0 0,-2 0 0,0 2 0,-27-18 0,76 58 0,-2 0 0,-1 3 0,-1 0 0,-1 1 0,22 33 0,94 161 0,-125-196 0,2-1 0,1-1 0,1 0 0,23 21 0,92 73 0,-129-112 0,4 2 0,-1-1 0,2 0 0,-1 0 0,1-1 0,-1 0 0,2-1 0,-1 0 0,0 0 0,1-1 0,-1-1 0,1 0 0,0 0 0,0-1 0,0 0 0,0-1 0,0 0 0,0-1 0,0 0 0,0-1 0,-1 0 0,14-5 0,-7 1 0,-1 0 0,0-1 0,0-1 0,-1 0 0,0-2 0,0 1 0,-1-2 0,-1 0 0,0 0 0,0-1 0,-1-1 0,17-23 0,-18 21 0,-1-1 0,0 0 0,-1 0 0,-1-1 0,-1 0 0,0-1 0,-1 1 0,-1-1 0,-1-1 0,0 1 0,-2 0 0,0-1 0,-1 0 0,0 1 0,-2-1 0,0 0 0,-5-19 0,3 28 0,0 0 0,-1 1 0,0-1 0,-1 1 0,0 0 0,0 0 0,-1 0 0,0 1 0,-1 0 0,-14-14 0,5 8 0,0 0 0,-1 1 0,0 0 0,-25-12 0,33 21 0,0 0 0,-1 0 0,1 0 0,-1 1 0,0 1 0,0 0 0,0 0 0,0 1 0,0 0 0,0 1 0,0 0 0,-1 1 0,1 0 0,0 0 0,0 1 0,0 0 0,1 1 0,-1 0 0,0 1 0,1 0 0,-12 7 0,17-8 0,0 1 0,0-1 0,1 1 0,-1 0 0,1 0 0,0 1 0,0-1 0,1 1 0,-1-1 0,1 1 0,0 0 0,0 0 0,1 0 0,0 0 0,-1 0 0,2 0 0,-1 0 0,0 9 0,0 11 0,1-1 0,6 40 0,5 3 0,3 1 0,2-2 0,4 0 0,2-1 0,60 118 0,-67-154 0,1 0 0,2-1 0,23 28 0,-35-48 0,0-1 0,1 0 0,0 0 0,1 0 0,-1-1 0,1 0 0,1 0 0,-1-1 0,1 0 0,0-1 0,0 0 0,0 0 0,0-1 0,17 4 0,-24-7 0,0 0 0,0 0 0,-1 0 0,1 0 0,0 0 0,0 0 0,0 0 0,0 0 0,0-1 0,0 1 0,0-1 0,-1 0 0,1 1 0,0-1 0,-1 0 0,1 0 0,0 0 0,-1 0 0,1-1 0,2-1 0,-2 0 0,1-1 0,0 0 0,-1 1 0,0-1 0,0 0 0,0 0 0,0 0 0,2-8 0,1-8 0,-2 0 0,0 0 0,0-24 0,-2 36 0,-1-45 0,-2 0 0,-2 1 0,-2-1 0,-3 1 0,-2 1 0,-32-89 0,43 139 0,0 1 0,0-1 0,-1 1 0,1-1 0,0 0 0,0 1 0,0-1 0,-1 0 0,1 1 0,0-1 0,0 0 0,0 1 0,0-1 0,0 0 0,0 1 0,1-1 0,-1 0 0,0 1 0,0-1 0,0 1 0,1-2 0,9 3 0,18 18 0,-27-18 0,55 43 0,-11-7 0,2-2 0,67 38 0,-98-64 0,1-1 0,0-1 0,0 0 0,0-1 0,1-1 0,0-1 0,0 0 0,0-2 0,0 0 0,1-1 0,30-2 0,-45 1 0,-1 0 0,1-1 0,-1 0 0,1 1 0,-1-1 0,1 0 0,-1-1 0,0 1 0,0-1 0,1 1 0,-1-1 0,0 0 0,0 0 0,-1 0 0,1 0 0,4-6 0,-3 4 0,-2-1 0,1 0 0,0 0 0,-1 0 0,0-1 0,0 1 0,0 0 0,-1-1 0,0 1 0,1-8 0,1-15 0,-2-1 0,-1 1 0,-1-1 0,-1 0 0,-2 1 0,-1 0 0,-15-52 0,-6 4 0,-54-112 0,60 146 0,-31-46 0,40 71 0,-1 1 0,0 0 0,-1 1 0,-1 1 0,-21-18 0,34 31 0,0 0 0,-1-1 0,1 1 0,-1 0 0,1 0 0,-1 0 0,1 0 0,-1 0 0,0 1 0,1-1 0,-1 0 0,0 1 0,0 0 0,1-1 0,-1 1 0,0 0 0,0 0 0,0-1 0,0 2 0,-2-1 0,3 0 0,1 1 0,-1-1 0,1 0 0,-1 1 0,1-1 0,0 0 0,-1 1 0,1-1 0,-1 1 0,1-1 0,0 1 0,-1-1 0,1 1 0,0-1 0,0 1 0,-1 0 0,1-1 0,0 1 0,0-1 0,0 1 0,0 0 0,0 0 0,4 25 0,11 12 0,3-1 0,1 0 0,42 59 0,-17-26 0,-9-9 0,-22-37 0,0 0 0,2 0 0,0-2 0,2 0 0,24 26 0,-39-46 0,0 0 0,0 0 0,0-1 0,0 1 0,0 0 0,0-1 0,1 1 0,-1-1 0,1 0 0,-1 0 0,1 0 0,-1 0 0,1 0 0,0 0 0,-1-1 0,1 1 0,0-1 0,0 0 0,-1 0 0,1 0 0,0 0 0,5-1 0,-3-2 0,0 1 0,1-1 0,-1 0 0,0-1 0,-1 1 0,1-1 0,-1 0 0,1 0 0,5-7 0,16-17 0,-2 1 0,2 1 0,33-25 0,-49 43 0,0 1 0,1 0 0,0 1 0,0 1 0,1-1 0,0 2 0,0 0 0,0 0 0,0 1 0,15-2 0,-6 3 0,0 0 0,0 1 0,1 2 0,-1 0 0,0 1 0,0 1 0,0 1 0,24 8 0,-37-10 0,-1 1 0,0 1 0,0-1 0,0 1 0,0 0 0,0 1 0,-1 0 0,0 0 0,0 0 0,10 12 0,-12-12 0,-1 1 0,0-1 0,1 1 0,-2 0 0,1 0 0,-1 0 0,0 0 0,0 1 0,-1-1 0,1 1 0,-2-1 0,1 1 0,-1-1 0,0 14 0,-1-10 0,-1 0 0,0 0 0,-1 1 0,1-1 0,-2-1 0,0 1 0,0 0 0,0-1 0,-1 0 0,-1 0 0,0 0 0,0-1 0,0 0 0,-1 0 0,-11 10 0,7-9 0,0 1 0,-1-2 0,0 0 0,0 0 0,0-1 0,-1-1 0,0 0 0,-1-1 0,1 0 0,-23 4 0,13-4 0,-1-1 0,1-2 0,-1 0 0,0-2 0,1 0 0,-1-2 0,-42-8 0,61 9 0,1-1 0,0 1 0,0-1 0,0-1 0,0 1 0,-7-6 0,10 8 0,1 0 0,-1-1 0,1 1 0,-1-1 0,1 1 0,0-1 0,-1 1 0,1-1 0,-1 1 0,1-1 0,0 1 0,0-1 0,-1 0 0,1 1 0,0-1 0,0 1 0,0-1 0,0 0 0,-1 1 0,1-1 0,0-1 0,1 1 0,-1 0 0,1 1 0,-1-1 0,1 0 0,-1 0 0,1 1 0,0-1 0,-1 0 0,1 1 0,0-1 0,0 1 0,-1-1 0,1 1 0,0-1 0,0 1 0,0-1 0,0 1 0,-1 0 0,1 0 0,2-1 0,7-1 0,-1 1 0,1 1 0,0-1 0,0 1 0,0 1 0,0 0 0,-1 0 0,18 5 0,15 1 0,23 0 0,1-3 0,102-8 0,-148 2 0,0-1 0,0-1 0,0 0 0,-1-2 0,0 0 0,0-2 0,30-16 0,-38 18 0,-1 0 0,1-2 0,-2 1 0,1-1 0,-1 0 0,0-1 0,-1 0 0,0-1 0,-1 1 0,0-1 0,0-1 0,-1 0 0,9-20 0,-7 6 0,-2 0 0,0-1 0,-1 0 0,-2 0 0,-1 0 0,-1 0 0,-1 0 0,-1 0 0,-1 0 0,-2 0 0,-8-33 0,11 51 0,-1 1 0,0 0 0,-1 0 0,0 0 0,0 0 0,0 0 0,-1 1 0,0-1 0,0 1 0,0 0 0,-1 0 0,0 1 0,0-1 0,-1 1 0,1 0 0,-1 0 0,0 1 0,-1 0 0,1 0 0,-1 1 0,1-1 0,-1 1 0,0 1 0,0-1 0,-1 1 0,1 0 0,0 1 0,-1 0 0,-14 0 0,15 0 0,-1 1 0,0 0 0,0 0 0,0 1 0,0 0 0,-12 4 0,17-4 0,1 0 0,-1 1 0,1-1 0,-1 1 0,1-1 0,0 1 0,-1 0 0,1 0 0,0 0 0,0 0 0,0 1 0,1-1 0,-1 0 0,0 1 0,1-1 0,0 1 0,-1 0 0,1-1 0,0 1 0,-1 5 0,-1 4 0,0 0 0,0-1 0,2 1 0,-1 0 0,1 0 0,1 0 0,0 0 0,1 0 0,0 0 0,1 0 0,0 0 0,1 0 0,0-1 0,1 1 0,0-1 0,1 0 0,0 0 0,1-1 0,9 14 0,1-1 0,1-1 0,1-1 0,1 0 0,0-2 0,1 0 0,2-2 0,-1 0 0,2-1 0,0-1 0,1-1 0,1-1 0,37 13 0,-59-24 0,0-1 0,1 0 0,-1 0 0,0 0 0,1-1 0,-1 1 0,1-1 0,-1 0 0,1 0 0,-1 0 0,1 0 0,-1 0 0,1-1 0,-1 0 0,0 1 0,1-1 0,-1-1 0,0 1 0,0 0 0,1-1 0,4-3 0,-4 1 0,0 0 0,0-1 0,-1 1 0,1-1 0,-1 0 0,0 0 0,0 0 0,-1 0 0,1-1 0,-1 1 0,0-1 0,1-8 0,8-31 0,-2-1 0,-2 0 0,-1 0 0,-3-1 0,-2 1 0,-2-1 0,-2 1 0,-3 0 0,-1 0 0,-23-80 0,21 102 0,0 0 0,-2 1 0,-1 0 0,-1 0 0,-1 2 0,-1 0 0,0 0 0,-2 1 0,0 1 0,-2 1 0,1 1 0,-2 0 0,-25-15 0,37 26 0,0 1 0,0 1 0,-1-1 0,-16-5 0,23 9 0,1 1 0,-1-1 0,1 0 0,0 1 0,-1 0 0,1-1 0,-1 1 0,1 0 0,-1 0 0,1 0 0,-1 0 0,1 0 0,-1 0 0,1 0 0,-1 0 0,1 1 0,-1-1 0,1 1 0,-1-1 0,1 1 0,0-1 0,-1 1 0,1 0 0,0 0 0,0 0 0,-1-1 0,1 1 0,0 0 0,0 1 0,0-1 0,0 0 0,0 0 0,0 0 0,1 1 0,-1-1 0,0 0 0,1 1 0,-1-1 0,0 0 0,1 1 0,-1 1 0,0 6 0,0-1 0,0 0 0,1 0 0,0 1 0,1-1 0,-1 0 0,2 1 0,2 11 0,25 66 0,-21-64 0,25 59 0,4-1 0,3-2 0,3-2 0,91 122 0,-113-172 0,0 0 0,2-2 0,43 36 0,-56-51 0,1-2 0,0 1 0,0-2 0,1 1 0,-1-1 0,1-1 0,1 0 0,-1-1 0,1 0 0,-1-1 0,1-1 0,15 2 0,60 7 0,-67-7 0,0-1 0,0-1 0,0-1 0,37-2 0,-52 0 0,0-1 0,0 0 0,0 0 0,-1 0 0,1-1 0,-1 1 0,1-1 0,-1-1 0,0 1 0,0-1 0,0 0 0,0 0 0,-1 0 0,0-1 0,1 0 0,-2 1 0,1-1 0,5-10 0,-3 3 0,1-1 0,-2 1 0,1-2 0,-2 1 0,0 0 0,0-1 0,1-18 0,-1-16 0,-2 1 0,-2-1 0,-2 0 0,-2 0 0,-11-48 0,-4 9 0,-52-148 0,68 227 0,-87-221 0,70 183 0,-3 1 0,-51-76 0,68 113 0,-1 0 0,0 0 0,0 1 0,-1 0 0,0 1 0,0 0 0,-1 0 0,0 0 0,0 1 0,-14-5 0,20 8 0,0 1 0,0-1 0,0 1 0,-1 0 0,1 1 0,0-1 0,-1 0 0,1 1 0,0 0 0,-1 0 0,1 0 0,-1 0 0,1 0 0,0 1 0,-1 0 0,1-1 0,0 1 0,0 1 0,0-1 0,-1 0 0,1 1 0,0-1 0,1 1 0,-1 0 0,0 0 0,0 0 0,1 0 0,-1 1 0,1-1 0,0 1 0,0-1 0,0 1 0,0 0 0,-2 5 0,1-4 0,1 1 0,1-1 0,-1 1 0,1 0 0,0 0 0,0 0 0,0-1 0,0 1 0,1 0 0,0 0 0,0 0 0,1 0 0,-1 0 0,1 0 0,0 0 0,0 0 0,3 7 0,4 5 0,0 0 0,1 0 0,15 21 0,-11-18 0,1 2 0,198 303 0,26-18 0,-220-286 0,1-2 0,0 0 0,2-1 0,25 18 0,-42-34 0,0 0 0,0 0 0,0 0 0,0 0 0,1-1 0,-1 1 0,1-1 0,-1 0 0,1-1 0,-1 1 0,1-1 0,0 0 0,-1 0 0,7-1 0,-4 0 0,1-1 0,-1 0 0,0 0 0,0-1 0,0 0 0,0 0 0,0-1 0,6-4 0,0-1 0,-1-1 0,0 0 0,-1 0 0,0-1 0,-1-1 0,0 0 0,0 0 0,7-15 0,-9 11 0,0-1 0,6-21 0,10-23 0,-17 47 0,-1-1 0,0 0 0,-1 0 0,0 0 0,-2 0 0,0-1 0,1-17 0,-3 29 0,-1-1 0,-1 1 0,1-1 0,0 0 0,-1 1 0,0-1 0,0 1 0,0 0 0,-1-1 0,0 1 0,1 0 0,-5-6 0,4 7 0,0 1 0,0-1 0,-1 1 0,1 0 0,-1-1 0,0 1 0,1 1 0,-1-1 0,0 0 0,0 1 0,0-1 0,0 1 0,-1 0 0,1 0 0,0 0 0,0 0 0,-1 1 0,1 0 0,-4-1 0,5 1 0,0 0 0,0-1 0,0 1 0,0 0 0,-1 0 0,1 1 0,0-1 0,0 0 0,0 1 0,0-1 0,0 1 0,0 0 0,0-1 0,1 1 0,-1 0 0,0 0 0,0 1 0,0-1 0,1 0 0,-1 0 0,1 1 0,-2 1 0,1 0 0,1-1 0,-1 1 0,1 0 0,0-1 0,0 1 0,1 0 0,-1 0 0,0 0 0,1-1 0,0 1 0,-1 0 0,1 0 0,1 6 0,0 0 0,0 0 0,1-1 0,1 1 0,-1 0 0,1-1 0,0 0 0,1 0 0,0 0 0,7 11 0,2-2 0,-4-5 0,0 0 0,0 0 0,21 18 0,-26-27 0,1 0 0,-1 0 0,1 0 0,-1-1 0,1 0 0,0 0 0,0 0 0,0 0 0,0-1 0,0 1 0,0-1 0,0-1 0,1 1 0,8-1 0,-2-1 0,-1-1 0,0 0 0,1-1 0,-1 0 0,0-1 0,-1 0 0,1-1 0,-1 0 0,0 0 0,0-1 0,16-13 0,-5 3 0,-2-1 0,0-1 0,0-1 0,17-24 0,-24 26 0,-2 0 0,0 0 0,-1-1 0,-1-1 0,0 1 0,-2-1 0,0 0 0,-1-1 0,-1 1 0,-1-1 0,0 0 0,-2 0 0,0 0 0,-2 0 0,-3-26 0,4 43 0,-1-1 0,0 1 0,0 0 0,0 0 0,0 0 0,-1 0 0,1 0 0,-1 1 0,0-1 0,0 0 0,0 1 0,0-1 0,0 1 0,0 0 0,-1-1 0,1 1 0,-1 0 0,0 1 0,1-1 0,-1 0 0,0 1 0,0 0 0,0-1 0,0 1 0,0 0 0,-1 1 0,1-1 0,0 0 0,0 1 0,0 0 0,-1 0 0,-4 0 0,2 0 0,-1 0 0,0 0 0,1 1 0,-1 0 0,1 0 0,-1 1 0,1 0 0,-1 0 0,1 0 0,0 1 0,0 0 0,0 0 0,0 0 0,1 1 0,-8 6 0,9-6 0,0 0 0,0 1 0,1-1 0,0 1 0,0 0 0,0 0 0,0 1 0,1-1 0,0 0 0,0 1 0,0-1 0,1 1 0,0 0 0,0 0 0,0-1 0,1 1 0,0 0 0,0 0 0,0 0 0,1-1 0,2 9 0,-1-6 0,0 0 0,1-1 0,0 1 0,0-1 0,1 1 0,0-1 0,0 0 0,1 0 0,0-1 0,0 0 0,0 1 0,1-2 0,0 1 0,12 8 0,15 8 0,1-2 0,64 29 0,-97-49 0,1 1 0,0 0 0,-1 0 0,1 0 0,0-1 0,0 1 0,-1-1 0,1 0 0,0 1 0,0-1 0,0 0 0,0 0 0,0 0 0,-1 0 0,1-1 0,0 1 0,0 0 0,0-1 0,2 0 0,-3 0 0,0 0 0,0 0 0,0 0 0,0 0 0,0 0 0,0 0 0,0-1 0,0 1 0,-1 0 0,1 0 0,-1-1 0,1 1 0,-1 0 0,1-1 0,-1 1 0,0 0 0,1-1 0,-1 1 0,0-3 0,0-8 0,-1 1 0,0-1 0,-1 1 0,-5-21 0,6 30 0,-17-59 0,-48-104 0,34 89 0,23 55 0,-1-1 0,-1 2 0,-1-1 0,0 2 0,-30-35 0,32 47 0,5 10 0,8 20 0,5-4 0,1 0 0,1-1 0,1 0 0,15 20 0,59 66 0,-51-65 0,245 273 0,-232-267 0,2-1 0,1-3 0,3-1 0,83 46 0,-125-80 17,1-1 0,0 0 1,-1-1-1,2-1 0,-1 0 0,15 2 0,-22-4-95,0 0 0,-1-1 0,1 1-1,0-1 1,0 0 0,0-1 0,0 1 0,-1-1 0,1 0-1,0 0 1,-1-1 0,1 1 0,-1-1 0,1 0 0,-1 0-1,0-1 1,0 1 0,6-5 0,1-6-6748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26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24575,'13'0'0,"27"0"0,24 0 0,24 0 0,32 0 0,45 0 0,43 4 0,40 2 0,13 0-1091,3-2 1091,-40 0 0,-49-2 0,-44-1 0,-42-1 0,-16 0 0,-9 0 0,8 0 0,-9-1-7100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27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24575,'5'0'0,"5"0"0,19 0 0,36 0 0,38 0 0,15 0 0,23 0 0,41-5 0,43-1 0,32-4-1060,34 0 1060,22-8 0,-7 0 0,-24-2 0,-56 2 0,-66 5-7131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28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1337 0 24575,'-4'9'0,"-25"16"0,-33 26 0,-19 23 0,-15 20 0,-26 21 0,-27 18 0,-21 18 0,-7 5 0,17-20 0,32-32 0,32-31 0,33-26-8191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3T10:27:31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1396 24575,'0'-1'0,"0"1"0,1-1 0,-1 0 0,0 0 0,0 0 0,0 0 0,0 1 0,0-1 0,-1 0 0,1 0 0,0 0 0,0 1 0,-1-1 0,1 0 0,0 0 0,-1 0 0,1 1 0,0-1 0,-1 0 0,1 1 0,-1-1 0,1 0 0,-1 1 0,0-1 0,0 0 0,0 1 0,0 0 0,0 0 0,0 0 0,1 0 0,-1 0 0,0 0 0,0 1 0,0-1 0,0 0 0,1 0 0,-1 1 0,0-1 0,0 1 0,0-1 0,1 1 0,-1-1 0,0 1 0,1-1 0,-2 2 0,-3 2 0,0 1 0,1 0 0,-1 1 0,-6 11 0,6-8 0,0 0 0,1 0 0,1 0 0,0 1 0,0 0 0,0 0 0,1 0 0,1 0 0,0 0 0,0 0 0,1 0 0,0 0 0,1 0 0,0 0 0,1 0 0,0 0 0,0 0 0,1 0 0,0-1 0,1 1 0,0-1 0,1 0 0,0 0 0,0 0 0,1-1 0,0 0 0,0 0 0,1 0 0,0-1 0,0 0 0,1 0 0,0-1 0,0 0 0,0-1 0,1 1 0,0-1 0,0-1 0,0 0 0,1 0 0,-1-1 0,17 3 0,-19-5 0,0 0 0,-1 0 0,1-1 0,0 0 0,-1-1 0,1 1 0,0-1 0,-1-1 0,1 1 0,-1-1 0,1 0 0,-1 0 0,0-1 0,7-4 0,-4 2 0,-1-1 0,0 0 0,-1-1 0,0 0 0,0 0 0,0 0 0,-1-1 0,0 0 0,6-10 0,-4 5 0,-1-1 0,-1 0 0,0 0 0,-1-1 0,0 1 0,5-30 0,2-94 0,-11 131 0,-1 5 0,0 0 0,0 0 0,0 0 0,0 0 0,1 0 0,-1 0 0,0 0 0,1 0 0,0 0 0,0 0 0,1-2 0,-2 4 0,0 0 0,0 0 0,1 0 0,-1-1 0,0 1 0,0 0 0,1 0 0,-1 0 0,0 0 0,1 0 0,-1 0 0,0-1 0,1 1 0,-1 0 0,0 0 0,0 0 0,1 0 0,-1 0 0,0 0 0,1 0 0,-1 1 0,0-1 0,1 0 0,-1 0 0,0 0 0,1 0 0,-1 0 0,0 0 0,0 1 0,1-1 0,-1 0 0,0 0 0,0 0 0,1 1 0,-1-1 0,0 0 0,0 0 0,1 1 0,4 5 0,0 0 0,-1 1 0,1-1 0,2 8 0,-6-12 0,50 91 0,47 79 0,-78-143 0,0-1 0,2 0 0,43 41 0,-62-66 0,0 0 0,1 0 0,0 0 0,-1 0 0,1-1 0,0 1 0,0-1 0,1 0 0,-1 0 0,0-1 0,1 1 0,-1-1 0,1 0 0,-1 0 0,10 0 0,-10-1 0,0-1 0,-1 0 0,1 0 0,0 0 0,0 0 0,-1 0 0,1-1 0,0 1 0,-1-1 0,1 0 0,-1-1 0,0 1 0,0 0 0,0-1 0,0 0 0,0 1 0,-1-1 0,5-6 0,1-2 0,-1-1 0,0 1 0,-1-1 0,-1 0 0,0-1 0,0 1 0,-1-1 0,-1 0 0,0 0 0,-1-1 0,0 1 0,-1 0 0,-1-1 0,0 1 0,-3-23 0,0 17 0,0 0 0,-1 0 0,-1 1 0,-1 0 0,-1 0 0,0 0 0,-1 1 0,-1 0 0,-1 1 0,-17-23 0,13 21 0,-1 1 0,0 1 0,-1 0 0,-24-17 0,32 27 0,-1 0 0,0 1 0,0 0 0,0 1 0,-1 0 0,0 0 0,1 1 0,-1 0 0,-1 1 0,1 0 0,-18-1 0,14 2 0,0 1 0,1 0 0,-1 1 0,0 1 0,-26 6 0,35-6 0,0 0 0,0 0 0,0 0 0,1 1 0,-1-1 0,1 1 0,0 0 0,0 1 0,0-1 0,0 1 0,0-1 0,1 1 0,0 0 0,0 1 0,0-1 0,0 0 0,1 1 0,-1 0 0,-1 5 0,1-2 0,1 1 0,0-1 0,0 0 0,0 1 0,1 0 0,0-1 0,1 1 0,0 0 0,0-1 0,1 1 0,0 0 0,1-1 0,0 1 0,0-1 0,1 0 0,0 0 0,0 0 0,1 0 0,0 0 0,0-1 0,1 1 0,10 12 0,8 5 0,0 0 0,2-1 0,1-1 0,39 26 0,-58-43 0,0-1 0,0-1 0,1 1 0,0-1 0,0-1 0,0 1 0,0-1 0,0-1 0,1 1 0,16 1 0,-19-4 0,1 0 0,-1 0 0,1-1 0,-1 0 0,1 0 0,-1 0 0,0-1 0,0 0 0,1 0 0,-1 0 0,-1-1 0,1 0 0,0 0 0,-1-1 0,6-4 0,1-2 0,-1-1 0,0 0 0,0-1 0,-1 0 0,-1 0 0,0-1 0,-1 0 0,8-18 0,44-117 0,-59 145 0,21-84 0,-19 70 0,0 0 0,2 0 0,0 1 0,0-1 0,2 1 0,12-22 0,-17 35 0,1 0 0,0-1 0,0 1 0,1 1 0,-1-1 0,1 0 0,-1 1 0,1 0 0,0-1 0,0 2 0,0-1 0,0 0 0,0 1 0,0 0 0,0 0 0,0 0 0,1 0 0,-1 1 0,9-1 0,-5 1 0,0 0 0,1 1 0,-1 0 0,1 0 0,-1 1 0,0 0 0,0 0 0,0 1 0,12 5 0,-2 3 0,-1 1 0,0 0 0,-1 1 0,-1 1 0,0 1 0,-1 0 0,0 1 0,14 21 0,-3 2 0,-1 0 0,31 72 0,-46-91 0,21 56 0,-28-71 0,0 1 0,-1-1 0,0 0 0,0 1 0,-1-1 0,1 1 0,-1 0 0,0-1 0,-1 1 0,1-1 0,-3 8 0,3-12 0,0 0 0,0-1 0,0 1 0,0-1 0,-1 1 0,1 0 0,0-1 0,0 1 0,0-1 0,-1 1 0,1-1 0,0 1 0,-1-1 0,1 1 0,0-1 0,-1 1 0,1-1 0,-1 0 0,1 1 0,-1-1 0,1 0 0,-1 1 0,1-1 0,-1 0 0,1 1 0,-1-1 0,1 0 0,-1 0 0,0 0 0,1 0 0,-1 1 0,1-1 0,-1 0 0,0 0 0,0 0 0,-1-1 0,1 0 0,-1 0 0,0 0 0,1 0 0,-1 0 0,1 0 0,-1 0 0,1 0 0,0-1 0,-1 1 0,-1-3 0,-28-46 0,15 14 0,1-1 0,2 0 0,2-1 0,-9-50 0,-12-158 0,31 235 0,-7-54 0,3-1 0,3 0 0,7-68 0,-5 133 0,0 0 0,0 0 0,0 0 0,0 1 0,0-1 0,0 0 0,0 0 0,0 0 0,1 0 0,-1 0 0,0 0 0,1 0 0,-1 1 0,0-1 0,1 0 0,-1 0 0,1 0 0,-1 1 0,1-1 0,0 0 0,-1 1 0,1-1 0,0 0 0,0 1 0,-1-1 0,1 1 0,0-1 0,0 1 0,0 0 0,-1-1 0,1 1 0,0 0 0,2-1 0,-1 2 0,0-1 0,0 1 0,0 0 0,1-1 0,-1 1 0,0 0 0,0 0 0,0 1 0,0-1 0,0 0 0,-1 1 0,1-1 0,0 1 0,1 1 0,15 18 0,-1 0 0,-1 2 0,0 0 0,-2 0 0,21 49 0,-17-35 0,217 457 0,-214-446 0,16 56 0,-16-41 0,-19-60 0,-1-1 0,0 1 0,1-1 0,0 0 0,0 1 0,0-1 0,0 0 0,0 0 0,0 0 0,0-1 0,0 1 0,1 0 0,-1-1 0,1 1 0,-1-1 0,1 0 0,0 0 0,-1 0 0,1 0 0,0-1 0,0 1 0,0-1 0,0 1 0,-1-1 0,1 0 0,0 0 0,0 0 0,5-2 0,3 1 0,0 0 0,0-1 0,0-1 0,0 0 0,-1 0 0,12-6 0,-7 1 0,0-1 0,-1 0 0,0-1 0,0-1 0,-1 0 0,-1-1 0,0 0 0,0-1 0,-1 0 0,-1-1 0,0 0 0,10-22 0,-1 0 0,-2-2 0,-2 0 0,-2 0 0,9-42 0,-9 17-47,-2 0-1,-4 0 0,-2-1 0,-3 0 1,-3 0-1,-13-95 0,-1 64-35,-4 1-1,-5 1 1,-56-146-1,77 230 84,-15-35 0,-24-45 0,37 79 0,-1 0 0,-1 0 0,1 0 0,-1 1 0,-1 0 0,0 1 0,0 0 0,-1 0 0,-17-12 0,24 19 18,0-1-1,0 1 1,0 0 0,0 0-1,0 0 1,-1 0-1,1 0 1,0 0-1,-1 1 1,1-1 0,-1 1-1,1 0 1,-1-1-1,1 1 1,0 0-1,-1 1 1,1-1 0,-5 1-1,5 0-3,1 0-1,-1 0 0,1 1 1,-1-1-1,1 0 0,0 1 1,-1-1-1,1 1 0,0-1 1,0 1-1,0-1 1,0 1-1,0 0 0,0 0 1,1 0-1,-1-1 0,1 1 1,-1 0-1,1 0 0,0 0 1,-1 0-1,1 0 1,0 0-1,1 2 0,-1 15-13,1-1 0,1 1 0,1-1 0,1 0 0,10 32 0,-1-6 0,77 268 0,-69-253 0,2-1 0,4-1 0,39 65 0,80 74 0,-28-42 0,-109-142 0,-1-1 0,2 1 0,-1-2 0,1 1 0,1-1 0,0-1 0,0 0 0,1 0 0,14 7 0,-19-13 0,0 1 0,1-1 0,-1-1 0,1 1 0,-1-1 0,1-1 0,0 0 0,-1 0 0,1 0 0,0-1 0,0 0 0,0 0 0,0-1 0,0 0 0,-1 0 0,1-1 0,0 0 0,8-4 0,-2-1 0,0 0 0,-1-1 0,0 0 0,-1-1 0,0 0 0,0-1 0,-1-1 0,0 0 0,-1 0 0,0-1 0,-1 0 0,0-1 0,-1 0 0,-1 0 0,0-1 0,0 0 0,-1 0 0,3-15 0,-8 26-41,0-1 0,-1 1-1,1 0 1,-1-1-1,0 1 1,1 0 0,-2-1-1,1 1 1,0 0 0,-1-1-1,1 1 1,-1 0-1,0 0 1,0-1 0,-1 1-1,1 0 1,0 0 0,-1 0-1,0 0 1,0 1-1,0-1 1,0 0 0,0 1-1,0-1 1,-1 1 0,1 0-1,-1 0 1,0 0-1,0 0 1,1 0 0,-1 1-1,-6-3 1,-12-3-6785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136905"/>
            <a:ext cx="7308215" cy="759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78508" y="5288686"/>
            <a:ext cx="6586982" cy="697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1"/>
                </a:lnTo>
                <a:lnTo>
                  <a:pt x="8959784" y="6543130"/>
                </a:lnTo>
                <a:lnTo>
                  <a:pt x="8932012" y="6579937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2"/>
                </a:lnTo>
                <a:lnTo>
                  <a:pt x="8778290" y="6679438"/>
                </a:lnTo>
                <a:lnTo>
                  <a:pt x="8731751" y="6689829"/>
                </a:lnTo>
                <a:lnTo>
                  <a:pt x="8682990" y="6693406"/>
                </a:lnTo>
                <a:lnTo>
                  <a:pt x="329920" y="6693406"/>
                </a:lnTo>
                <a:lnTo>
                  <a:pt x="281168" y="6689829"/>
                </a:lnTo>
                <a:lnTo>
                  <a:pt x="234636" y="6679438"/>
                </a:lnTo>
                <a:lnTo>
                  <a:pt x="190835" y="6662742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7"/>
                </a:lnTo>
                <a:lnTo>
                  <a:pt x="53153" y="6543130"/>
                </a:lnTo>
                <a:lnTo>
                  <a:pt x="30664" y="6502571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990600"/>
          </a:xfrm>
          <a:custGeom>
            <a:avLst/>
            <a:gdLst/>
            <a:ahLst/>
            <a:cxnLst/>
            <a:rect l="l" t="t" r="r" b="b"/>
            <a:pathLst>
              <a:path w="9144000" h="990600">
                <a:moveTo>
                  <a:pt x="9144000" y="0"/>
                </a:moveTo>
                <a:lnTo>
                  <a:pt x="0" y="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990600"/>
          </a:xfrm>
          <a:custGeom>
            <a:avLst/>
            <a:gdLst/>
            <a:ahLst/>
            <a:cxnLst/>
            <a:rect l="l" t="t" r="r" b="b"/>
            <a:pathLst>
              <a:path w="9144000" h="990600">
                <a:moveTo>
                  <a:pt x="0" y="990600"/>
                </a:moveTo>
                <a:lnTo>
                  <a:pt x="9144000" y="990600"/>
                </a:lnTo>
                <a:lnTo>
                  <a:pt x="9144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12700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36905"/>
            <a:ext cx="89865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2074290"/>
            <a:ext cx="6336030" cy="204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rana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srana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1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9.xml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7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customXml" Target="../ink/ink12.xml"/><Relationship Id="rId21" Type="http://schemas.openxmlformats.org/officeDocument/2006/relationships/customXml" Target="../ink/ink21.xml"/><Relationship Id="rId7" Type="http://schemas.openxmlformats.org/officeDocument/2006/relationships/customXml" Target="../ink/ink14.xml"/><Relationship Id="rId12" Type="http://schemas.openxmlformats.org/officeDocument/2006/relationships/image" Target="../media/image24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customXml" Target="../ink/ink16.xml"/><Relationship Id="rId24" Type="http://schemas.openxmlformats.org/officeDocument/2006/relationships/image" Target="../media/image30.png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10" Type="http://schemas.openxmlformats.org/officeDocument/2006/relationships/image" Target="../media/image23.png"/><Relationship Id="rId19" Type="http://schemas.openxmlformats.org/officeDocument/2006/relationships/customXml" Target="../ink/ink20.xml"/><Relationship Id="rId4" Type="http://schemas.openxmlformats.org/officeDocument/2006/relationships/image" Target="../media/image20.png"/><Relationship Id="rId9" Type="http://schemas.openxmlformats.org/officeDocument/2006/relationships/customXml" Target="../ink/ink15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srana.com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psrana@gmail.co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psrana@gmail.com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dingIndia.ai/" TargetMode="Externa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://www.LeadingIndia.a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h.gov.in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hyperlink" Target="http://www.sih.gov.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nocentive.com/" TargetMode="Externa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hyperlink" Target="http://www.innocentive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-hub.tw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gen.lib.rus.ec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perswithcode.com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nocentive.com/" TargetMode="External"/><Relationship Id="rId13" Type="http://schemas.openxmlformats.org/officeDocument/2006/relationships/hyperlink" Target="http://www.genomeinterpretation.org/" TargetMode="External"/><Relationship Id="rId3" Type="http://schemas.openxmlformats.org/officeDocument/2006/relationships/hyperlink" Target="http://www.chalearn.org/" TargetMode="External"/><Relationship Id="rId7" Type="http://schemas.openxmlformats.org/officeDocument/2006/relationships/hyperlink" Target="http://www.gesture.chalearn.org/" TargetMode="External"/><Relationship Id="rId12" Type="http://schemas.openxmlformats.org/officeDocument/2006/relationships/hyperlink" Target="http://www.numer.ai/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alab.org/" TargetMode="External"/><Relationship Id="rId11" Type="http://schemas.openxmlformats.org/officeDocument/2006/relationships/hyperlink" Target="http://www.datahack.analyticsvidhya.com/" TargetMode="External"/><Relationship Id="rId5" Type="http://schemas.openxmlformats.org/officeDocument/2006/relationships/hyperlink" Target="http://www.tunedit.org/" TargetMode="External"/><Relationship Id="rId10" Type="http://schemas.openxmlformats.org/officeDocument/2006/relationships/hyperlink" Target="http://www.crowdanalytix.com/" TargetMode="External"/><Relationship Id="rId4" Type="http://schemas.openxmlformats.org/officeDocument/2006/relationships/hyperlink" Target="http://www.mlwave.com/" TargetMode="External"/><Relationship Id="rId9" Type="http://schemas.openxmlformats.org/officeDocument/2006/relationships/hyperlink" Target="http://www.dreamchallenges.org/" TargetMode="External"/><Relationship Id="rId14" Type="http://schemas.openxmlformats.org/officeDocument/2006/relationships/hyperlink" Target="http://grandchallenges.org/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feedburner.google.com/fb/a/mailverify?uri=analyticsvidhya" TargetMode="External"/><Relationship Id="rId7" Type="http://schemas.openxmlformats.org/officeDocument/2006/relationships/hyperlink" Target="http://www.r-bloggers.com/blogs-list/" TargetMode="External"/><Relationship Id="rId2" Type="http://schemas.openxmlformats.org/officeDocument/2006/relationships/hyperlink" Target="http://bit.ly/MachineLearningBlogAndRe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dnuggets.com/news/subscribe.html" TargetMode="External"/><Relationship Id="rId5" Type="http://schemas.openxmlformats.org/officeDocument/2006/relationships/hyperlink" Target="http://www.crowdanalytix.com/blog" TargetMode="External"/><Relationship Id="rId4" Type="http://schemas.openxmlformats.org/officeDocument/2006/relationships/hyperlink" Target="http://www.innocentive.com/blog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mailto:psrana@gmail.com" TargetMode="External"/><Relationship Id="rId2" Type="http://schemas.openxmlformats.org/officeDocument/2006/relationships/hyperlink" Target="http://www.psran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56" y="66928"/>
            <a:ext cx="9020810" cy="6696709"/>
            <a:chOff x="62356" y="66928"/>
            <a:chExt cx="9020810" cy="66967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" y="70103"/>
              <a:ext cx="9012936" cy="66903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531" y="70103"/>
              <a:ext cx="9013190" cy="6690359"/>
            </a:xfrm>
            <a:custGeom>
              <a:avLst/>
              <a:gdLst/>
              <a:ahLst/>
              <a:cxnLst/>
              <a:rect l="l" t="t" r="r" b="b"/>
              <a:pathLst>
                <a:path w="9013190" h="6690359">
                  <a:moveTo>
                    <a:pt x="0" y="329819"/>
                  </a:moveTo>
                  <a:lnTo>
                    <a:pt x="3575" y="281088"/>
                  </a:lnTo>
                  <a:lnTo>
                    <a:pt x="13961" y="234576"/>
                  </a:lnTo>
                  <a:lnTo>
                    <a:pt x="30648" y="190791"/>
                  </a:lnTo>
                  <a:lnTo>
                    <a:pt x="53126" y="150245"/>
                  </a:lnTo>
                  <a:lnTo>
                    <a:pt x="80884" y="113448"/>
                  </a:lnTo>
                  <a:lnTo>
                    <a:pt x="113414" y="80911"/>
                  </a:lnTo>
                  <a:lnTo>
                    <a:pt x="150203" y="53144"/>
                  </a:lnTo>
                  <a:lnTo>
                    <a:pt x="190744" y="30660"/>
                  </a:lnTo>
                  <a:lnTo>
                    <a:pt x="234525" y="13967"/>
                  </a:lnTo>
                  <a:lnTo>
                    <a:pt x="281036" y="3576"/>
                  </a:lnTo>
                  <a:lnTo>
                    <a:pt x="329768" y="0"/>
                  </a:lnTo>
                  <a:lnTo>
                    <a:pt x="8683117" y="0"/>
                  </a:lnTo>
                  <a:lnTo>
                    <a:pt x="8731847" y="3576"/>
                  </a:lnTo>
                  <a:lnTo>
                    <a:pt x="8778359" y="13967"/>
                  </a:lnTo>
                  <a:lnTo>
                    <a:pt x="8822144" y="30660"/>
                  </a:lnTo>
                  <a:lnTo>
                    <a:pt x="8862690" y="53144"/>
                  </a:lnTo>
                  <a:lnTo>
                    <a:pt x="8899487" y="80911"/>
                  </a:lnTo>
                  <a:lnTo>
                    <a:pt x="8932024" y="113448"/>
                  </a:lnTo>
                  <a:lnTo>
                    <a:pt x="8959791" y="150245"/>
                  </a:lnTo>
                  <a:lnTo>
                    <a:pt x="8982275" y="190791"/>
                  </a:lnTo>
                  <a:lnTo>
                    <a:pt x="8998968" y="234576"/>
                  </a:lnTo>
                  <a:lnTo>
                    <a:pt x="9009359" y="281088"/>
                  </a:lnTo>
                  <a:lnTo>
                    <a:pt x="9012936" y="329819"/>
                  </a:lnTo>
                  <a:lnTo>
                    <a:pt x="9012936" y="6360591"/>
                  </a:lnTo>
                  <a:lnTo>
                    <a:pt x="9009359" y="6409323"/>
                  </a:lnTo>
                  <a:lnTo>
                    <a:pt x="8998968" y="6455834"/>
                  </a:lnTo>
                  <a:lnTo>
                    <a:pt x="8982275" y="6499615"/>
                  </a:lnTo>
                  <a:lnTo>
                    <a:pt x="8959791" y="6540156"/>
                  </a:lnTo>
                  <a:lnTo>
                    <a:pt x="8932024" y="6576945"/>
                  </a:lnTo>
                  <a:lnTo>
                    <a:pt x="8899487" y="6609475"/>
                  </a:lnTo>
                  <a:lnTo>
                    <a:pt x="8862690" y="6637233"/>
                  </a:lnTo>
                  <a:lnTo>
                    <a:pt x="8822144" y="6659711"/>
                  </a:lnTo>
                  <a:lnTo>
                    <a:pt x="8778359" y="6676398"/>
                  </a:lnTo>
                  <a:lnTo>
                    <a:pt x="8731847" y="6686784"/>
                  </a:lnTo>
                  <a:lnTo>
                    <a:pt x="8683117" y="6690360"/>
                  </a:lnTo>
                  <a:lnTo>
                    <a:pt x="329768" y="6690360"/>
                  </a:lnTo>
                  <a:lnTo>
                    <a:pt x="281036" y="6686784"/>
                  </a:lnTo>
                  <a:lnTo>
                    <a:pt x="234525" y="6676398"/>
                  </a:lnTo>
                  <a:lnTo>
                    <a:pt x="190744" y="6659711"/>
                  </a:lnTo>
                  <a:lnTo>
                    <a:pt x="150203" y="6637233"/>
                  </a:lnTo>
                  <a:lnTo>
                    <a:pt x="113414" y="6609475"/>
                  </a:lnTo>
                  <a:lnTo>
                    <a:pt x="80884" y="6576945"/>
                  </a:lnTo>
                  <a:lnTo>
                    <a:pt x="53126" y="6540156"/>
                  </a:lnTo>
                  <a:lnTo>
                    <a:pt x="30648" y="6499615"/>
                  </a:lnTo>
                  <a:lnTo>
                    <a:pt x="13961" y="6455834"/>
                  </a:lnTo>
                  <a:lnTo>
                    <a:pt x="3575" y="6409323"/>
                  </a:lnTo>
                  <a:lnTo>
                    <a:pt x="0" y="6360591"/>
                  </a:lnTo>
                  <a:lnTo>
                    <a:pt x="0" y="32981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07" y="761999"/>
              <a:ext cx="9019540" cy="120650"/>
            </a:xfrm>
            <a:custGeom>
              <a:avLst/>
              <a:gdLst/>
              <a:ahLst/>
              <a:cxnLst/>
              <a:rect l="l" t="t" r="r" b="b"/>
              <a:pathLst>
                <a:path w="9019540" h="120650">
                  <a:moveTo>
                    <a:pt x="9019032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9019032" y="120396"/>
                  </a:lnTo>
                  <a:lnTo>
                    <a:pt x="9019032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07" y="2438399"/>
              <a:ext cx="9019540" cy="111760"/>
            </a:xfrm>
            <a:custGeom>
              <a:avLst/>
              <a:gdLst/>
              <a:ahLst/>
              <a:cxnLst/>
              <a:rect l="l" t="t" r="r" b="b"/>
              <a:pathLst>
                <a:path w="9019540" h="111760">
                  <a:moveTo>
                    <a:pt x="9019032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019032" y="111251"/>
                  </a:lnTo>
                  <a:lnTo>
                    <a:pt x="9019032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45945" y="3328243"/>
            <a:ext cx="5298440" cy="26822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95"/>
              </a:spcBef>
            </a:pPr>
            <a:r>
              <a:rPr sz="32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endParaRPr sz="32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600"/>
              </a:spcBef>
            </a:pPr>
            <a:r>
              <a:rPr sz="3200" b="1" spc="-50" dirty="0">
                <a:solidFill>
                  <a:srgbClr val="001F5F"/>
                </a:solidFill>
                <a:latin typeface="Times New Roman"/>
                <a:cs typeface="Times New Roman"/>
              </a:rPr>
              <a:t>Dr.</a:t>
            </a:r>
            <a:r>
              <a:rPr sz="3200" b="1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Prashant</a:t>
            </a:r>
            <a:r>
              <a:rPr sz="3200" b="1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Singh</a:t>
            </a:r>
            <a:r>
              <a:rPr sz="32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Rana</a:t>
            </a:r>
            <a:endParaRPr sz="3200">
              <a:latin typeface="Times New Roman"/>
              <a:cs typeface="Times New Roman"/>
            </a:endParaRPr>
          </a:p>
          <a:p>
            <a:pPr marL="12700" marR="5080" indent="1905" algn="ctr">
              <a:lnSpc>
                <a:spcPct val="125000"/>
              </a:lnSpc>
              <a:spcBef>
                <a:spcPts val="40"/>
              </a:spcBef>
            </a:pP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Computer</a:t>
            </a:r>
            <a:r>
              <a:rPr sz="2000" b="1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Science</a:t>
            </a:r>
            <a:r>
              <a:rPr sz="20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&amp;</a:t>
            </a:r>
            <a:r>
              <a:rPr sz="20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Engineering</a:t>
            </a:r>
            <a:r>
              <a:rPr sz="20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Department,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Thapar</a:t>
            </a:r>
            <a:r>
              <a:rPr sz="2000" b="1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Institute</a:t>
            </a:r>
            <a:r>
              <a:rPr sz="20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0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Engineering</a:t>
            </a:r>
            <a:r>
              <a:rPr sz="20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000" b="1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Technology,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Patiala,</a:t>
            </a:r>
            <a:r>
              <a:rPr sz="20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Punjab.</a:t>
            </a:r>
            <a:endParaRPr sz="20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600"/>
              </a:spcBef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www.psrana.com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|</a:t>
            </a:r>
            <a:r>
              <a:rPr sz="2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imes New Roman"/>
                <a:cs typeface="Times New Roman"/>
                <a:hlinkClick r:id="rId4"/>
              </a:rPr>
              <a:t>psrana@gmail.com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007" y="914400"/>
            <a:ext cx="9019540" cy="152717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8798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3055"/>
              </a:spcBef>
            </a:pPr>
            <a:r>
              <a:rPr sz="4800" b="1" dirty="0">
                <a:latin typeface="Calibri"/>
                <a:cs typeface="Calibri"/>
              </a:rPr>
              <a:t>Introduction</a:t>
            </a:r>
            <a:r>
              <a:rPr sz="4800" b="1" spc="-95" dirty="0">
                <a:latin typeface="Calibri"/>
                <a:cs typeface="Calibri"/>
              </a:rPr>
              <a:t> </a:t>
            </a:r>
            <a:r>
              <a:rPr sz="4800" b="1" dirty="0">
                <a:latin typeface="Calibri"/>
                <a:cs typeface="Calibri"/>
              </a:rPr>
              <a:t>to</a:t>
            </a:r>
            <a:r>
              <a:rPr sz="4800" b="1" spc="-55" dirty="0">
                <a:latin typeface="Calibri"/>
                <a:cs typeface="Calibri"/>
              </a:rPr>
              <a:t> </a:t>
            </a:r>
            <a:r>
              <a:rPr sz="4800" b="1" dirty="0">
                <a:latin typeface="Calibri"/>
                <a:cs typeface="Calibri"/>
              </a:rPr>
              <a:t>Machine</a:t>
            </a:r>
            <a:r>
              <a:rPr sz="4800" b="1" spc="-60" dirty="0">
                <a:latin typeface="Calibri"/>
                <a:cs typeface="Calibri"/>
              </a:rPr>
              <a:t> </a:t>
            </a:r>
            <a:r>
              <a:rPr sz="4800" b="1" spc="-10" dirty="0">
                <a:latin typeface="Calibri"/>
                <a:cs typeface="Calibri"/>
              </a:rPr>
              <a:t>Learning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What</a:t>
            </a:r>
            <a:r>
              <a:rPr spc="-140" dirty="0"/>
              <a:t> </a:t>
            </a:r>
            <a:r>
              <a:rPr dirty="0"/>
              <a:t>is</a:t>
            </a:r>
            <a:r>
              <a:rPr spc="-125" dirty="0"/>
              <a:t> </a:t>
            </a:r>
            <a:r>
              <a:rPr dirty="0"/>
              <a:t>Machine</a:t>
            </a:r>
            <a:r>
              <a:rPr spc="-160" dirty="0"/>
              <a:t> </a:t>
            </a:r>
            <a:r>
              <a:rPr spc="-20" dirty="0"/>
              <a:t>Learning</a:t>
            </a:r>
            <a:r>
              <a:rPr spc="-140" dirty="0"/>
              <a:t> </a:t>
            </a:r>
            <a:r>
              <a:rPr spc="-50" dirty="0"/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What</a:t>
            </a:r>
            <a:r>
              <a:rPr spc="-140" dirty="0"/>
              <a:t> </a:t>
            </a:r>
            <a:r>
              <a:rPr dirty="0"/>
              <a:t>is</a:t>
            </a:r>
            <a:r>
              <a:rPr spc="-125" dirty="0"/>
              <a:t> </a:t>
            </a:r>
            <a:r>
              <a:rPr dirty="0"/>
              <a:t>Machine</a:t>
            </a:r>
            <a:r>
              <a:rPr spc="-160" dirty="0"/>
              <a:t> </a:t>
            </a:r>
            <a:r>
              <a:rPr spc="-20" dirty="0"/>
              <a:t>Learning</a:t>
            </a:r>
            <a:r>
              <a:rPr spc="-140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0157"/>
            <a:ext cx="8863965" cy="505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25654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Simple</a:t>
            </a:r>
            <a:r>
              <a:rPr sz="32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Definition</a:t>
            </a:r>
            <a:r>
              <a:rPr sz="32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32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-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Branch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Artificial </a:t>
            </a:r>
            <a:r>
              <a:rPr sz="3200" dirty="0">
                <a:latin typeface="Times New Roman"/>
                <a:cs typeface="Times New Roman"/>
              </a:rPr>
              <a:t>Intelligence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 gives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computers</a:t>
            </a:r>
            <a:r>
              <a:rPr sz="32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32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learn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without </a:t>
            </a:r>
            <a:r>
              <a:rPr sz="3200" dirty="0">
                <a:latin typeface="Times New Roman"/>
                <a:cs typeface="Times New Roman"/>
              </a:rPr>
              <a:t>being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explicitly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programmed.</a:t>
            </a:r>
            <a:endParaRPr sz="3200" dirty="0">
              <a:latin typeface="Times New Roman"/>
              <a:cs typeface="Times New Roman"/>
            </a:endParaRPr>
          </a:p>
          <a:p>
            <a:pPr marL="285115" marR="30226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Simple</a:t>
            </a:r>
            <a:r>
              <a:rPr sz="32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Definition</a:t>
            </a:r>
            <a:r>
              <a:rPr sz="32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II</a:t>
            </a:r>
            <a:r>
              <a:rPr sz="320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-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Branch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Artificial </a:t>
            </a:r>
            <a:r>
              <a:rPr sz="3200" dirty="0">
                <a:latin typeface="Times New Roman"/>
                <a:cs typeface="Times New Roman"/>
              </a:rPr>
              <a:t>Intelligence,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about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construct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learn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from</a:t>
            </a:r>
            <a:r>
              <a:rPr sz="3200" b="1" u="sng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Actual</a:t>
            </a:r>
            <a:r>
              <a:rPr sz="32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Definition</a:t>
            </a:r>
            <a:r>
              <a:rPr sz="32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-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computer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said </a:t>
            </a:r>
            <a:r>
              <a:rPr sz="3200" spc="-25" dirty="0">
                <a:latin typeface="Times New Roman"/>
                <a:cs typeface="Times New Roman"/>
              </a:rPr>
              <a:t>to </a:t>
            </a:r>
            <a:r>
              <a:rPr sz="3200" i="1" dirty="0">
                <a:latin typeface="Times New Roman"/>
                <a:cs typeface="Times New Roman"/>
              </a:rPr>
              <a:t>learn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experience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respect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some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task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T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some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performance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measure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P,</a:t>
            </a:r>
            <a:r>
              <a:rPr sz="3200" dirty="0">
                <a:latin typeface="Times New Roman"/>
                <a:cs typeface="Times New Roman"/>
              </a:rPr>
              <a:t> if its </a:t>
            </a:r>
            <a:r>
              <a:rPr sz="3200" spc="-10" dirty="0">
                <a:latin typeface="Times New Roman"/>
                <a:cs typeface="Times New Roman"/>
              </a:rPr>
              <a:t>performance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T,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measured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P,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improves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experience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E.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Categories</a:t>
            </a:r>
            <a:r>
              <a:rPr spc="-16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dirty="0"/>
              <a:t>Machine</a:t>
            </a:r>
            <a:r>
              <a:rPr spc="-160" dirty="0"/>
              <a:t> </a:t>
            </a:r>
            <a:r>
              <a:rPr spc="-10"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263396"/>
            <a:ext cx="7988869" cy="50825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66A02F-96F2-C9E2-9DF2-50F82F783508}"/>
                  </a:ext>
                </a:extLst>
              </p14:cNvPr>
              <p14:cNvContentPartPr/>
              <p14:nvPr/>
            </p14:nvContentPartPr>
            <p14:xfrm>
              <a:off x="1521397" y="2342505"/>
              <a:ext cx="181440" cy="40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66A02F-96F2-C9E2-9DF2-50F82F7835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2757" y="2333505"/>
                <a:ext cx="1990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D658E7-416F-82C9-97F9-CB020C511ABA}"/>
                  </a:ext>
                </a:extLst>
              </p14:cNvPr>
              <p14:cNvContentPartPr/>
              <p14:nvPr/>
            </p14:nvContentPartPr>
            <p14:xfrm>
              <a:off x="1215757" y="1037145"/>
              <a:ext cx="1913760" cy="109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D658E7-416F-82C9-97F9-CB020C511A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6757" y="1028505"/>
                <a:ext cx="1931400" cy="11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F24448-733E-EF2E-7654-F2FCD2C4F8D3}"/>
                  </a:ext>
                </a:extLst>
              </p14:cNvPr>
              <p14:cNvContentPartPr/>
              <p14:nvPr/>
            </p14:nvContentPartPr>
            <p14:xfrm>
              <a:off x="1808317" y="1728705"/>
              <a:ext cx="1153440" cy="65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F24448-733E-EF2E-7654-F2FCD2C4F8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99677" y="1719705"/>
                <a:ext cx="117108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180909-0835-4B1A-5621-8DB157BDEB76}"/>
                  </a:ext>
                </a:extLst>
              </p14:cNvPr>
              <p14:cNvContentPartPr/>
              <p14:nvPr/>
            </p14:nvContentPartPr>
            <p14:xfrm>
              <a:off x="7537717" y="2103105"/>
              <a:ext cx="416880" cy="595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180909-0835-4B1A-5621-8DB157BDEB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28717" y="2094105"/>
                <a:ext cx="43452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3B18A2-9861-9EF9-D80F-6BC76859A572}"/>
                  </a:ext>
                </a:extLst>
              </p14:cNvPr>
              <p14:cNvContentPartPr/>
              <p14:nvPr/>
            </p14:nvContentPartPr>
            <p14:xfrm>
              <a:off x="7041637" y="1139745"/>
              <a:ext cx="2346840" cy="931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3B18A2-9861-9EF9-D80F-6BC76859A5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32637" y="1131105"/>
                <a:ext cx="2364480" cy="94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You</a:t>
            </a:r>
            <a:r>
              <a:rPr spc="-150" dirty="0"/>
              <a:t> </a:t>
            </a:r>
            <a:r>
              <a:rPr dirty="0"/>
              <a:t>have</a:t>
            </a:r>
            <a:r>
              <a:rPr spc="-235" dirty="0"/>
              <a:t> </a:t>
            </a:r>
            <a:r>
              <a:rPr dirty="0"/>
              <a:t>to</a:t>
            </a:r>
            <a:r>
              <a:rPr spc="-175" dirty="0"/>
              <a:t> </a:t>
            </a:r>
            <a:r>
              <a:rPr dirty="0"/>
              <a:t>only</a:t>
            </a:r>
            <a:r>
              <a:rPr spc="-185" dirty="0"/>
              <a:t> </a:t>
            </a:r>
            <a:r>
              <a:rPr dirty="0"/>
              <a:t>deals</a:t>
            </a:r>
            <a:r>
              <a:rPr spc="-175" dirty="0"/>
              <a:t> </a:t>
            </a:r>
            <a:r>
              <a:rPr spc="-20" dirty="0"/>
              <a:t>with</a:t>
            </a:r>
            <a:r>
              <a:rPr spc="-180" dirty="0"/>
              <a:t> </a:t>
            </a:r>
            <a:r>
              <a:rPr spc="-20" dirty="0"/>
              <a:t>……..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248" y="2195330"/>
            <a:ext cx="7429125" cy="24292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4A27DF-E9BC-0AC0-44F9-F0E83ADE4DEE}"/>
                  </a:ext>
                </a:extLst>
              </p14:cNvPr>
              <p14:cNvContentPartPr/>
              <p14:nvPr/>
            </p14:nvContentPartPr>
            <p14:xfrm>
              <a:off x="2187037" y="4147545"/>
              <a:ext cx="851040" cy="1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4A27DF-E9BC-0AC0-44F9-F0E83ADE4D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8397" y="4138905"/>
                <a:ext cx="86868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5266A4B-8433-1512-7E57-AB940F27BA5E}"/>
              </a:ext>
            </a:extLst>
          </p:cNvPr>
          <p:cNvGrpSpPr/>
          <p:nvPr/>
        </p:nvGrpSpPr>
        <p:grpSpPr>
          <a:xfrm>
            <a:off x="5156317" y="3381105"/>
            <a:ext cx="1952640" cy="782280"/>
            <a:chOff x="5156317" y="3381105"/>
            <a:chExt cx="1952640" cy="78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C802D58-120D-5D4A-E14C-516D2ECF453F}"/>
                    </a:ext>
                  </a:extLst>
                </p14:cNvPr>
                <p14:cNvContentPartPr/>
                <p14:nvPr/>
              </p14:nvContentPartPr>
              <p14:xfrm>
                <a:off x="5156317" y="4067625"/>
                <a:ext cx="977040" cy="42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C802D58-120D-5D4A-E14C-516D2ECF45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47317" y="4058625"/>
                  <a:ext cx="994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8DA321-6141-A70F-278A-653D4B8FD6C2}"/>
                    </a:ext>
                  </a:extLst>
                </p14:cNvPr>
                <p14:cNvContentPartPr/>
                <p14:nvPr/>
              </p14:nvContentPartPr>
              <p14:xfrm>
                <a:off x="5457637" y="3742545"/>
                <a:ext cx="481680" cy="420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8DA321-6141-A70F-278A-653D4B8FD6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48637" y="3733545"/>
                  <a:ext cx="4993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DE2BD8-3B33-2D38-EAEB-35108D01B4C8}"/>
                    </a:ext>
                  </a:extLst>
                </p14:cNvPr>
                <p14:cNvContentPartPr/>
                <p14:nvPr/>
              </p14:nvContentPartPr>
              <p14:xfrm>
                <a:off x="5964877" y="3381105"/>
                <a:ext cx="1059120" cy="670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DE2BD8-3B33-2D38-EAEB-35108D01B4C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877" y="3372105"/>
                  <a:ext cx="10767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0DBCBF-FB69-B2E0-7746-61C2E331533B}"/>
                    </a:ext>
                  </a:extLst>
                </p14:cNvPr>
                <p14:cNvContentPartPr/>
                <p14:nvPr/>
              </p14:nvContentPartPr>
              <p14:xfrm>
                <a:off x="6834277" y="3653265"/>
                <a:ext cx="27720" cy="60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0DBCBF-FB69-B2E0-7746-61C2E33153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25637" y="3644625"/>
                  <a:ext cx="453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61B79E-E25E-F664-E073-F32A6B038E3A}"/>
                    </a:ext>
                  </a:extLst>
                </p14:cNvPr>
                <p14:cNvContentPartPr/>
                <p14:nvPr/>
              </p14:nvContentPartPr>
              <p14:xfrm>
                <a:off x="7088797" y="3789705"/>
                <a:ext cx="20160" cy="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61B79E-E25E-F664-E073-F32A6B038E3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79797" y="3780705"/>
                  <a:ext cx="37800" cy="23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44169"/>
            <a:ext cx="6090920" cy="53308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722"/>
              <a:buFont typeface="Segoe UI Symbol"/>
              <a:buChar char="⚫"/>
              <a:tabLst>
                <a:tab pos="285750" algn="l"/>
              </a:tabLst>
            </a:pPr>
            <a:r>
              <a:rPr sz="3600" b="1" dirty="0">
                <a:latin typeface="Times New Roman"/>
                <a:cs typeface="Times New Roman"/>
              </a:rPr>
              <a:t>Regression</a:t>
            </a:r>
            <a:r>
              <a:rPr sz="3600" b="1" spc="-16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Problem</a:t>
            </a:r>
            <a:endParaRPr sz="360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42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340" algn="l"/>
              </a:tabLst>
            </a:pPr>
            <a:r>
              <a:rPr sz="3000" dirty="0">
                <a:latin typeface="Times New Roman"/>
                <a:cs typeface="Times New Roman"/>
              </a:rPr>
              <a:t>Prediction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wheat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production.</a:t>
            </a:r>
            <a:endParaRPr sz="300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340" algn="l"/>
              </a:tabLst>
            </a:pPr>
            <a:r>
              <a:rPr sz="3000" dirty="0">
                <a:latin typeface="Times New Roman"/>
                <a:cs typeface="Times New Roman"/>
              </a:rPr>
              <a:t>Prediction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10" dirty="0">
                <a:latin typeface="Times New Roman"/>
                <a:cs typeface="Times New Roman"/>
              </a:rPr>
              <a:t> rainfall.</a:t>
            </a:r>
            <a:endParaRPr sz="300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340" algn="l"/>
              </a:tabLst>
            </a:pPr>
            <a:r>
              <a:rPr sz="3000" dirty="0">
                <a:latin typeface="Times New Roman"/>
                <a:cs typeface="Times New Roman"/>
              </a:rPr>
              <a:t>Point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prediction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Stock</a:t>
            </a:r>
            <a:r>
              <a:rPr sz="3000" spc="-10" dirty="0">
                <a:latin typeface="Times New Roman"/>
                <a:cs typeface="Times New Roman"/>
              </a:rPr>
              <a:t> Exchange.</a:t>
            </a:r>
            <a:endParaRPr sz="3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B2C1F"/>
              </a:buClr>
              <a:buFont typeface="Segoe UI Symbol"/>
              <a:buChar char="⚫"/>
            </a:pPr>
            <a:endParaRPr sz="39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4722"/>
              <a:buFont typeface="Segoe UI Symbol"/>
              <a:buChar char="⚫"/>
              <a:tabLst>
                <a:tab pos="285750" algn="l"/>
              </a:tabLst>
            </a:pPr>
            <a:r>
              <a:rPr sz="3600" b="1" dirty="0">
                <a:latin typeface="Times New Roman"/>
                <a:cs typeface="Times New Roman"/>
              </a:rPr>
              <a:t>Classification</a:t>
            </a:r>
            <a:r>
              <a:rPr sz="3600" b="1" spc="-21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Problems</a:t>
            </a:r>
            <a:endParaRPr sz="360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420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340" algn="l"/>
              </a:tabLst>
            </a:pPr>
            <a:r>
              <a:rPr sz="3000" dirty="0">
                <a:latin typeface="Times New Roman"/>
                <a:cs typeface="Times New Roman"/>
              </a:rPr>
              <a:t>Prediction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10" dirty="0">
                <a:latin typeface="Times New Roman"/>
                <a:cs typeface="Times New Roman"/>
              </a:rPr>
              <a:t> cancer.</a:t>
            </a:r>
            <a:endParaRPr sz="300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340" algn="l"/>
              </a:tabLst>
            </a:pPr>
            <a:r>
              <a:rPr sz="3000" dirty="0">
                <a:latin typeface="Times New Roman"/>
                <a:cs typeface="Times New Roman"/>
              </a:rPr>
              <a:t>Win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prediction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Sheila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Dixit.</a:t>
            </a:r>
            <a:endParaRPr sz="300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340" algn="l"/>
              </a:tabLst>
            </a:pPr>
            <a:r>
              <a:rPr sz="3000" dirty="0">
                <a:latin typeface="Times New Roman"/>
                <a:cs typeface="Times New Roman"/>
              </a:rPr>
              <a:t>Diabetic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Prediction.</a:t>
            </a:r>
            <a:endParaRPr sz="300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340" algn="l"/>
              </a:tabLst>
            </a:pPr>
            <a:r>
              <a:rPr sz="3000" dirty="0">
                <a:latin typeface="Times New Roman"/>
                <a:cs typeface="Times New Roman"/>
              </a:rPr>
              <a:t>Classification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11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e-</a:t>
            </a:r>
            <a:r>
              <a:rPr sz="3000" spc="-10" dirty="0">
                <a:latin typeface="Times New Roman"/>
                <a:cs typeface="Times New Roman"/>
              </a:rPr>
              <a:t>mail.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44169"/>
            <a:ext cx="8883015" cy="36385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722"/>
              <a:buFont typeface="Segoe UI Symbol"/>
              <a:buChar char="⚫"/>
              <a:tabLst>
                <a:tab pos="285750" algn="l"/>
              </a:tabLst>
            </a:pPr>
            <a:r>
              <a:rPr sz="3600" b="1" spc="-10" dirty="0">
                <a:latin typeface="Times New Roman"/>
                <a:cs typeface="Times New Roman"/>
              </a:rPr>
              <a:t>Clustering</a:t>
            </a:r>
            <a:endParaRPr sz="360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42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340" algn="l"/>
              </a:tabLst>
            </a:pPr>
            <a:r>
              <a:rPr sz="3000" dirty="0">
                <a:latin typeface="Times New Roman"/>
                <a:cs typeface="Times New Roman"/>
              </a:rPr>
              <a:t>Grouping of </a:t>
            </a:r>
            <a:r>
              <a:rPr sz="3000" spc="-10" dirty="0">
                <a:latin typeface="Times New Roman"/>
                <a:cs typeface="Times New Roman"/>
              </a:rPr>
              <a:t>NEWS.</a:t>
            </a:r>
            <a:endParaRPr sz="300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340" algn="l"/>
              </a:tabLst>
            </a:pPr>
            <a:r>
              <a:rPr sz="3000" dirty="0">
                <a:latin typeface="Times New Roman"/>
                <a:cs typeface="Times New Roman"/>
              </a:rPr>
              <a:t>Grouping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people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their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similar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hobbies/interests.</a:t>
            </a:r>
            <a:endParaRPr sz="300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340" algn="l"/>
              </a:tabLst>
            </a:pPr>
            <a:r>
              <a:rPr sz="3000" dirty="0">
                <a:latin typeface="Times New Roman"/>
                <a:cs typeface="Times New Roman"/>
              </a:rPr>
              <a:t>Grouping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10" dirty="0">
                <a:latin typeface="Times New Roman"/>
                <a:cs typeface="Times New Roman"/>
              </a:rPr>
              <a:t>animals.</a:t>
            </a:r>
            <a:endParaRPr sz="300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340" algn="l"/>
              </a:tabLst>
            </a:pPr>
            <a:r>
              <a:rPr sz="3000" dirty="0">
                <a:latin typeface="Times New Roman"/>
                <a:cs typeface="Times New Roman"/>
              </a:rPr>
              <a:t>Grouping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customers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based on their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performance.</a:t>
            </a:r>
            <a:endParaRPr sz="3000">
              <a:latin typeface="Times New Roman"/>
              <a:cs typeface="Times New Roman"/>
            </a:endParaRPr>
          </a:p>
          <a:p>
            <a:pPr marL="560705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E.g. bank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customers.</a:t>
            </a:r>
            <a:endParaRPr sz="30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395"/>
              </a:spcBef>
            </a:pPr>
            <a:r>
              <a:rPr sz="3000" dirty="0">
                <a:latin typeface="Times New Roman"/>
                <a:cs typeface="Times New Roman"/>
              </a:rPr>
              <a:t>…………..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Many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more.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936701"/>
            <a:ext cx="7341234" cy="236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4800" b="1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sz="4800" b="1" spc="-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format</a:t>
            </a:r>
            <a:r>
              <a:rPr sz="4800" b="1" spc="-2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4800" b="1" spc="-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Machine Learning</a:t>
            </a:r>
            <a:endParaRPr sz="4800">
              <a:latin typeface="Times New Roman"/>
              <a:cs typeface="Times New Roman"/>
            </a:endParaRPr>
          </a:p>
          <a:p>
            <a:pPr marL="530860">
              <a:lnSpc>
                <a:spcPct val="100000"/>
              </a:lnSpc>
              <a:spcBef>
                <a:spcPts val="1120"/>
              </a:spcBef>
            </a:pPr>
            <a:r>
              <a:rPr sz="4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Explore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3334892"/>
            <a:ext cx="2578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95"/>
              </a:spcBef>
              <a:buClr>
                <a:srgbClr val="9B2C1F"/>
              </a:buClr>
              <a:buSzPct val="44642"/>
              <a:buFont typeface="Wingdings"/>
              <a:buChar char=""/>
              <a:tabLst>
                <a:tab pos="347980" algn="l"/>
                <a:tab pos="348615" algn="l"/>
              </a:tabLst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Sample</a:t>
            </a:r>
            <a:r>
              <a:rPr sz="2800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Dataset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Understand</a:t>
            </a:r>
            <a:r>
              <a:rPr spc="-130" dirty="0"/>
              <a:t> </a:t>
            </a:r>
            <a:r>
              <a:rPr dirty="0"/>
              <a:t>the</a:t>
            </a:r>
            <a:r>
              <a:rPr spc="-120" dirty="0"/>
              <a:t> </a:t>
            </a:r>
            <a:r>
              <a:rPr spc="-10" dirty="0"/>
              <a:t>Data……..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719172"/>
            <a:ext cx="7848575" cy="44162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E7F160E-BC1E-DA8C-1F32-3CAB04248D17}"/>
              </a:ext>
            </a:extLst>
          </p:cNvPr>
          <p:cNvGrpSpPr/>
          <p:nvPr/>
        </p:nvGrpSpPr>
        <p:grpSpPr>
          <a:xfrm>
            <a:off x="1470637" y="1356825"/>
            <a:ext cx="1190160" cy="406440"/>
            <a:chOff x="1470637" y="1356825"/>
            <a:chExt cx="119016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EE8DDFF-EEB7-0D8D-1DA7-68ACA68B447E}"/>
                    </a:ext>
                  </a:extLst>
                </p14:cNvPr>
                <p14:cNvContentPartPr/>
                <p14:nvPr/>
              </p14:nvContentPartPr>
              <p14:xfrm>
                <a:off x="1470637" y="1526745"/>
                <a:ext cx="247320" cy="236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EE8DDFF-EEB7-0D8D-1DA7-68ACA68B44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61637" y="1517745"/>
                  <a:ext cx="2649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0189F8-45CE-146F-5D38-2C81BC755240}"/>
                    </a:ext>
                  </a:extLst>
                </p14:cNvPr>
                <p14:cNvContentPartPr/>
                <p14:nvPr/>
              </p14:nvContentPartPr>
              <p14:xfrm>
                <a:off x="1809757" y="1527105"/>
                <a:ext cx="28800" cy="73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0189F8-45CE-146F-5D38-2C81BC7552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01117" y="1518465"/>
                  <a:ext cx="46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21ED6D-F90C-66A9-7243-F91DDB34241E}"/>
                    </a:ext>
                  </a:extLst>
                </p14:cNvPr>
                <p14:cNvContentPartPr/>
                <p14:nvPr/>
              </p14:nvContentPartPr>
              <p14:xfrm>
                <a:off x="1802557" y="1415865"/>
                <a:ext cx="7560" cy="17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21ED6D-F90C-66A9-7243-F91DDB3424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93557" y="1406865"/>
                  <a:ext cx="25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EC5328-1B98-2570-2520-D932C4854BC5}"/>
                    </a:ext>
                  </a:extLst>
                </p14:cNvPr>
                <p14:cNvContentPartPr/>
                <p14:nvPr/>
              </p14:nvContentPartPr>
              <p14:xfrm>
                <a:off x="1837837" y="1356825"/>
                <a:ext cx="822960" cy="310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EC5328-1B98-2570-2520-D932C4854B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29197" y="1347825"/>
                  <a:ext cx="84060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0AC3DC-3892-DCCD-0507-809F7F304A67}"/>
              </a:ext>
            </a:extLst>
          </p:cNvPr>
          <p:cNvGrpSpPr/>
          <p:nvPr/>
        </p:nvGrpSpPr>
        <p:grpSpPr>
          <a:xfrm>
            <a:off x="2732077" y="1080705"/>
            <a:ext cx="1332720" cy="552600"/>
            <a:chOff x="2732077" y="1080705"/>
            <a:chExt cx="133272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6FDD29-7BE7-D935-39F0-ADE2DE205A64}"/>
                    </a:ext>
                  </a:extLst>
                </p14:cNvPr>
                <p14:cNvContentPartPr/>
                <p14:nvPr/>
              </p14:nvContentPartPr>
              <p14:xfrm>
                <a:off x="2732077" y="1080705"/>
                <a:ext cx="1256400" cy="55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6FDD29-7BE7-D935-39F0-ADE2DE205A6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23437" y="1072065"/>
                  <a:ext cx="12740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046F40-E1DD-A87D-D47F-619CDB938EE9}"/>
                    </a:ext>
                  </a:extLst>
                </p14:cNvPr>
                <p14:cNvContentPartPr/>
                <p14:nvPr/>
              </p14:nvContentPartPr>
              <p14:xfrm>
                <a:off x="3770677" y="1271865"/>
                <a:ext cx="294120" cy="38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046F40-E1DD-A87D-D47F-619CDB938E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62037" y="1263225"/>
                  <a:ext cx="31176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C795C9-4812-54EA-516C-6E5FFC263913}"/>
              </a:ext>
            </a:extLst>
          </p:cNvPr>
          <p:cNvGrpSpPr/>
          <p:nvPr/>
        </p:nvGrpSpPr>
        <p:grpSpPr>
          <a:xfrm>
            <a:off x="6551677" y="1254585"/>
            <a:ext cx="1034640" cy="488160"/>
            <a:chOff x="6551677" y="1254585"/>
            <a:chExt cx="1034640" cy="4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7A45AF6-0418-0001-4323-AED049F9F16B}"/>
                    </a:ext>
                  </a:extLst>
                </p14:cNvPr>
                <p14:cNvContentPartPr/>
                <p14:nvPr/>
              </p14:nvContentPartPr>
              <p14:xfrm>
                <a:off x="6551677" y="1404345"/>
                <a:ext cx="322920" cy="198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7A45AF6-0418-0001-4323-AED049F9F16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42677" y="1395705"/>
                  <a:ext cx="340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08BFD1-91DF-7E71-D5CB-003C9673EA99}"/>
                    </a:ext>
                  </a:extLst>
                </p14:cNvPr>
                <p14:cNvContentPartPr/>
                <p14:nvPr/>
              </p14:nvContentPartPr>
              <p14:xfrm>
                <a:off x="6983317" y="1254585"/>
                <a:ext cx="603000" cy="488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08BFD1-91DF-7E71-D5CB-003C9673EA9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74317" y="1245585"/>
                  <a:ext cx="620640" cy="50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B3E256-8B0C-99B2-ABA1-5F38ED4AC45B}"/>
              </a:ext>
            </a:extLst>
          </p:cNvPr>
          <p:cNvGrpSpPr/>
          <p:nvPr/>
        </p:nvGrpSpPr>
        <p:grpSpPr>
          <a:xfrm>
            <a:off x="7654357" y="1095825"/>
            <a:ext cx="1802880" cy="807840"/>
            <a:chOff x="7654357" y="1095825"/>
            <a:chExt cx="1802880" cy="80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F405F6D-D4AF-25C5-1A89-5657D597C905}"/>
                    </a:ext>
                  </a:extLst>
                </p14:cNvPr>
                <p14:cNvContentPartPr/>
                <p14:nvPr/>
              </p14:nvContentPartPr>
              <p14:xfrm>
                <a:off x="7654357" y="1095825"/>
                <a:ext cx="1270080" cy="533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F405F6D-D4AF-25C5-1A89-5657D597C9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45717" y="1086825"/>
                  <a:ext cx="128772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8C74FC-FD73-0457-74C6-55B9022769E4}"/>
                    </a:ext>
                  </a:extLst>
                </p14:cNvPr>
                <p14:cNvContentPartPr/>
                <p14:nvPr/>
              </p14:nvContentPartPr>
              <p14:xfrm>
                <a:off x="8778637" y="1213545"/>
                <a:ext cx="189720" cy="134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8C74FC-FD73-0457-74C6-55B9022769E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69997" y="1204545"/>
                  <a:ext cx="207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14B60B-4BBC-6401-E777-FBABE2A12751}"/>
                    </a:ext>
                  </a:extLst>
                </p14:cNvPr>
                <p14:cNvContentPartPr/>
                <p14:nvPr/>
              </p14:nvContentPartPr>
              <p14:xfrm>
                <a:off x="8719597" y="1788105"/>
                <a:ext cx="115920" cy="115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14B60B-4BBC-6401-E777-FBABE2A127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10957" y="1779465"/>
                  <a:ext cx="133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4C4E3D-F3AC-FFA6-230C-622477BCA0E1}"/>
                    </a:ext>
                  </a:extLst>
                </p14:cNvPr>
                <p14:cNvContentPartPr/>
                <p14:nvPr/>
              </p14:nvContentPartPr>
              <p14:xfrm>
                <a:off x="8870077" y="1491105"/>
                <a:ext cx="587160" cy="358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4C4E3D-F3AC-FFA6-230C-622477BCA0E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61437" y="1482105"/>
                  <a:ext cx="604800" cy="376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Classification</a:t>
            </a:r>
            <a:r>
              <a:rPr spc="-204" dirty="0"/>
              <a:t> </a:t>
            </a:r>
            <a:r>
              <a:rPr dirty="0"/>
              <a:t>&amp;</a:t>
            </a:r>
            <a:r>
              <a:rPr spc="-170" dirty="0"/>
              <a:t> </a:t>
            </a:r>
            <a:r>
              <a:rPr spc="-10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49" y="2137078"/>
            <a:ext cx="8260574" cy="33981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Clustering</a:t>
            </a:r>
            <a:r>
              <a:rPr spc="-180" dirty="0"/>
              <a:t> </a:t>
            </a:r>
            <a:r>
              <a:rPr spc="-20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503" y="1349025"/>
            <a:ext cx="7375214" cy="45245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79194" y="6121400"/>
            <a:ext cx="5781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1069" algn="l"/>
              </a:tabLst>
            </a:pPr>
            <a:r>
              <a:rPr sz="2800" spc="-20" dirty="0">
                <a:latin typeface="Arial MT"/>
                <a:cs typeface="Arial MT"/>
              </a:rPr>
              <a:t>Only</a:t>
            </a:r>
            <a:r>
              <a:rPr sz="2800" dirty="0">
                <a:latin typeface="Arial MT"/>
                <a:cs typeface="Arial MT"/>
              </a:rPr>
              <a:t>	Features;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class/target/label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5538" y="2467432"/>
            <a:ext cx="48501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360" dirty="0">
                <a:solidFill>
                  <a:srgbClr val="FF0000"/>
                </a:solidFill>
                <a:latin typeface="Times New Roman"/>
                <a:cs typeface="Times New Roman"/>
              </a:rPr>
              <a:t>Lets</a:t>
            </a:r>
            <a:r>
              <a:rPr sz="9600" b="1" spc="-2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600" b="1" spc="-280" dirty="0">
                <a:solidFill>
                  <a:srgbClr val="FF0000"/>
                </a:solidFill>
                <a:latin typeface="Times New Roman"/>
                <a:cs typeface="Times New Roman"/>
              </a:rPr>
              <a:t>Start</a:t>
            </a:r>
            <a:endParaRPr sz="9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Basics</a:t>
            </a:r>
            <a:r>
              <a:rPr spc="-110" dirty="0"/>
              <a:t> </a:t>
            </a:r>
            <a:r>
              <a:rPr spc="-20" dirty="0"/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991565"/>
            <a:ext cx="56769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85" dirty="0">
                <a:latin typeface="Times New Roman"/>
                <a:cs typeface="Times New Roman"/>
              </a:rPr>
              <a:t>Basic</a:t>
            </a:r>
            <a:r>
              <a:rPr sz="6000" b="1" spc="-290" dirty="0">
                <a:latin typeface="Times New Roman"/>
                <a:cs typeface="Times New Roman"/>
              </a:rPr>
              <a:t> </a:t>
            </a:r>
            <a:r>
              <a:rPr sz="6000" b="1" spc="-10" dirty="0">
                <a:latin typeface="Times New Roman"/>
                <a:cs typeface="Times New Roman"/>
              </a:rPr>
              <a:t>Idea</a:t>
            </a:r>
            <a:r>
              <a:rPr sz="6000" b="1" spc="-320" dirty="0">
                <a:latin typeface="Times New Roman"/>
                <a:cs typeface="Times New Roman"/>
              </a:rPr>
              <a:t> </a:t>
            </a:r>
            <a:r>
              <a:rPr sz="6000" b="1" dirty="0">
                <a:latin typeface="Times New Roman"/>
                <a:cs typeface="Times New Roman"/>
              </a:rPr>
              <a:t>for</a:t>
            </a:r>
            <a:r>
              <a:rPr sz="6000" b="1" spc="-300" dirty="0">
                <a:latin typeface="Times New Roman"/>
                <a:cs typeface="Times New Roman"/>
              </a:rPr>
              <a:t> </a:t>
            </a:r>
            <a:r>
              <a:rPr sz="6000" b="1" spc="-655" dirty="0">
                <a:latin typeface="Times New Roman"/>
                <a:cs typeface="Times New Roman"/>
              </a:rPr>
              <a:t>ML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663" y="2727960"/>
            <a:ext cx="1967864" cy="838200"/>
          </a:xfrm>
          <a:custGeom>
            <a:avLst/>
            <a:gdLst/>
            <a:ahLst/>
            <a:cxnLst/>
            <a:rect l="l" t="t" r="r" b="b"/>
            <a:pathLst>
              <a:path w="1967864" h="838200">
                <a:moveTo>
                  <a:pt x="1967483" y="0"/>
                </a:moveTo>
                <a:lnTo>
                  <a:pt x="0" y="0"/>
                </a:lnTo>
                <a:lnTo>
                  <a:pt x="0" y="838200"/>
                </a:lnTo>
                <a:lnTo>
                  <a:pt x="1967483" y="838200"/>
                </a:lnTo>
                <a:lnTo>
                  <a:pt x="19674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9663" y="2727960"/>
            <a:ext cx="1967864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97840" marR="135890" indent="-353695">
              <a:lnSpc>
                <a:spcPct val="100800"/>
              </a:lnSpc>
              <a:spcBef>
                <a:spcPts val="180"/>
              </a:spcBef>
            </a:pPr>
            <a:r>
              <a:rPr sz="2400" b="1" spc="-10" dirty="0">
                <a:latin typeface="Calibri"/>
                <a:cs typeface="Calibri"/>
              </a:rPr>
              <a:t>Experimental Dataset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2760" y="2726435"/>
            <a:ext cx="1539240" cy="838200"/>
          </a:xfrm>
          <a:custGeom>
            <a:avLst/>
            <a:gdLst/>
            <a:ahLst/>
            <a:cxnLst/>
            <a:rect l="l" t="t" r="r" b="b"/>
            <a:pathLst>
              <a:path w="1539239" h="838200">
                <a:moveTo>
                  <a:pt x="1539239" y="0"/>
                </a:moveTo>
                <a:lnTo>
                  <a:pt x="0" y="0"/>
                </a:lnTo>
                <a:lnTo>
                  <a:pt x="0" y="838200"/>
                </a:lnTo>
                <a:lnTo>
                  <a:pt x="1539239" y="838200"/>
                </a:lnTo>
                <a:lnTo>
                  <a:pt x="15392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32760" y="2726435"/>
            <a:ext cx="153924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27000" marR="118110" indent="320040">
              <a:lnSpc>
                <a:spcPct val="100800"/>
              </a:lnSpc>
              <a:spcBef>
                <a:spcPts val="180"/>
              </a:spcBef>
            </a:pPr>
            <a:r>
              <a:rPr sz="2400" b="1" spc="-10" dirty="0">
                <a:latin typeface="Calibri"/>
                <a:cs typeface="Calibri"/>
              </a:rPr>
              <a:t>Build </a:t>
            </a:r>
            <a:r>
              <a:rPr sz="2400" b="1" dirty="0">
                <a:latin typeface="Calibri"/>
                <a:cs typeface="Calibri"/>
              </a:rPr>
              <a:t>ML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79135" y="2726435"/>
            <a:ext cx="2722245" cy="838200"/>
          </a:xfrm>
          <a:custGeom>
            <a:avLst/>
            <a:gdLst/>
            <a:ahLst/>
            <a:cxnLst/>
            <a:rect l="l" t="t" r="r" b="b"/>
            <a:pathLst>
              <a:path w="2722245" h="838200">
                <a:moveTo>
                  <a:pt x="2721864" y="0"/>
                </a:moveTo>
                <a:lnTo>
                  <a:pt x="0" y="0"/>
                </a:lnTo>
                <a:lnTo>
                  <a:pt x="0" y="838200"/>
                </a:lnTo>
                <a:lnTo>
                  <a:pt x="2721864" y="838200"/>
                </a:lnTo>
                <a:lnTo>
                  <a:pt x="2721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79135" y="2726435"/>
            <a:ext cx="2722245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66370" marR="118745" indent="-40005">
              <a:lnSpc>
                <a:spcPct val="100800"/>
              </a:lnSpc>
              <a:spcBef>
                <a:spcPts val="180"/>
              </a:spcBef>
            </a:pPr>
            <a:r>
              <a:rPr sz="2400" b="1" dirty="0">
                <a:latin typeface="Calibri"/>
                <a:cs typeface="Calibri"/>
              </a:rPr>
              <a:t>Make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Prediction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on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Input/Dataset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27910" y="3090671"/>
            <a:ext cx="2951480" cy="114300"/>
          </a:xfrm>
          <a:custGeom>
            <a:avLst/>
            <a:gdLst/>
            <a:ahLst/>
            <a:cxnLst/>
            <a:rect l="l" t="t" r="r" b="b"/>
            <a:pathLst>
              <a:path w="2951479" h="114300">
                <a:moveTo>
                  <a:pt x="704850" y="57150"/>
                </a:moveTo>
                <a:lnTo>
                  <a:pt x="666750" y="38100"/>
                </a:lnTo>
                <a:lnTo>
                  <a:pt x="590550" y="0"/>
                </a:lnTo>
                <a:lnTo>
                  <a:pt x="590550" y="38100"/>
                </a:lnTo>
                <a:lnTo>
                  <a:pt x="0" y="38100"/>
                </a:lnTo>
                <a:lnTo>
                  <a:pt x="0" y="76200"/>
                </a:lnTo>
                <a:lnTo>
                  <a:pt x="590550" y="76200"/>
                </a:lnTo>
                <a:lnTo>
                  <a:pt x="590550" y="114300"/>
                </a:lnTo>
                <a:lnTo>
                  <a:pt x="666750" y="76200"/>
                </a:lnTo>
                <a:lnTo>
                  <a:pt x="704850" y="57150"/>
                </a:lnTo>
                <a:close/>
              </a:path>
              <a:path w="2951479" h="114300">
                <a:moveTo>
                  <a:pt x="2951226" y="57150"/>
                </a:moveTo>
                <a:lnTo>
                  <a:pt x="2913126" y="38100"/>
                </a:lnTo>
                <a:lnTo>
                  <a:pt x="2836926" y="0"/>
                </a:lnTo>
                <a:lnTo>
                  <a:pt x="2836926" y="38100"/>
                </a:lnTo>
                <a:lnTo>
                  <a:pt x="2244852" y="38100"/>
                </a:lnTo>
                <a:lnTo>
                  <a:pt x="2244852" y="76200"/>
                </a:lnTo>
                <a:lnTo>
                  <a:pt x="2836926" y="76200"/>
                </a:lnTo>
                <a:lnTo>
                  <a:pt x="2836926" y="114300"/>
                </a:lnTo>
                <a:lnTo>
                  <a:pt x="2913126" y="76200"/>
                </a:lnTo>
                <a:lnTo>
                  <a:pt x="2951226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Example1:</a:t>
            </a:r>
            <a:r>
              <a:rPr spc="-160" dirty="0"/>
              <a:t> </a:t>
            </a:r>
            <a:r>
              <a:rPr spc="-75" dirty="0"/>
              <a:t>Applying</a:t>
            </a:r>
            <a:r>
              <a:rPr spc="-160" dirty="0"/>
              <a:t> </a:t>
            </a:r>
            <a:r>
              <a:rPr dirty="0"/>
              <a:t>Liner</a:t>
            </a:r>
            <a:r>
              <a:rPr spc="-13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543811"/>
            <a:ext cx="2307590" cy="838200"/>
          </a:xfrm>
          <a:custGeom>
            <a:avLst/>
            <a:gdLst/>
            <a:ahLst/>
            <a:cxnLst/>
            <a:rect l="l" t="t" r="r" b="b"/>
            <a:pathLst>
              <a:path w="2307590" h="838200">
                <a:moveTo>
                  <a:pt x="2307336" y="0"/>
                </a:moveTo>
                <a:lnTo>
                  <a:pt x="0" y="0"/>
                </a:lnTo>
                <a:lnTo>
                  <a:pt x="0" y="838200"/>
                </a:lnTo>
                <a:lnTo>
                  <a:pt x="2307336" y="838200"/>
                </a:lnTo>
                <a:lnTo>
                  <a:pt x="2307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1543811"/>
            <a:ext cx="230759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66750" marR="154940" indent="-504825">
              <a:lnSpc>
                <a:spcPct val="100800"/>
              </a:lnSpc>
              <a:spcBef>
                <a:spcPts val="175"/>
              </a:spcBef>
            </a:pPr>
            <a:r>
              <a:rPr sz="2400" b="1" dirty="0">
                <a:latin typeface="Calibri"/>
                <a:cs typeface="Calibri"/>
              </a:rPr>
              <a:t>1.</a:t>
            </a:r>
            <a:r>
              <a:rPr sz="2400" b="1" spc="-10" dirty="0">
                <a:latin typeface="Calibri"/>
                <a:cs typeface="Calibri"/>
              </a:rPr>
              <a:t> Experimental Dataset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65450" y="1533525"/>
          <a:ext cx="5562599" cy="302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317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X1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X2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X3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X4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5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5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55"/>
                        </a:lnSpc>
                        <a:spcBef>
                          <a:spcPts val="20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25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27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29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21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50"/>
                        </a:lnSpc>
                        <a:spcBef>
                          <a:spcPts val="204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29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Example1:</a:t>
            </a:r>
            <a:r>
              <a:rPr spc="-160" dirty="0"/>
              <a:t> </a:t>
            </a:r>
            <a:r>
              <a:rPr spc="-75" dirty="0"/>
              <a:t>Applying</a:t>
            </a:r>
            <a:r>
              <a:rPr spc="-160" dirty="0"/>
              <a:t> </a:t>
            </a:r>
            <a:r>
              <a:rPr dirty="0"/>
              <a:t>Liner</a:t>
            </a:r>
            <a:r>
              <a:rPr spc="-13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447800"/>
            <a:ext cx="1539240" cy="838200"/>
          </a:xfrm>
          <a:custGeom>
            <a:avLst/>
            <a:gdLst/>
            <a:ahLst/>
            <a:cxnLst/>
            <a:rect l="l" t="t" r="r" b="b"/>
            <a:pathLst>
              <a:path w="1539239" h="838200">
                <a:moveTo>
                  <a:pt x="1539239" y="0"/>
                </a:moveTo>
                <a:lnTo>
                  <a:pt x="0" y="0"/>
                </a:lnTo>
                <a:lnTo>
                  <a:pt x="0" y="838200"/>
                </a:lnTo>
                <a:lnTo>
                  <a:pt x="1539239" y="838200"/>
                </a:lnTo>
                <a:lnTo>
                  <a:pt x="15392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1447800"/>
            <a:ext cx="153924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204"/>
              </a:spcBef>
            </a:pPr>
            <a:r>
              <a:rPr sz="2400" b="1" dirty="0">
                <a:latin typeface="Calibri"/>
                <a:cs typeface="Calibri"/>
              </a:rPr>
              <a:t>2.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Build</a:t>
            </a:r>
            <a:endParaRPr sz="24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alibri"/>
                <a:cs typeface="Calibri"/>
              </a:rPr>
              <a:t>ML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0" y="1447800"/>
            <a:ext cx="6096000" cy="20929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Linear</a:t>
            </a:r>
            <a:r>
              <a:rPr sz="2400" b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Y=</a:t>
            </a:r>
            <a:r>
              <a:rPr sz="2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w1 x1</a:t>
            </a:r>
            <a:r>
              <a:rPr sz="24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+</a:t>
            </a:r>
            <a:r>
              <a:rPr sz="2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w2x2</a:t>
            </a:r>
            <a:r>
              <a:rPr sz="2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+</a:t>
            </a:r>
            <a:r>
              <a:rPr sz="2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w3x3 +</a:t>
            </a:r>
            <a:r>
              <a:rPr sz="2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w4x4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Output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9x1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6x2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10x3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5x4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C791F-C4C1-E84A-9C2F-DF8E805CA829}"/>
              </a:ext>
            </a:extLst>
          </p:cNvPr>
          <p:cNvSpPr txBox="1"/>
          <p:nvPr/>
        </p:nvSpPr>
        <p:spPr>
          <a:xfrm>
            <a:off x="3962400" y="2121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Data se equation banana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Example1:</a:t>
            </a:r>
            <a:r>
              <a:rPr spc="-160" dirty="0"/>
              <a:t> </a:t>
            </a:r>
            <a:r>
              <a:rPr spc="-75" dirty="0"/>
              <a:t>Applying</a:t>
            </a:r>
            <a:r>
              <a:rPr spc="-160" dirty="0"/>
              <a:t> </a:t>
            </a:r>
            <a:r>
              <a:rPr dirty="0"/>
              <a:t>Liner</a:t>
            </a:r>
            <a:r>
              <a:rPr spc="-13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335024"/>
            <a:ext cx="3031490" cy="838200"/>
          </a:xfrm>
          <a:custGeom>
            <a:avLst/>
            <a:gdLst/>
            <a:ahLst/>
            <a:cxnLst/>
            <a:rect l="l" t="t" r="r" b="b"/>
            <a:pathLst>
              <a:path w="3031490" h="838200">
                <a:moveTo>
                  <a:pt x="3031236" y="0"/>
                </a:moveTo>
                <a:lnTo>
                  <a:pt x="0" y="0"/>
                </a:lnTo>
                <a:lnTo>
                  <a:pt x="0" y="838200"/>
                </a:lnTo>
                <a:lnTo>
                  <a:pt x="3031236" y="838200"/>
                </a:lnTo>
                <a:lnTo>
                  <a:pt x="30312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800" y="1335024"/>
            <a:ext cx="303149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400" b="1" dirty="0">
                <a:latin typeface="Calibri"/>
                <a:cs typeface="Calibri"/>
              </a:rPr>
              <a:t>3.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Make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Prediction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Input/Dataset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762755"/>
            <a:ext cx="6096000" cy="17240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Apply</a:t>
            </a:r>
            <a:r>
              <a:rPr sz="2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Linear</a:t>
            </a:r>
            <a:r>
              <a:rPr sz="2400" b="1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Output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9x1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6x2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10x3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5x4</a:t>
            </a:r>
            <a:endParaRPr sz="2400">
              <a:latin typeface="Times New Roman"/>
              <a:cs typeface="Times New Roman"/>
            </a:endParaRPr>
          </a:p>
          <a:p>
            <a:pPr marL="108204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9*3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6*4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10*2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5*2</a:t>
            </a:r>
            <a:endParaRPr sz="2400">
              <a:latin typeface="Times New Roman"/>
              <a:cs typeface="Times New Roman"/>
            </a:endParaRPr>
          </a:p>
          <a:p>
            <a:pPr marL="108204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41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314" y="2529967"/>
            <a:ext cx="1407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Input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74850" y="2563748"/>
          <a:ext cx="5575300" cy="648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2540" algn="ctr">
                        <a:lnSpc>
                          <a:spcPts val="2350"/>
                        </a:lnSpc>
                        <a:spcBef>
                          <a:spcPts val="5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X1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50"/>
                        </a:lnSpc>
                        <a:spcBef>
                          <a:spcPts val="5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X2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50"/>
                        </a:lnSpc>
                        <a:spcBef>
                          <a:spcPts val="5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X3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350"/>
                        </a:lnSpc>
                        <a:spcBef>
                          <a:spcPts val="5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X4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  <a:spcBef>
                          <a:spcPts val="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Example2:</a:t>
            </a:r>
            <a:r>
              <a:rPr spc="-195" dirty="0"/>
              <a:t> </a:t>
            </a:r>
            <a:r>
              <a:rPr spc="-75" dirty="0"/>
              <a:t>Applying</a:t>
            </a:r>
            <a:r>
              <a:rPr spc="-175" dirty="0"/>
              <a:t> </a:t>
            </a:r>
            <a:r>
              <a:rPr dirty="0"/>
              <a:t>Decision</a:t>
            </a:r>
            <a:r>
              <a:rPr spc="-160" dirty="0"/>
              <a:t> </a:t>
            </a:r>
            <a:r>
              <a:rPr spc="-20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543811"/>
            <a:ext cx="2307590" cy="838200"/>
          </a:xfrm>
          <a:custGeom>
            <a:avLst/>
            <a:gdLst/>
            <a:ahLst/>
            <a:cxnLst/>
            <a:rect l="l" t="t" r="r" b="b"/>
            <a:pathLst>
              <a:path w="2307590" h="838200">
                <a:moveTo>
                  <a:pt x="2307336" y="0"/>
                </a:moveTo>
                <a:lnTo>
                  <a:pt x="0" y="0"/>
                </a:lnTo>
                <a:lnTo>
                  <a:pt x="0" y="838200"/>
                </a:lnTo>
                <a:lnTo>
                  <a:pt x="2307336" y="838200"/>
                </a:lnTo>
                <a:lnTo>
                  <a:pt x="2307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1543811"/>
            <a:ext cx="230759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66750" marR="154940" indent="-504825">
              <a:lnSpc>
                <a:spcPct val="100800"/>
              </a:lnSpc>
              <a:spcBef>
                <a:spcPts val="175"/>
              </a:spcBef>
            </a:pPr>
            <a:r>
              <a:rPr sz="2400" b="1" dirty="0">
                <a:latin typeface="Calibri"/>
                <a:cs typeface="Calibri"/>
              </a:rPr>
              <a:t>1.</a:t>
            </a:r>
            <a:r>
              <a:rPr sz="2400" b="1" spc="-10" dirty="0">
                <a:latin typeface="Calibri"/>
                <a:cs typeface="Calibri"/>
              </a:rPr>
              <a:t> Experimental Dataset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65450" y="1533525"/>
          <a:ext cx="4462780" cy="3028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254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X1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X2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X3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Example2:</a:t>
            </a:r>
            <a:r>
              <a:rPr spc="-195" dirty="0"/>
              <a:t> </a:t>
            </a:r>
            <a:r>
              <a:rPr spc="-75" dirty="0"/>
              <a:t>Applying</a:t>
            </a:r>
            <a:r>
              <a:rPr spc="-175" dirty="0"/>
              <a:t> </a:t>
            </a:r>
            <a:r>
              <a:rPr dirty="0"/>
              <a:t>Decision</a:t>
            </a:r>
            <a:r>
              <a:rPr spc="-160" dirty="0"/>
              <a:t> </a:t>
            </a:r>
            <a:r>
              <a:rPr spc="-20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447800"/>
            <a:ext cx="1539240" cy="838200"/>
          </a:xfrm>
          <a:custGeom>
            <a:avLst/>
            <a:gdLst/>
            <a:ahLst/>
            <a:cxnLst/>
            <a:rect l="l" t="t" r="r" b="b"/>
            <a:pathLst>
              <a:path w="1539239" h="838200">
                <a:moveTo>
                  <a:pt x="1539239" y="0"/>
                </a:moveTo>
                <a:lnTo>
                  <a:pt x="0" y="0"/>
                </a:lnTo>
                <a:lnTo>
                  <a:pt x="0" y="838200"/>
                </a:lnTo>
                <a:lnTo>
                  <a:pt x="1539239" y="838200"/>
                </a:lnTo>
                <a:lnTo>
                  <a:pt x="15392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1447800"/>
            <a:ext cx="153924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204"/>
              </a:spcBef>
            </a:pPr>
            <a:r>
              <a:rPr sz="2400" b="1" dirty="0">
                <a:latin typeface="Calibri"/>
                <a:cs typeface="Calibri"/>
              </a:rPr>
              <a:t>2.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Build</a:t>
            </a:r>
            <a:endParaRPr sz="24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alibri"/>
                <a:cs typeface="Calibri"/>
              </a:rPr>
              <a:t>ML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050" y="3824351"/>
            <a:ext cx="3746500" cy="23627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16482" y="4420361"/>
            <a:ext cx="10255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latin typeface="Times New Roman"/>
                <a:cs typeface="Times New Roman"/>
              </a:rPr>
              <a:t>X3&lt;=2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98850" y="1860550"/>
            <a:ext cx="1841500" cy="774700"/>
            <a:chOff x="3498850" y="1860550"/>
            <a:chExt cx="1841500" cy="774700"/>
          </a:xfrm>
        </p:grpSpPr>
        <p:sp>
          <p:nvSpPr>
            <p:cNvPr id="8" name="object 8"/>
            <p:cNvSpPr/>
            <p:nvPr/>
          </p:nvSpPr>
          <p:spPr>
            <a:xfrm>
              <a:off x="3505200" y="18669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914400" y="0"/>
                  </a:moveTo>
                  <a:lnTo>
                    <a:pt x="849104" y="956"/>
                  </a:lnTo>
                  <a:lnTo>
                    <a:pt x="785046" y="3783"/>
                  </a:lnTo>
                  <a:lnTo>
                    <a:pt x="722381" y="8415"/>
                  </a:lnTo>
                  <a:lnTo>
                    <a:pt x="661263" y="14788"/>
                  </a:lnTo>
                  <a:lnTo>
                    <a:pt x="601849" y="22839"/>
                  </a:lnTo>
                  <a:lnTo>
                    <a:pt x="544291" y="32501"/>
                  </a:lnTo>
                  <a:lnTo>
                    <a:pt x="488746" y="43711"/>
                  </a:lnTo>
                  <a:lnTo>
                    <a:pt x="435367" y="56405"/>
                  </a:lnTo>
                  <a:lnTo>
                    <a:pt x="384311" y="70518"/>
                  </a:lnTo>
                  <a:lnTo>
                    <a:pt x="335730" y="85985"/>
                  </a:lnTo>
                  <a:lnTo>
                    <a:pt x="289782" y="102743"/>
                  </a:lnTo>
                  <a:lnTo>
                    <a:pt x="246619" y="120726"/>
                  </a:lnTo>
                  <a:lnTo>
                    <a:pt x="206398" y="139870"/>
                  </a:lnTo>
                  <a:lnTo>
                    <a:pt x="169272" y="160111"/>
                  </a:lnTo>
                  <a:lnTo>
                    <a:pt x="135397" y="181384"/>
                  </a:lnTo>
                  <a:lnTo>
                    <a:pt x="78018" y="226770"/>
                  </a:lnTo>
                  <a:lnTo>
                    <a:pt x="35500" y="275511"/>
                  </a:lnTo>
                  <a:lnTo>
                    <a:pt x="9081" y="327093"/>
                  </a:lnTo>
                  <a:lnTo>
                    <a:pt x="0" y="381000"/>
                  </a:lnTo>
                  <a:lnTo>
                    <a:pt x="2296" y="408211"/>
                  </a:lnTo>
                  <a:lnTo>
                    <a:pt x="20201" y="461020"/>
                  </a:lnTo>
                  <a:lnTo>
                    <a:pt x="54824" y="511246"/>
                  </a:lnTo>
                  <a:lnTo>
                    <a:pt x="104928" y="558374"/>
                  </a:lnTo>
                  <a:lnTo>
                    <a:pt x="169272" y="601888"/>
                  </a:lnTo>
                  <a:lnTo>
                    <a:pt x="206398" y="622129"/>
                  </a:lnTo>
                  <a:lnTo>
                    <a:pt x="246619" y="641273"/>
                  </a:lnTo>
                  <a:lnTo>
                    <a:pt x="289782" y="659256"/>
                  </a:lnTo>
                  <a:lnTo>
                    <a:pt x="335730" y="676014"/>
                  </a:lnTo>
                  <a:lnTo>
                    <a:pt x="384311" y="691481"/>
                  </a:lnTo>
                  <a:lnTo>
                    <a:pt x="435367" y="705594"/>
                  </a:lnTo>
                  <a:lnTo>
                    <a:pt x="488746" y="718288"/>
                  </a:lnTo>
                  <a:lnTo>
                    <a:pt x="544291" y="729498"/>
                  </a:lnTo>
                  <a:lnTo>
                    <a:pt x="601849" y="739160"/>
                  </a:lnTo>
                  <a:lnTo>
                    <a:pt x="661263" y="747211"/>
                  </a:lnTo>
                  <a:lnTo>
                    <a:pt x="722381" y="753584"/>
                  </a:lnTo>
                  <a:lnTo>
                    <a:pt x="785046" y="758216"/>
                  </a:lnTo>
                  <a:lnTo>
                    <a:pt x="849104" y="761043"/>
                  </a:lnTo>
                  <a:lnTo>
                    <a:pt x="914400" y="762000"/>
                  </a:lnTo>
                  <a:lnTo>
                    <a:pt x="979695" y="761043"/>
                  </a:lnTo>
                  <a:lnTo>
                    <a:pt x="1043753" y="758216"/>
                  </a:lnTo>
                  <a:lnTo>
                    <a:pt x="1106418" y="753584"/>
                  </a:lnTo>
                  <a:lnTo>
                    <a:pt x="1167536" y="747211"/>
                  </a:lnTo>
                  <a:lnTo>
                    <a:pt x="1226950" y="739160"/>
                  </a:lnTo>
                  <a:lnTo>
                    <a:pt x="1284508" y="729498"/>
                  </a:lnTo>
                  <a:lnTo>
                    <a:pt x="1340053" y="718288"/>
                  </a:lnTo>
                  <a:lnTo>
                    <a:pt x="1393432" y="705594"/>
                  </a:lnTo>
                  <a:lnTo>
                    <a:pt x="1444488" y="691481"/>
                  </a:lnTo>
                  <a:lnTo>
                    <a:pt x="1493069" y="676014"/>
                  </a:lnTo>
                  <a:lnTo>
                    <a:pt x="1539017" y="659256"/>
                  </a:lnTo>
                  <a:lnTo>
                    <a:pt x="1582180" y="641273"/>
                  </a:lnTo>
                  <a:lnTo>
                    <a:pt x="1622401" y="622129"/>
                  </a:lnTo>
                  <a:lnTo>
                    <a:pt x="1659527" y="601888"/>
                  </a:lnTo>
                  <a:lnTo>
                    <a:pt x="1693402" y="580615"/>
                  </a:lnTo>
                  <a:lnTo>
                    <a:pt x="1750781" y="535229"/>
                  </a:lnTo>
                  <a:lnTo>
                    <a:pt x="1793299" y="486488"/>
                  </a:lnTo>
                  <a:lnTo>
                    <a:pt x="1819718" y="434906"/>
                  </a:lnTo>
                  <a:lnTo>
                    <a:pt x="1828800" y="381000"/>
                  </a:lnTo>
                  <a:lnTo>
                    <a:pt x="1826503" y="353788"/>
                  </a:lnTo>
                  <a:lnTo>
                    <a:pt x="1808598" y="300979"/>
                  </a:lnTo>
                  <a:lnTo>
                    <a:pt x="1773975" y="250753"/>
                  </a:lnTo>
                  <a:lnTo>
                    <a:pt x="1723871" y="203625"/>
                  </a:lnTo>
                  <a:lnTo>
                    <a:pt x="1659527" y="160111"/>
                  </a:lnTo>
                  <a:lnTo>
                    <a:pt x="1622401" y="139870"/>
                  </a:lnTo>
                  <a:lnTo>
                    <a:pt x="1582180" y="120726"/>
                  </a:lnTo>
                  <a:lnTo>
                    <a:pt x="1539017" y="102743"/>
                  </a:lnTo>
                  <a:lnTo>
                    <a:pt x="1493069" y="85985"/>
                  </a:lnTo>
                  <a:lnTo>
                    <a:pt x="1444488" y="70518"/>
                  </a:lnTo>
                  <a:lnTo>
                    <a:pt x="1393432" y="56405"/>
                  </a:lnTo>
                  <a:lnTo>
                    <a:pt x="1340053" y="43711"/>
                  </a:lnTo>
                  <a:lnTo>
                    <a:pt x="1284508" y="32501"/>
                  </a:lnTo>
                  <a:lnTo>
                    <a:pt x="1226950" y="22839"/>
                  </a:lnTo>
                  <a:lnTo>
                    <a:pt x="1167536" y="14788"/>
                  </a:lnTo>
                  <a:lnTo>
                    <a:pt x="1106418" y="8415"/>
                  </a:lnTo>
                  <a:lnTo>
                    <a:pt x="1043753" y="3783"/>
                  </a:lnTo>
                  <a:lnTo>
                    <a:pt x="979695" y="9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5200" y="18669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381000"/>
                  </a:moveTo>
                  <a:lnTo>
                    <a:pt x="9081" y="327093"/>
                  </a:lnTo>
                  <a:lnTo>
                    <a:pt x="35500" y="275511"/>
                  </a:lnTo>
                  <a:lnTo>
                    <a:pt x="78018" y="226770"/>
                  </a:lnTo>
                  <a:lnTo>
                    <a:pt x="135397" y="181384"/>
                  </a:lnTo>
                  <a:lnTo>
                    <a:pt x="169272" y="160111"/>
                  </a:lnTo>
                  <a:lnTo>
                    <a:pt x="206398" y="139870"/>
                  </a:lnTo>
                  <a:lnTo>
                    <a:pt x="246619" y="120726"/>
                  </a:lnTo>
                  <a:lnTo>
                    <a:pt x="289782" y="102743"/>
                  </a:lnTo>
                  <a:lnTo>
                    <a:pt x="335730" y="85985"/>
                  </a:lnTo>
                  <a:lnTo>
                    <a:pt x="384311" y="70518"/>
                  </a:lnTo>
                  <a:lnTo>
                    <a:pt x="435367" y="56405"/>
                  </a:lnTo>
                  <a:lnTo>
                    <a:pt x="488746" y="43711"/>
                  </a:lnTo>
                  <a:lnTo>
                    <a:pt x="544291" y="32501"/>
                  </a:lnTo>
                  <a:lnTo>
                    <a:pt x="601849" y="22839"/>
                  </a:lnTo>
                  <a:lnTo>
                    <a:pt x="661263" y="14788"/>
                  </a:lnTo>
                  <a:lnTo>
                    <a:pt x="722381" y="8415"/>
                  </a:lnTo>
                  <a:lnTo>
                    <a:pt x="785046" y="3783"/>
                  </a:lnTo>
                  <a:lnTo>
                    <a:pt x="849104" y="956"/>
                  </a:lnTo>
                  <a:lnTo>
                    <a:pt x="914400" y="0"/>
                  </a:lnTo>
                  <a:lnTo>
                    <a:pt x="979695" y="956"/>
                  </a:lnTo>
                  <a:lnTo>
                    <a:pt x="1043753" y="3783"/>
                  </a:lnTo>
                  <a:lnTo>
                    <a:pt x="1106418" y="8415"/>
                  </a:lnTo>
                  <a:lnTo>
                    <a:pt x="1167536" y="14788"/>
                  </a:lnTo>
                  <a:lnTo>
                    <a:pt x="1226950" y="22839"/>
                  </a:lnTo>
                  <a:lnTo>
                    <a:pt x="1284508" y="32501"/>
                  </a:lnTo>
                  <a:lnTo>
                    <a:pt x="1340053" y="43711"/>
                  </a:lnTo>
                  <a:lnTo>
                    <a:pt x="1393432" y="56405"/>
                  </a:lnTo>
                  <a:lnTo>
                    <a:pt x="1444488" y="70518"/>
                  </a:lnTo>
                  <a:lnTo>
                    <a:pt x="1493069" y="85985"/>
                  </a:lnTo>
                  <a:lnTo>
                    <a:pt x="1539017" y="102743"/>
                  </a:lnTo>
                  <a:lnTo>
                    <a:pt x="1582180" y="120726"/>
                  </a:lnTo>
                  <a:lnTo>
                    <a:pt x="1622401" y="139870"/>
                  </a:lnTo>
                  <a:lnTo>
                    <a:pt x="1659527" y="160111"/>
                  </a:lnTo>
                  <a:lnTo>
                    <a:pt x="1693402" y="181384"/>
                  </a:lnTo>
                  <a:lnTo>
                    <a:pt x="1750781" y="226770"/>
                  </a:lnTo>
                  <a:lnTo>
                    <a:pt x="1793299" y="275511"/>
                  </a:lnTo>
                  <a:lnTo>
                    <a:pt x="1819718" y="327093"/>
                  </a:lnTo>
                  <a:lnTo>
                    <a:pt x="1828800" y="381000"/>
                  </a:lnTo>
                  <a:lnTo>
                    <a:pt x="1826503" y="408211"/>
                  </a:lnTo>
                  <a:lnTo>
                    <a:pt x="1808598" y="461020"/>
                  </a:lnTo>
                  <a:lnTo>
                    <a:pt x="1773975" y="511246"/>
                  </a:lnTo>
                  <a:lnTo>
                    <a:pt x="1723871" y="558374"/>
                  </a:lnTo>
                  <a:lnTo>
                    <a:pt x="1659527" y="601888"/>
                  </a:lnTo>
                  <a:lnTo>
                    <a:pt x="1622401" y="622129"/>
                  </a:lnTo>
                  <a:lnTo>
                    <a:pt x="1582180" y="641273"/>
                  </a:lnTo>
                  <a:lnTo>
                    <a:pt x="1539017" y="659256"/>
                  </a:lnTo>
                  <a:lnTo>
                    <a:pt x="1493069" y="676014"/>
                  </a:lnTo>
                  <a:lnTo>
                    <a:pt x="1444488" y="691481"/>
                  </a:lnTo>
                  <a:lnTo>
                    <a:pt x="1393432" y="705594"/>
                  </a:lnTo>
                  <a:lnTo>
                    <a:pt x="1340053" y="718288"/>
                  </a:lnTo>
                  <a:lnTo>
                    <a:pt x="1284508" y="729498"/>
                  </a:lnTo>
                  <a:lnTo>
                    <a:pt x="1226950" y="739160"/>
                  </a:lnTo>
                  <a:lnTo>
                    <a:pt x="1167536" y="747211"/>
                  </a:lnTo>
                  <a:lnTo>
                    <a:pt x="1106418" y="753584"/>
                  </a:lnTo>
                  <a:lnTo>
                    <a:pt x="1043753" y="758216"/>
                  </a:lnTo>
                  <a:lnTo>
                    <a:pt x="979695" y="761043"/>
                  </a:lnTo>
                  <a:lnTo>
                    <a:pt x="914400" y="762000"/>
                  </a:lnTo>
                  <a:lnTo>
                    <a:pt x="849104" y="761043"/>
                  </a:lnTo>
                  <a:lnTo>
                    <a:pt x="785046" y="758216"/>
                  </a:lnTo>
                  <a:lnTo>
                    <a:pt x="722381" y="753584"/>
                  </a:lnTo>
                  <a:lnTo>
                    <a:pt x="661263" y="747211"/>
                  </a:lnTo>
                  <a:lnTo>
                    <a:pt x="601849" y="739160"/>
                  </a:lnTo>
                  <a:lnTo>
                    <a:pt x="544291" y="729498"/>
                  </a:lnTo>
                  <a:lnTo>
                    <a:pt x="488746" y="718288"/>
                  </a:lnTo>
                  <a:lnTo>
                    <a:pt x="435367" y="705594"/>
                  </a:lnTo>
                  <a:lnTo>
                    <a:pt x="384311" y="691481"/>
                  </a:lnTo>
                  <a:lnTo>
                    <a:pt x="335730" y="676014"/>
                  </a:lnTo>
                  <a:lnTo>
                    <a:pt x="289782" y="659256"/>
                  </a:lnTo>
                  <a:lnTo>
                    <a:pt x="246619" y="641273"/>
                  </a:lnTo>
                  <a:lnTo>
                    <a:pt x="206398" y="622129"/>
                  </a:lnTo>
                  <a:lnTo>
                    <a:pt x="169272" y="601888"/>
                  </a:lnTo>
                  <a:lnTo>
                    <a:pt x="135397" y="580615"/>
                  </a:lnTo>
                  <a:lnTo>
                    <a:pt x="78018" y="535229"/>
                  </a:lnTo>
                  <a:lnTo>
                    <a:pt x="35500" y="486488"/>
                  </a:lnTo>
                  <a:lnTo>
                    <a:pt x="9081" y="434906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85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68039" y="1981327"/>
            <a:ext cx="11029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60" dirty="0">
                <a:latin typeface="Times New Roman"/>
                <a:cs typeface="Times New Roman"/>
              </a:rPr>
              <a:t>X1&lt;=</a:t>
            </a:r>
            <a:r>
              <a:rPr sz="2700" b="1" spc="-55" dirty="0">
                <a:latin typeface="Times New Roman"/>
                <a:cs typeface="Times New Roman"/>
              </a:rPr>
              <a:t> </a:t>
            </a:r>
            <a:r>
              <a:rPr sz="2700" b="1" spc="-60" dirty="0">
                <a:latin typeface="Times New Roman"/>
                <a:cs typeface="Times New Roman"/>
              </a:rPr>
              <a:t>3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51050" y="3003550"/>
            <a:ext cx="1841500" cy="774700"/>
            <a:chOff x="2051050" y="3003550"/>
            <a:chExt cx="1841500" cy="774700"/>
          </a:xfrm>
        </p:grpSpPr>
        <p:sp>
          <p:nvSpPr>
            <p:cNvPr id="12" name="object 12"/>
            <p:cNvSpPr/>
            <p:nvPr/>
          </p:nvSpPr>
          <p:spPr>
            <a:xfrm>
              <a:off x="2057400" y="30099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914400" y="0"/>
                  </a:moveTo>
                  <a:lnTo>
                    <a:pt x="849104" y="956"/>
                  </a:lnTo>
                  <a:lnTo>
                    <a:pt x="785046" y="3783"/>
                  </a:lnTo>
                  <a:lnTo>
                    <a:pt x="722381" y="8415"/>
                  </a:lnTo>
                  <a:lnTo>
                    <a:pt x="661263" y="14788"/>
                  </a:lnTo>
                  <a:lnTo>
                    <a:pt x="601849" y="22839"/>
                  </a:lnTo>
                  <a:lnTo>
                    <a:pt x="544291" y="32501"/>
                  </a:lnTo>
                  <a:lnTo>
                    <a:pt x="488746" y="43711"/>
                  </a:lnTo>
                  <a:lnTo>
                    <a:pt x="435367" y="56405"/>
                  </a:lnTo>
                  <a:lnTo>
                    <a:pt x="384311" y="70518"/>
                  </a:lnTo>
                  <a:lnTo>
                    <a:pt x="335730" y="85985"/>
                  </a:lnTo>
                  <a:lnTo>
                    <a:pt x="289782" y="102743"/>
                  </a:lnTo>
                  <a:lnTo>
                    <a:pt x="246619" y="120726"/>
                  </a:lnTo>
                  <a:lnTo>
                    <a:pt x="206398" y="139870"/>
                  </a:lnTo>
                  <a:lnTo>
                    <a:pt x="169272" y="160111"/>
                  </a:lnTo>
                  <a:lnTo>
                    <a:pt x="135397" y="181384"/>
                  </a:lnTo>
                  <a:lnTo>
                    <a:pt x="78018" y="226770"/>
                  </a:lnTo>
                  <a:lnTo>
                    <a:pt x="35500" y="275511"/>
                  </a:lnTo>
                  <a:lnTo>
                    <a:pt x="9081" y="327093"/>
                  </a:lnTo>
                  <a:lnTo>
                    <a:pt x="0" y="381000"/>
                  </a:lnTo>
                  <a:lnTo>
                    <a:pt x="2296" y="408211"/>
                  </a:lnTo>
                  <a:lnTo>
                    <a:pt x="20201" y="461020"/>
                  </a:lnTo>
                  <a:lnTo>
                    <a:pt x="54824" y="511246"/>
                  </a:lnTo>
                  <a:lnTo>
                    <a:pt x="104928" y="558374"/>
                  </a:lnTo>
                  <a:lnTo>
                    <a:pt x="169272" y="601888"/>
                  </a:lnTo>
                  <a:lnTo>
                    <a:pt x="206398" y="622129"/>
                  </a:lnTo>
                  <a:lnTo>
                    <a:pt x="246619" y="641273"/>
                  </a:lnTo>
                  <a:lnTo>
                    <a:pt x="289782" y="659256"/>
                  </a:lnTo>
                  <a:lnTo>
                    <a:pt x="335730" y="676014"/>
                  </a:lnTo>
                  <a:lnTo>
                    <a:pt x="384311" y="691481"/>
                  </a:lnTo>
                  <a:lnTo>
                    <a:pt x="435367" y="705594"/>
                  </a:lnTo>
                  <a:lnTo>
                    <a:pt x="488746" y="718288"/>
                  </a:lnTo>
                  <a:lnTo>
                    <a:pt x="544291" y="729498"/>
                  </a:lnTo>
                  <a:lnTo>
                    <a:pt x="601849" y="739160"/>
                  </a:lnTo>
                  <a:lnTo>
                    <a:pt x="661263" y="747211"/>
                  </a:lnTo>
                  <a:lnTo>
                    <a:pt x="722381" y="753584"/>
                  </a:lnTo>
                  <a:lnTo>
                    <a:pt x="785046" y="758216"/>
                  </a:lnTo>
                  <a:lnTo>
                    <a:pt x="849104" y="761043"/>
                  </a:lnTo>
                  <a:lnTo>
                    <a:pt x="914400" y="762000"/>
                  </a:lnTo>
                  <a:lnTo>
                    <a:pt x="979695" y="761043"/>
                  </a:lnTo>
                  <a:lnTo>
                    <a:pt x="1043753" y="758216"/>
                  </a:lnTo>
                  <a:lnTo>
                    <a:pt x="1106418" y="753584"/>
                  </a:lnTo>
                  <a:lnTo>
                    <a:pt x="1167536" y="747211"/>
                  </a:lnTo>
                  <a:lnTo>
                    <a:pt x="1226950" y="739160"/>
                  </a:lnTo>
                  <a:lnTo>
                    <a:pt x="1284508" y="729498"/>
                  </a:lnTo>
                  <a:lnTo>
                    <a:pt x="1340053" y="718288"/>
                  </a:lnTo>
                  <a:lnTo>
                    <a:pt x="1393432" y="705594"/>
                  </a:lnTo>
                  <a:lnTo>
                    <a:pt x="1444488" y="691481"/>
                  </a:lnTo>
                  <a:lnTo>
                    <a:pt x="1493069" y="676014"/>
                  </a:lnTo>
                  <a:lnTo>
                    <a:pt x="1539017" y="659256"/>
                  </a:lnTo>
                  <a:lnTo>
                    <a:pt x="1582180" y="641273"/>
                  </a:lnTo>
                  <a:lnTo>
                    <a:pt x="1622401" y="622129"/>
                  </a:lnTo>
                  <a:lnTo>
                    <a:pt x="1659527" y="601888"/>
                  </a:lnTo>
                  <a:lnTo>
                    <a:pt x="1693402" y="580615"/>
                  </a:lnTo>
                  <a:lnTo>
                    <a:pt x="1750781" y="535229"/>
                  </a:lnTo>
                  <a:lnTo>
                    <a:pt x="1793299" y="486488"/>
                  </a:lnTo>
                  <a:lnTo>
                    <a:pt x="1819718" y="434906"/>
                  </a:lnTo>
                  <a:lnTo>
                    <a:pt x="1828800" y="381000"/>
                  </a:lnTo>
                  <a:lnTo>
                    <a:pt x="1826503" y="353788"/>
                  </a:lnTo>
                  <a:lnTo>
                    <a:pt x="1808598" y="300979"/>
                  </a:lnTo>
                  <a:lnTo>
                    <a:pt x="1773975" y="250753"/>
                  </a:lnTo>
                  <a:lnTo>
                    <a:pt x="1723871" y="203625"/>
                  </a:lnTo>
                  <a:lnTo>
                    <a:pt x="1659527" y="160111"/>
                  </a:lnTo>
                  <a:lnTo>
                    <a:pt x="1622401" y="139870"/>
                  </a:lnTo>
                  <a:lnTo>
                    <a:pt x="1582180" y="120726"/>
                  </a:lnTo>
                  <a:lnTo>
                    <a:pt x="1539017" y="102743"/>
                  </a:lnTo>
                  <a:lnTo>
                    <a:pt x="1493069" y="85985"/>
                  </a:lnTo>
                  <a:lnTo>
                    <a:pt x="1444488" y="70518"/>
                  </a:lnTo>
                  <a:lnTo>
                    <a:pt x="1393432" y="56405"/>
                  </a:lnTo>
                  <a:lnTo>
                    <a:pt x="1340053" y="43711"/>
                  </a:lnTo>
                  <a:lnTo>
                    <a:pt x="1284508" y="32501"/>
                  </a:lnTo>
                  <a:lnTo>
                    <a:pt x="1226950" y="22839"/>
                  </a:lnTo>
                  <a:lnTo>
                    <a:pt x="1167536" y="14788"/>
                  </a:lnTo>
                  <a:lnTo>
                    <a:pt x="1106418" y="8415"/>
                  </a:lnTo>
                  <a:lnTo>
                    <a:pt x="1043753" y="3783"/>
                  </a:lnTo>
                  <a:lnTo>
                    <a:pt x="979695" y="9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57400" y="30099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381000"/>
                  </a:moveTo>
                  <a:lnTo>
                    <a:pt x="9081" y="327093"/>
                  </a:lnTo>
                  <a:lnTo>
                    <a:pt x="35500" y="275511"/>
                  </a:lnTo>
                  <a:lnTo>
                    <a:pt x="78018" y="226770"/>
                  </a:lnTo>
                  <a:lnTo>
                    <a:pt x="135397" y="181384"/>
                  </a:lnTo>
                  <a:lnTo>
                    <a:pt x="169272" y="160111"/>
                  </a:lnTo>
                  <a:lnTo>
                    <a:pt x="206398" y="139870"/>
                  </a:lnTo>
                  <a:lnTo>
                    <a:pt x="246619" y="120726"/>
                  </a:lnTo>
                  <a:lnTo>
                    <a:pt x="289782" y="102743"/>
                  </a:lnTo>
                  <a:lnTo>
                    <a:pt x="335730" y="85985"/>
                  </a:lnTo>
                  <a:lnTo>
                    <a:pt x="384311" y="70518"/>
                  </a:lnTo>
                  <a:lnTo>
                    <a:pt x="435367" y="56405"/>
                  </a:lnTo>
                  <a:lnTo>
                    <a:pt x="488746" y="43711"/>
                  </a:lnTo>
                  <a:lnTo>
                    <a:pt x="544291" y="32501"/>
                  </a:lnTo>
                  <a:lnTo>
                    <a:pt x="601849" y="22839"/>
                  </a:lnTo>
                  <a:lnTo>
                    <a:pt x="661263" y="14788"/>
                  </a:lnTo>
                  <a:lnTo>
                    <a:pt x="722381" y="8415"/>
                  </a:lnTo>
                  <a:lnTo>
                    <a:pt x="785046" y="3783"/>
                  </a:lnTo>
                  <a:lnTo>
                    <a:pt x="849104" y="956"/>
                  </a:lnTo>
                  <a:lnTo>
                    <a:pt x="914400" y="0"/>
                  </a:lnTo>
                  <a:lnTo>
                    <a:pt x="979695" y="956"/>
                  </a:lnTo>
                  <a:lnTo>
                    <a:pt x="1043753" y="3783"/>
                  </a:lnTo>
                  <a:lnTo>
                    <a:pt x="1106418" y="8415"/>
                  </a:lnTo>
                  <a:lnTo>
                    <a:pt x="1167536" y="14788"/>
                  </a:lnTo>
                  <a:lnTo>
                    <a:pt x="1226950" y="22839"/>
                  </a:lnTo>
                  <a:lnTo>
                    <a:pt x="1284508" y="32501"/>
                  </a:lnTo>
                  <a:lnTo>
                    <a:pt x="1340053" y="43711"/>
                  </a:lnTo>
                  <a:lnTo>
                    <a:pt x="1393432" y="56405"/>
                  </a:lnTo>
                  <a:lnTo>
                    <a:pt x="1444488" y="70518"/>
                  </a:lnTo>
                  <a:lnTo>
                    <a:pt x="1493069" y="85985"/>
                  </a:lnTo>
                  <a:lnTo>
                    <a:pt x="1539017" y="102743"/>
                  </a:lnTo>
                  <a:lnTo>
                    <a:pt x="1582180" y="120726"/>
                  </a:lnTo>
                  <a:lnTo>
                    <a:pt x="1622401" y="139870"/>
                  </a:lnTo>
                  <a:lnTo>
                    <a:pt x="1659527" y="160111"/>
                  </a:lnTo>
                  <a:lnTo>
                    <a:pt x="1693402" y="181384"/>
                  </a:lnTo>
                  <a:lnTo>
                    <a:pt x="1750781" y="226770"/>
                  </a:lnTo>
                  <a:lnTo>
                    <a:pt x="1793299" y="275511"/>
                  </a:lnTo>
                  <a:lnTo>
                    <a:pt x="1819718" y="327093"/>
                  </a:lnTo>
                  <a:lnTo>
                    <a:pt x="1828800" y="381000"/>
                  </a:lnTo>
                  <a:lnTo>
                    <a:pt x="1826503" y="408211"/>
                  </a:lnTo>
                  <a:lnTo>
                    <a:pt x="1808598" y="461020"/>
                  </a:lnTo>
                  <a:lnTo>
                    <a:pt x="1773975" y="511246"/>
                  </a:lnTo>
                  <a:lnTo>
                    <a:pt x="1723871" y="558374"/>
                  </a:lnTo>
                  <a:lnTo>
                    <a:pt x="1659527" y="601888"/>
                  </a:lnTo>
                  <a:lnTo>
                    <a:pt x="1622401" y="622129"/>
                  </a:lnTo>
                  <a:lnTo>
                    <a:pt x="1582180" y="641273"/>
                  </a:lnTo>
                  <a:lnTo>
                    <a:pt x="1539017" y="659256"/>
                  </a:lnTo>
                  <a:lnTo>
                    <a:pt x="1493069" y="676014"/>
                  </a:lnTo>
                  <a:lnTo>
                    <a:pt x="1444488" y="691481"/>
                  </a:lnTo>
                  <a:lnTo>
                    <a:pt x="1393432" y="705594"/>
                  </a:lnTo>
                  <a:lnTo>
                    <a:pt x="1340053" y="718288"/>
                  </a:lnTo>
                  <a:lnTo>
                    <a:pt x="1284508" y="729498"/>
                  </a:lnTo>
                  <a:lnTo>
                    <a:pt x="1226950" y="739160"/>
                  </a:lnTo>
                  <a:lnTo>
                    <a:pt x="1167536" y="747211"/>
                  </a:lnTo>
                  <a:lnTo>
                    <a:pt x="1106418" y="753584"/>
                  </a:lnTo>
                  <a:lnTo>
                    <a:pt x="1043753" y="758216"/>
                  </a:lnTo>
                  <a:lnTo>
                    <a:pt x="979695" y="761043"/>
                  </a:lnTo>
                  <a:lnTo>
                    <a:pt x="914400" y="762000"/>
                  </a:lnTo>
                  <a:lnTo>
                    <a:pt x="849104" y="761043"/>
                  </a:lnTo>
                  <a:lnTo>
                    <a:pt x="785046" y="758216"/>
                  </a:lnTo>
                  <a:lnTo>
                    <a:pt x="722381" y="753584"/>
                  </a:lnTo>
                  <a:lnTo>
                    <a:pt x="661263" y="747211"/>
                  </a:lnTo>
                  <a:lnTo>
                    <a:pt x="601849" y="739160"/>
                  </a:lnTo>
                  <a:lnTo>
                    <a:pt x="544291" y="729498"/>
                  </a:lnTo>
                  <a:lnTo>
                    <a:pt x="488746" y="718288"/>
                  </a:lnTo>
                  <a:lnTo>
                    <a:pt x="435367" y="705594"/>
                  </a:lnTo>
                  <a:lnTo>
                    <a:pt x="384311" y="691481"/>
                  </a:lnTo>
                  <a:lnTo>
                    <a:pt x="335730" y="676014"/>
                  </a:lnTo>
                  <a:lnTo>
                    <a:pt x="289782" y="659256"/>
                  </a:lnTo>
                  <a:lnTo>
                    <a:pt x="246619" y="641273"/>
                  </a:lnTo>
                  <a:lnTo>
                    <a:pt x="206398" y="622129"/>
                  </a:lnTo>
                  <a:lnTo>
                    <a:pt x="169272" y="601888"/>
                  </a:lnTo>
                  <a:lnTo>
                    <a:pt x="135397" y="580615"/>
                  </a:lnTo>
                  <a:lnTo>
                    <a:pt x="78018" y="535229"/>
                  </a:lnTo>
                  <a:lnTo>
                    <a:pt x="35500" y="486488"/>
                  </a:lnTo>
                  <a:lnTo>
                    <a:pt x="9081" y="434906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85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59482" y="3124580"/>
            <a:ext cx="10255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latin typeface="Times New Roman"/>
                <a:cs typeface="Times New Roman"/>
              </a:rPr>
              <a:t>X2&lt;=2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51450" y="3003550"/>
            <a:ext cx="1841500" cy="774700"/>
            <a:chOff x="5251450" y="3003550"/>
            <a:chExt cx="1841500" cy="774700"/>
          </a:xfrm>
        </p:grpSpPr>
        <p:sp>
          <p:nvSpPr>
            <p:cNvPr id="16" name="object 16"/>
            <p:cNvSpPr/>
            <p:nvPr/>
          </p:nvSpPr>
          <p:spPr>
            <a:xfrm>
              <a:off x="5257800" y="30099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914400" y="0"/>
                  </a:moveTo>
                  <a:lnTo>
                    <a:pt x="849104" y="956"/>
                  </a:lnTo>
                  <a:lnTo>
                    <a:pt x="785046" y="3783"/>
                  </a:lnTo>
                  <a:lnTo>
                    <a:pt x="722381" y="8415"/>
                  </a:lnTo>
                  <a:lnTo>
                    <a:pt x="661263" y="14788"/>
                  </a:lnTo>
                  <a:lnTo>
                    <a:pt x="601849" y="22839"/>
                  </a:lnTo>
                  <a:lnTo>
                    <a:pt x="544291" y="32501"/>
                  </a:lnTo>
                  <a:lnTo>
                    <a:pt x="488746" y="43711"/>
                  </a:lnTo>
                  <a:lnTo>
                    <a:pt x="435367" y="56405"/>
                  </a:lnTo>
                  <a:lnTo>
                    <a:pt x="384311" y="70518"/>
                  </a:lnTo>
                  <a:lnTo>
                    <a:pt x="335730" y="85985"/>
                  </a:lnTo>
                  <a:lnTo>
                    <a:pt x="289782" y="102743"/>
                  </a:lnTo>
                  <a:lnTo>
                    <a:pt x="246619" y="120726"/>
                  </a:lnTo>
                  <a:lnTo>
                    <a:pt x="206398" y="139870"/>
                  </a:lnTo>
                  <a:lnTo>
                    <a:pt x="169272" y="160111"/>
                  </a:lnTo>
                  <a:lnTo>
                    <a:pt x="135397" y="181384"/>
                  </a:lnTo>
                  <a:lnTo>
                    <a:pt x="78018" y="226770"/>
                  </a:lnTo>
                  <a:lnTo>
                    <a:pt x="35500" y="275511"/>
                  </a:lnTo>
                  <a:lnTo>
                    <a:pt x="9081" y="327093"/>
                  </a:lnTo>
                  <a:lnTo>
                    <a:pt x="0" y="381000"/>
                  </a:lnTo>
                  <a:lnTo>
                    <a:pt x="2296" y="408211"/>
                  </a:lnTo>
                  <a:lnTo>
                    <a:pt x="20201" y="461020"/>
                  </a:lnTo>
                  <a:lnTo>
                    <a:pt x="54824" y="511246"/>
                  </a:lnTo>
                  <a:lnTo>
                    <a:pt x="104928" y="558374"/>
                  </a:lnTo>
                  <a:lnTo>
                    <a:pt x="169272" y="601888"/>
                  </a:lnTo>
                  <a:lnTo>
                    <a:pt x="206398" y="622129"/>
                  </a:lnTo>
                  <a:lnTo>
                    <a:pt x="246619" y="641273"/>
                  </a:lnTo>
                  <a:lnTo>
                    <a:pt x="289782" y="659256"/>
                  </a:lnTo>
                  <a:lnTo>
                    <a:pt x="335730" y="676014"/>
                  </a:lnTo>
                  <a:lnTo>
                    <a:pt x="384311" y="691481"/>
                  </a:lnTo>
                  <a:lnTo>
                    <a:pt x="435367" y="705594"/>
                  </a:lnTo>
                  <a:lnTo>
                    <a:pt x="488746" y="718288"/>
                  </a:lnTo>
                  <a:lnTo>
                    <a:pt x="544291" y="729498"/>
                  </a:lnTo>
                  <a:lnTo>
                    <a:pt x="601849" y="739160"/>
                  </a:lnTo>
                  <a:lnTo>
                    <a:pt x="661263" y="747211"/>
                  </a:lnTo>
                  <a:lnTo>
                    <a:pt x="722381" y="753584"/>
                  </a:lnTo>
                  <a:lnTo>
                    <a:pt x="785046" y="758216"/>
                  </a:lnTo>
                  <a:lnTo>
                    <a:pt x="849104" y="761043"/>
                  </a:lnTo>
                  <a:lnTo>
                    <a:pt x="914400" y="762000"/>
                  </a:lnTo>
                  <a:lnTo>
                    <a:pt x="979695" y="761043"/>
                  </a:lnTo>
                  <a:lnTo>
                    <a:pt x="1043753" y="758216"/>
                  </a:lnTo>
                  <a:lnTo>
                    <a:pt x="1106418" y="753584"/>
                  </a:lnTo>
                  <a:lnTo>
                    <a:pt x="1167536" y="747211"/>
                  </a:lnTo>
                  <a:lnTo>
                    <a:pt x="1226950" y="739160"/>
                  </a:lnTo>
                  <a:lnTo>
                    <a:pt x="1284508" y="729498"/>
                  </a:lnTo>
                  <a:lnTo>
                    <a:pt x="1340053" y="718288"/>
                  </a:lnTo>
                  <a:lnTo>
                    <a:pt x="1393432" y="705594"/>
                  </a:lnTo>
                  <a:lnTo>
                    <a:pt x="1444488" y="691481"/>
                  </a:lnTo>
                  <a:lnTo>
                    <a:pt x="1493069" y="676014"/>
                  </a:lnTo>
                  <a:lnTo>
                    <a:pt x="1539017" y="659256"/>
                  </a:lnTo>
                  <a:lnTo>
                    <a:pt x="1582180" y="641273"/>
                  </a:lnTo>
                  <a:lnTo>
                    <a:pt x="1622401" y="622129"/>
                  </a:lnTo>
                  <a:lnTo>
                    <a:pt x="1659527" y="601888"/>
                  </a:lnTo>
                  <a:lnTo>
                    <a:pt x="1693402" y="580615"/>
                  </a:lnTo>
                  <a:lnTo>
                    <a:pt x="1750781" y="535229"/>
                  </a:lnTo>
                  <a:lnTo>
                    <a:pt x="1793299" y="486488"/>
                  </a:lnTo>
                  <a:lnTo>
                    <a:pt x="1819718" y="434906"/>
                  </a:lnTo>
                  <a:lnTo>
                    <a:pt x="1828800" y="381000"/>
                  </a:lnTo>
                  <a:lnTo>
                    <a:pt x="1826503" y="353788"/>
                  </a:lnTo>
                  <a:lnTo>
                    <a:pt x="1808598" y="300979"/>
                  </a:lnTo>
                  <a:lnTo>
                    <a:pt x="1773975" y="250753"/>
                  </a:lnTo>
                  <a:lnTo>
                    <a:pt x="1723871" y="203625"/>
                  </a:lnTo>
                  <a:lnTo>
                    <a:pt x="1659527" y="160111"/>
                  </a:lnTo>
                  <a:lnTo>
                    <a:pt x="1622401" y="139870"/>
                  </a:lnTo>
                  <a:lnTo>
                    <a:pt x="1582180" y="120726"/>
                  </a:lnTo>
                  <a:lnTo>
                    <a:pt x="1539017" y="102743"/>
                  </a:lnTo>
                  <a:lnTo>
                    <a:pt x="1493069" y="85985"/>
                  </a:lnTo>
                  <a:lnTo>
                    <a:pt x="1444488" y="70518"/>
                  </a:lnTo>
                  <a:lnTo>
                    <a:pt x="1393432" y="56405"/>
                  </a:lnTo>
                  <a:lnTo>
                    <a:pt x="1340053" y="43711"/>
                  </a:lnTo>
                  <a:lnTo>
                    <a:pt x="1284508" y="32501"/>
                  </a:lnTo>
                  <a:lnTo>
                    <a:pt x="1226950" y="22839"/>
                  </a:lnTo>
                  <a:lnTo>
                    <a:pt x="1167536" y="14788"/>
                  </a:lnTo>
                  <a:lnTo>
                    <a:pt x="1106418" y="8415"/>
                  </a:lnTo>
                  <a:lnTo>
                    <a:pt x="1043753" y="3783"/>
                  </a:lnTo>
                  <a:lnTo>
                    <a:pt x="979695" y="9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57800" y="30099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381000"/>
                  </a:moveTo>
                  <a:lnTo>
                    <a:pt x="9081" y="327093"/>
                  </a:lnTo>
                  <a:lnTo>
                    <a:pt x="35500" y="275511"/>
                  </a:lnTo>
                  <a:lnTo>
                    <a:pt x="78018" y="226770"/>
                  </a:lnTo>
                  <a:lnTo>
                    <a:pt x="135397" y="181384"/>
                  </a:lnTo>
                  <a:lnTo>
                    <a:pt x="169272" y="160111"/>
                  </a:lnTo>
                  <a:lnTo>
                    <a:pt x="206398" y="139870"/>
                  </a:lnTo>
                  <a:lnTo>
                    <a:pt x="246619" y="120726"/>
                  </a:lnTo>
                  <a:lnTo>
                    <a:pt x="289782" y="102743"/>
                  </a:lnTo>
                  <a:lnTo>
                    <a:pt x="335730" y="85985"/>
                  </a:lnTo>
                  <a:lnTo>
                    <a:pt x="384311" y="70518"/>
                  </a:lnTo>
                  <a:lnTo>
                    <a:pt x="435367" y="56405"/>
                  </a:lnTo>
                  <a:lnTo>
                    <a:pt x="488746" y="43711"/>
                  </a:lnTo>
                  <a:lnTo>
                    <a:pt x="544291" y="32501"/>
                  </a:lnTo>
                  <a:lnTo>
                    <a:pt x="601849" y="22839"/>
                  </a:lnTo>
                  <a:lnTo>
                    <a:pt x="661263" y="14788"/>
                  </a:lnTo>
                  <a:lnTo>
                    <a:pt x="722381" y="8415"/>
                  </a:lnTo>
                  <a:lnTo>
                    <a:pt x="785046" y="3783"/>
                  </a:lnTo>
                  <a:lnTo>
                    <a:pt x="849104" y="956"/>
                  </a:lnTo>
                  <a:lnTo>
                    <a:pt x="914400" y="0"/>
                  </a:lnTo>
                  <a:lnTo>
                    <a:pt x="979695" y="956"/>
                  </a:lnTo>
                  <a:lnTo>
                    <a:pt x="1043753" y="3783"/>
                  </a:lnTo>
                  <a:lnTo>
                    <a:pt x="1106418" y="8415"/>
                  </a:lnTo>
                  <a:lnTo>
                    <a:pt x="1167536" y="14788"/>
                  </a:lnTo>
                  <a:lnTo>
                    <a:pt x="1226950" y="22839"/>
                  </a:lnTo>
                  <a:lnTo>
                    <a:pt x="1284508" y="32501"/>
                  </a:lnTo>
                  <a:lnTo>
                    <a:pt x="1340053" y="43711"/>
                  </a:lnTo>
                  <a:lnTo>
                    <a:pt x="1393432" y="56405"/>
                  </a:lnTo>
                  <a:lnTo>
                    <a:pt x="1444488" y="70518"/>
                  </a:lnTo>
                  <a:lnTo>
                    <a:pt x="1493069" y="85985"/>
                  </a:lnTo>
                  <a:lnTo>
                    <a:pt x="1539017" y="102743"/>
                  </a:lnTo>
                  <a:lnTo>
                    <a:pt x="1582180" y="120726"/>
                  </a:lnTo>
                  <a:lnTo>
                    <a:pt x="1622401" y="139870"/>
                  </a:lnTo>
                  <a:lnTo>
                    <a:pt x="1659527" y="160111"/>
                  </a:lnTo>
                  <a:lnTo>
                    <a:pt x="1693402" y="181384"/>
                  </a:lnTo>
                  <a:lnTo>
                    <a:pt x="1750781" y="226770"/>
                  </a:lnTo>
                  <a:lnTo>
                    <a:pt x="1793299" y="275511"/>
                  </a:lnTo>
                  <a:lnTo>
                    <a:pt x="1819718" y="327093"/>
                  </a:lnTo>
                  <a:lnTo>
                    <a:pt x="1828800" y="381000"/>
                  </a:lnTo>
                  <a:lnTo>
                    <a:pt x="1826503" y="408211"/>
                  </a:lnTo>
                  <a:lnTo>
                    <a:pt x="1808598" y="461020"/>
                  </a:lnTo>
                  <a:lnTo>
                    <a:pt x="1773975" y="511246"/>
                  </a:lnTo>
                  <a:lnTo>
                    <a:pt x="1723871" y="558374"/>
                  </a:lnTo>
                  <a:lnTo>
                    <a:pt x="1659527" y="601888"/>
                  </a:lnTo>
                  <a:lnTo>
                    <a:pt x="1622401" y="622129"/>
                  </a:lnTo>
                  <a:lnTo>
                    <a:pt x="1582180" y="641273"/>
                  </a:lnTo>
                  <a:lnTo>
                    <a:pt x="1539017" y="659256"/>
                  </a:lnTo>
                  <a:lnTo>
                    <a:pt x="1493069" y="676014"/>
                  </a:lnTo>
                  <a:lnTo>
                    <a:pt x="1444488" y="691481"/>
                  </a:lnTo>
                  <a:lnTo>
                    <a:pt x="1393432" y="705594"/>
                  </a:lnTo>
                  <a:lnTo>
                    <a:pt x="1340053" y="718288"/>
                  </a:lnTo>
                  <a:lnTo>
                    <a:pt x="1284508" y="729498"/>
                  </a:lnTo>
                  <a:lnTo>
                    <a:pt x="1226950" y="739160"/>
                  </a:lnTo>
                  <a:lnTo>
                    <a:pt x="1167536" y="747211"/>
                  </a:lnTo>
                  <a:lnTo>
                    <a:pt x="1106418" y="753584"/>
                  </a:lnTo>
                  <a:lnTo>
                    <a:pt x="1043753" y="758216"/>
                  </a:lnTo>
                  <a:lnTo>
                    <a:pt x="979695" y="761043"/>
                  </a:lnTo>
                  <a:lnTo>
                    <a:pt x="914400" y="762000"/>
                  </a:lnTo>
                  <a:lnTo>
                    <a:pt x="849104" y="761043"/>
                  </a:lnTo>
                  <a:lnTo>
                    <a:pt x="785046" y="758216"/>
                  </a:lnTo>
                  <a:lnTo>
                    <a:pt x="722381" y="753584"/>
                  </a:lnTo>
                  <a:lnTo>
                    <a:pt x="661263" y="747211"/>
                  </a:lnTo>
                  <a:lnTo>
                    <a:pt x="601849" y="739160"/>
                  </a:lnTo>
                  <a:lnTo>
                    <a:pt x="544291" y="729498"/>
                  </a:lnTo>
                  <a:lnTo>
                    <a:pt x="488746" y="718288"/>
                  </a:lnTo>
                  <a:lnTo>
                    <a:pt x="435367" y="705594"/>
                  </a:lnTo>
                  <a:lnTo>
                    <a:pt x="384311" y="691481"/>
                  </a:lnTo>
                  <a:lnTo>
                    <a:pt x="335730" y="676014"/>
                  </a:lnTo>
                  <a:lnTo>
                    <a:pt x="289782" y="659256"/>
                  </a:lnTo>
                  <a:lnTo>
                    <a:pt x="246619" y="641273"/>
                  </a:lnTo>
                  <a:lnTo>
                    <a:pt x="206398" y="622129"/>
                  </a:lnTo>
                  <a:lnTo>
                    <a:pt x="169272" y="601888"/>
                  </a:lnTo>
                  <a:lnTo>
                    <a:pt x="135397" y="580615"/>
                  </a:lnTo>
                  <a:lnTo>
                    <a:pt x="78018" y="535229"/>
                  </a:lnTo>
                  <a:lnTo>
                    <a:pt x="35500" y="486488"/>
                  </a:lnTo>
                  <a:lnTo>
                    <a:pt x="9081" y="434906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85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97092" y="3124580"/>
            <a:ext cx="9518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40" dirty="0">
                <a:latin typeface="Times New Roman"/>
                <a:cs typeface="Times New Roman"/>
              </a:rPr>
              <a:t>X2</a:t>
            </a:r>
            <a:r>
              <a:rPr sz="2700" b="1" spc="-65" dirty="0">
                <a:latin typeface="Times New Roman"/>
                <a:cs typeface="Times New Roman"/>
              </a:rPr>
              <a:t> </a:t>
            </a:r>
            <a:r>
              <a:rPr sz="2700" b="1" spc="260" dirty="0">
                <a:latin typeface="Times New Roman"/>
                <a:cs typeface="Times New Roman"/>
              </a:rPr>
              <a:t>&gt;</a:t>
            </a:r>
            <a:r>
              <a:rPr sz="2700" b="1" spc="-60" dirty="0">
                <a:latin typeface="Times New Roman"/>
                <a:cs typeface="Times New Roman"/>
              </a:rPr>
              <a:t> 3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3672" y="2682239"/>
            <a:ext cx="627380" cy="480695"/>
          </a:xfrm>
          <a:custGeom>
            <a:avLst/>
            <a:gdLst/>
            <a:ahLst/>
            <a:cxnLst/>
            <a:rect l="l" t="t" r="r" b="b"/>
            <a:pathLst>
              <a:path w="627379" h="480694">
                <a:moveTo>
                  <a:pt x="122519" y="234628"/>
                </a:moveTo>
                <a:lnTo>
                  <a:pt x="111791" y="236759"/>
                </a:lnTo>
                <a:lnTo>
                  <a:pt x="102635" y="242748"/>
                </a:lnTo>
                <a:lnTo>
                  <a:pt x="96265" y="252095"/>
                </a:lnTo>
                <a:lnTo>
                  <a:pt x="0" y="480187"/>
                </a:lnTo>
                <a:lnTo>
                  <a:pt x="96163" y="469011"/>
                </a:lnTo>
                <a:lnTo>
                  <a:pt x="62484" y="469011"/>
                </a:lnTo>
                <a:lnTo>
                  <a:pt x="28193" y="423290"/>
                </a:lnTo>
                <a:lnTo>
                  <a:pt x="112794" y="359840"/>
                </a:lnTo>
                <a:lnTo>
                  <a:pt x="148843" y="274320"/>
                </a:lnTo>
                <a:lnTo>
                  <a:pt x="151141" y="263233"/>
                </a:lnTo>
                <a:lnTo>
                  <a:pt x="149034" y="252491"/>
                </a:lnTo>
                <a:lnTo>
                  <a:pt x="143021" y="243298"/>
                </a:lnTo>
                <a:lnTo>
                  <a:pt x="133603" y="236855"/>
                </a:lnTo>
                <a:lnTo>
                  <a:pt x="122519" y="234628"/>
                </a:lnTo>
                <a:close/>
              </a:path>
              <a:path w="627379" h="480694">
                <a:moveTo>
                  <a:pt x="112794" y="359840"/>
                </a:moveTo>
                <a:lnTo>
                  <a:pt x="28193" y="423290"/>
                </a:lnTo>
                <a:lnTo>
                  <a:pt x="62484" y="469011"/>
                </a:lnTo>
                <a:lnTo>
                  <a:pt x="78232" y="457200"/>
                </a:lnTo>
                <a:lnTo>
                  <a:pt x="71754" y="457200"/>
                </a:lnTo>
                <a:lnTo>
                  <a:pt x="42037" y="417702"/>
                </a:lnTo>
                <a:lnTo>
                  <a:pt x="90785" y="412052"/>
                </a:lnTo>
                <a:lnTo>
                  <a:pt x="112794" y="359840"/>
                </a:lnTo>
                <a:close/>
              </a:path>
              <a:path w="627379" h="480694">
                <a:moveTo>
                  <a:pt x="239267" y="394843"/>
                </a:moveTo>
                <a:lnTo>
                  <a:pt x="147136" y="405521"/>
                </a:lnTo>
                <a:lnTo>
                  <a:pt x="62484" y="469011"/>
                </a:lnTo>
                <a:lnTo>
                  <a:pt x="96163" y="469011"/>
                </a:lnTo>
                <a:lnTo>
                  <a:pt x="245872" y="451612"/>
                </a:lnTo>
                <a:lnTo>
                  <a:pt x="270890" y="419988"/>
                </a:lnTo>
                <a:lnTo>
                  <a:pt x="267396" y="409166"/>
                </a:lnTo>
                <a:lnTo>
                  <a:pt x="260270" y="400843"/>
                </a:lnTo>
                <a:lnTo>
                  <a:pt x="250549" y="395807"/>
                </a:lnTo>
                <a:lnTo>
                  <a:pt x="239267" y="394843"/>
                </a:lnTo>
                <a:close/>
              </a:path>
              <a:path w="627379" h="480694">
                <a:moveTo>
                  <a:pt x="90785" y="412052"/>
                </a:moveTo>
                <a:lnTo>
                  <a:pt x="42037" y="417702"/>
                </a:lnTo>
                <a:lnTo>
                  <a:pt x="71754" y="457200"/>
                </a:lnTo>
                <a:lnTo>
                  <a:pt x="90785" y="412052"/>
                </a:lnTo>
                <a:close/>
              </a:path>
              <a:path w="627379" h="480694">
                <a:moveTo>
                  <a:pt x="147136" y="405521"/>
                </a:moveTo>
                <a:lnTo>
                  <a:pt x="90785" y="412052"/>
                </a:lnTo>
                <a:lnTo>
                  <a:pt x="71754" y="457200"/>
                </a:lnTo>
                <a:lnTo>
                  <a:pt x="78232" y="457200"/>
                </a:lnTo>
                <a:lnTo>
                  <a:pt x="147136" y="405521"/>
                </a:lnTo>
                <a:close/>
              </a:path>
              <a:path w="627379" h="480694">
                <a:moveTo>
                  <a:pt x="592581" y="0"/>
                </a:moveTo>
                <a:lnTo>
                  <a:pt x="112794" y="359840"/>
                </a:lnTo>
                <a:lnTo>
                  <a:pt x="90785" y="412052"/>
                </a:lnTo>
                <a:lnTo>
                  <a:pt x="147136" y="405521"/>
                </a:lnTo>
                <a:lnTo>
                  <a:pt x="626872" y="45720"/>
                </a:lnTo>
                <a:lnTo>
                  <a:pt x="592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84725" y="2681350"/>
            <a:ext cx="2531110" cy="1548130"/>
          </a:xfrm>
          <a:custGeom>
            <a:avLst/>
            <a:gdLst/>
            <a:ahLst/>
            <a:cxnLst/>
            <a:rect l="l" t="t" r="r" b="b"/>
            <a:pathLst>
              <a:path w="2531109" h="1548129">
                <a:moveTo>
                  <a:pt x="701802" y="481076"/>
                </a:moveTo>
                <a:lnTo>
                  <a:pt x="698004" y="473329"/>
                </a:lnTo>
                <a:lnTo>
                  <a:pt x="593090" y="258699"/>
                </a:lnTo>
                <a:lnTo>
                  <a:pt x="586168" y="249682"/>
                </a:lnTo>
                <a:lnTo>
                  <a:pt x="576681" y="244208"/>
                </a:lnTo>
                <a:lnTo>
                  <a:pt x="565848" y="242722"/>
                </a:lnTo>
                <a:lnTo>
                  <a:pt x="554863" y="245618"/>
                </a:lnTo>
                <a:lnTo>
                  <a:pt x="545833" y="252488"/>
                </a:lnTo>
                <a:lnTo>
                  <a:pt x="540359" y="261975"/>
                </a:lnTo>
                <a:lnTo>
                  <a:pt x="538873" y="272846"/>
                </a:lnTo>
                <a:lnTo>
                  <a:pt x="541782" y="283845"/>
                </a:lnTo>
                <a:lnTo>
                  <a:pt x="582510" y="367220"/>
                </a:lnTo>
                <a:lnTo>
                  <a:pt x="31750" y="0"/>
                </a:lnTo>
                <a:lnTo>
                  <a:pt x="0" y="47498"/>
                </a:lnTo>
                <a:lnTo>
                  <a:pt x="550875" y="414731"/>
                </a:lnTo>
                <a:lnTo>
                  <a:pt x="458216" y="409194"/>
                </a:lnTo>
                <a:lnTo>
                  <a:pt x="446963" y="410743"/>
                </a:lnTo>
                <a:lnTo>
                  <a:pt x="437527" y="416306"/>
                </a:lnTo>
                <a:lnTo>
                  <a:pt x="430872" y="425018"/>
                </a:lnTo>
                <a:lnTo>
                  <a:pt x="427990" y="435991"/>
                </a:lnTo>
                <a:lnTo>
                  <a:pt x="429526" y="447217"/>
                </a:lnTo>
                <a:lnTo>
                  <a:pt x="435102" y="456628"/>
                </a:lnTo>
                <a:lnTo>
                  <a:pt x="443801" y="463283"/>
                </a:lnTo>
                <a:lnTo>
                  <a:pt x="454787" y="466217"/>
                </a:lnTo>
                <a:lnTo>
                  <a:pt x="701802" y="481076"/>
                </a:lnTo>
                <a:close/>
              </a:path>
              <a:path w="2531109" h="1548129">
                <a:moveTo>
                  <a:pt x="2530602" y="1547876"/>
                </a:moveTo>
                <a:lnTo>
                  <a:pt x="2526804" y="1540129"/>
                </a:lnTo>
                <a:lnTo>
                  <a:pt x="2421890" y="1325499"/>
                </a:lnTo>
                <a:lnTo>
                  <a:pt x="2414968" y="1316482"/>
                </a:lnTo>
                <a:lnTo>
                  <a:pt x="2405481" y="1311008"/>
                </a:lnTo>
                <a:lnTo>
                  <a:pt x="2394648" y="1309522"/>
                </a:lnTo>
                <a:lnTo>
                  <a:pt x="2383663" y="1312418"/>
                </a:lnTo>
                <a:lnTo>
                  <a:pt x="2374633" y="1319288"/>
                </a:lnTo>
                <a:lnTo>
                  <a:pt x="2369159" y="1328775"/>
                </a:lnTo>
                <a:lnTo>
                  <a:pt x="2367673" y="1339646"/>
                </a:lnTo>
                <a:lnTo>
                  <a:pt x="2370582" y="1350645"/>
                </a:lnTo>
                <a:lnTo>
                  <a:pt x="2411311" y="1434020"/>
                </a:lnTo>
                <a:lnTo>
                  <a:pt x="1860550" y="1066800"/>
                </a:lnTo>
                <a:lnTo>
                  <a:pt x="1844675" y="1090549"/>
                </a:lnTo>
                <a:lnTo>
                  <a:pt x="1827530" y="1067689"/>
                </a:lnTo>
                <a:lnTo>
                  <a:pt x="1347736" y="1427530"/>
                </a:lnTo>
                <a:lnTo>
                  <a:pt x="1383792" y="1342009"/>
                </a:lnTo>
                <a:lnTo>
                  <a:pt x="1386078" y="1330934"/>
                </a:lnTo>
                <a:lnTo>
                  <a:pt x="1383982" y="1320190"/>
                </a:lnTo>
                <a:lnTo>
                  <a:pt x="1377962" y="1310995"/>
                </a:lnTo>
                <a:lnTo>
                  <a:pt x="1368552" y="1304544"/>
                </a:lnTo>
                <a:lnTo>
                  <a:pt x="1357464" y="1302321"/>
                </a:lnTo>
                <a:lnTo>
                  <a:pt x="1346733" y="1304455"/>
                </a:lnTo>
                <a:lnTo>
                  <a:pt x="1337576" y="1310449"/>
                </a:lnTo>
                <a:lnTo>
                  <a:pt x="1331214" y="1319784"/>
                </a:lnTo>
                <a:lnTo>
                  <a:pt x="1234948" y="1547876"/>
                </a:lnTo>
                <a:lnTo>
                  <a:pt x="1331099" y="1536700"/>
                </a:lnTo>
                <a:lnTo>
                  <a:pt x="1480820" y="1519301"/>
                </a:lnTo>
                <a:lnTo>
                  <a:pt x="1491576" y="1515808"/>
                </a:lnTo>
                <a:lnTo>
                  <a:pt x="1499895" y="1508683"/>
                </a:lnTo>
                <a:lnTo>
                  <a:pt x="1504924" y="1498968"/>
                </a:lnTo>
                <a:lnTo>
                  <a:pt x="1505839" y="1487678"/>
                </a:lnTo>
                <a:lnTo>
                  <a:pt x="1502333" y="1476857"/>
                </a:lnTo>
                <a:lnTo>
                  <a:pt x="1495209" y="1468539"/>
                </a:lnTo>
                <a:lnTo>
                  <a:pt x="1485493" y="1463497"/>
                </a:lnTo>
                <a:lnTo>
                  <a:pt x="1474216" y="1462532"/>
                </a:lnTo>
                <a:lnTo>
                  <a:pt x="1382077" y="1473212"/>
                </a:lnTo>
                <a:lnTo>
                  <a:pt x="1845640" y="1125537"/>
                </a:lnTo>
                <a:lnTo>
                  <a:pt x="2379561" y="1481518"/>
                </a:lnTo>
                <a:lnTo>
                  <a:pt x="2287016" y="1475994"/>
                </a:lnTo>
                <a:lnTo>
                  <a:pt x="2275763" y="1477543"/>
                </a:lnTo>
                <a:lnTo>
                  <a:pt x="2266327" y="1483106"/>
                </a:lnTo>
                <a:lnTo>
                  <a:pt x="2259673" y="1491818"/>
                </a:lnTo>
                <a:lnTo>
                  <a:pt x="2256790" y="1502791"/>
                </a:lnTo>
                <a:lnTo>
                  <a:pt x="2258326" y="1514017"/>
                </a:lnTo>
                <a:lnTo>
                  <a:pt x="2263902" y="1523428"/>
                </a:lnTo>
                <a:lnTo>
                  <a:pt x="2272601" y="1530083"/>
                </a:lnTo>
                <a:lnTo>
                  <a:pt x="2283587" y="1533017"/>
                </a:lnTo>
                <a:lnTo>
                  <a:pt x="2530602" y="1547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36163" y="4420361"/>
            <a:ext cx="7969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25" dirty="0">
                <a:latin typeface="Times New Roman"/>
                <a:cs typeface="Times New Roman"/>
              </a:rPr>
              <a:t>X3&gt;2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75250" y="4298950"/>
            <a:ext cx="1841500" cy="774700"/>
            <a:chOff x="5175250" y="4298950"/>
            <a:chExt cx="1841500" cy="774700"/>
          </a:xfrm>
        </p:grpSpPr>
        <p:sp>
          <p:nvSpPr>
            <p:cNvPr id="23" name="object 23"/>
            <p:cNvSpPr/>
            <p:nvPr/>
          </p:nvSpPr>
          <p:spPr>
            <a:xfrm>
              <a:off x="5181600" y="43053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914400" y="0"/>
                  </a:moveTo>
                  <a:lnTo>
                    <a:pt x="849104" y="956"/>
                  </a:lnTo>
                  <a:lnTo>
                    <a:pt x="785046" y="3783"/>
                  </a:lnTo>
                  <a:lnTo>
                    <a:pt x="722381" y="8415"/>
                  </a:lnTo>
                  <a:lnTo>
                    <a:pt x="661263" y="14788"/>
                  </a:lnTo>
                  <a:lnTo>
                    <a:pt x="601849" y="22839"/>
                  </a:lnTo>
                  <a:lnTo>
                    <a:pt x="544291" y="32501"/>
                  </a:lnTo>
                  <a:lnTo>
                    <a:pt x="488746" y="43711"/>
                  </a:lnTo>
                  <a:lnTo>
                    <a:pt x="435367" y="56405"/>
                  </a:lnTo>
                  <a:lnTo>
                    <a:pt x="384311" y="70518"/>
                  </a:lnTo>
                  <a:lnTo>
                    <a:pt x="335730" y="85985"/>
                  </a:lnTo>
                  <a:lnTo>
                    <a:pt x="289782" y="102743"/>
                  </a:lnTo>
                  <a:lnTo>
                    <a:pt x="246619" y="120726"/>
                  </a:lnTo>
                  <a:lnTo>
                    <a:pt x="206398" y="139870"/>
                  </a:lnTo>
                  <a:lnTo>
                    <a:pt x="169272" y="160111"/>
                  </a:lnTo>
                  <a:lnTo>
                    <a:pt x="135397" y="181384"/>
                  </a:lnTo>
                  <a:lnTo>
                    <a:pt x="78018" y="226770"/>
                  </a:lnTo>
                  <a:lnTo>
                    <a:pt x="35500" y="275511"/>
                  </a:lnTo>
                  <a:lnTo>
                    <a:pt x="9081" y="327093"/>
                  </a:lnTo>
                  <a:lnTo>
                    <a:pt x="0" y="381000"/>
                  </a:lnTo>
                  <a:lnTo>
                    <a:pt x="2296" y="408211"/>
                  </a:lnTo>
                  <a:lnTo>
                    <a:pt x="20201" y="461020"/>
                  </a:lnTo>
                  <a:lnTo>
                    <a:pt x="54824" y="511246"/>
                  </a:lnTo>
                  <a:lnTo>
                    <a:pt x="104928" y="558374"/>
                  </a:lnTo>
                  <a:lnTo>
                    <a:pt x="169272" y="601888"/>
                  </a:lnTo>
                  <a:lnTo>
                    <a:pt x="206398" y="622129"/>
                  </a:lnTo>
                  <a:lnTo>
                    <a:pt x="246619" y="641273"/>
                  </a:lnTo>
                  <a:lnTo>
                    <a:pt x="289782" y="659256"/>
                  </a:lnTo>
                  <a:lnTo>
                    <a:pt x="335730" y="676014"/>
                  </a:lnTo>
                  <a:lnTo>
                    <a:pt x="384311" y="691481"/>
                  </a:lnTo>
                  <a:lnTo>
                    <a:pt x="435367" y="705594"/>
                  </a:lnTo>
                  <a:lnTo>
                    <a:pt x="488746" y="718288"/>
                  </a:lnTo>
                  <a:lnTo>
                    <a:pt x="544291" y="729498"/>
                  </a:lnTo>
                  <a:lnTo>
                    <a:pt x="601849" y="739160"/>
                  </a:lnTo>
                  <a:lnTo>
                    <a:pt x="661263" y="747211"/>
                  </a:lnTo>
                  <a:lnTo>
                    <a:pt x="722381" y="753584"/>
                  </a:lnTo>
                  <a:lnTo>
                    <a:pt x="785046" y="758216"/>
                  </a:lnTo>
                  <a:lnTo>
                    <a:pt x="849104" y="761043"/>
                  </a:lnTo>
                  <a:lnTo>
                    <a:pt x="914400" y="762000"/>
                  </a:lnTo>
                  <a:lnTo>
                    <a:pt x="979695" y="761043"/>
                  </a:lnTo>
                  <a:lnTo>
                    <a:pt x="1043753" y="758216"/>
                  </a:lnTo>
                  <a:lnTo>
                    <a:pt x="1106418" y="753584"/>
                  </a:lnTo>
                  <a:lnTo>
                    <a:pt x="1167536" y="747211"/>
                  </a:lnTo>
                  <a:lnTo>
                    <a:pt x="1226950" y="739160"/>
                  </a:lnTo>
                  <a:lnTo>
                    <a:pt x="1284508" y="729498"/>
                  </a:lnTo>
                  <a:lnTo>
                    <a:pt x="1340053" y="718288"/>
                  </a:lnTo>
                  <a:lnTo>
                    <a:pt x="1393432" y="705594"/>
                  </a:lnTo>
                  <a:lnTo>
                    <a:pt x="1444488" y="691481"/>
                  </a:lnTo>
                  <a:lnTo>
                    <a:pt x="1493069" y="676014"/>
                  </a:lnTo>
                  <a:lnTo>
                    <a:pt x="1539017" y="659256"/>
                  </a:lnTo>
                  <a:lnTo>
                    <a:pt x="1582180" y="641273"/>
                  </a:lnTo>
                  <a:lnTo>
                    <a:pt x="1622401" y="622129"/>
                  </a:lnTo>
                  <a:lnTo>
                    <a:pt x="1659527" y="601888"/>
                  </a:lnTo>
                  <a:lnTo>
                    <a:pt x="1693402" y="580615"/>
                  </a:lnTo>
                  <a:lnTo>
                    <a:pt x="1750781" y="535229"/>
                  </a:lnTo>
                  <a:lnTo>
                    <a:pt x="1793299" y="486488"/>
                  </a:lnTo>
                  <a:lnTo>
                    <a:pt x="1819718" y="434906"/>
                  </a:lnTo>
                  <a:lnTo>
                    <a:pt x="1828800" y="381000"/>
                  </a:lnTo>
                  <a:lnTo>
                    <a:pt x="1826503" y="353788"/>
                  </a:lnTo>
                  <a:lnTo>
                    <a:pt x="1808598" y="300979"/>
                  </a:lnTo>
                  <a:lnTo>
                    <a:pt x="1773975" y="250753"/>
                  </a:lnTo>
                  <a:lnTo>
                    <a:pt x="1723871" y="203625"/>
                  </a:lnTo>
                  <a:lnTo>
                    <a:pt x="1659527" y="160111"/>
                  </a:lnTo>
                  <a:lnTo>
                    <a:pt x="1622401" y="139870"/>
                  </a:lnTo>
                  <a:lnTo>
                    <a:pt x="1582180" y="120726"/>
                  </a:lnTo>
                  <a:lnTo>
                    <a:pt x="1539017" y="102743"/>
                  </a:lnTo>
                  <a:lnTo>
                    <a:pt x="1493069" y="85985"/>
                  </a:lnTo>
                  <a:lnTo>
                    <a:pt x="1444488" y="70518"/>
                  </a:lnTo>
                  <a:lnTo>
                    <a:pt x="1393432" y="56405"/>
                  </a:lnTo>
                  <a:lnTo>
                    <a:pt x="1340053" y="43711"/>
                  </a:lnTo>
                  <a:lnTo>
                    <a:pt x="1284508" y="32501"/>
                  </a:lnTo>
                  <a:lnTo>
                    <a:pt x="1226950" y="22839"/>
                  </a:lnTo>
                  <a:lnTo>
                    <a:pt x="1167536" y="14788"/>
                  </a:lnTo>
                  <a:lnTo>
                    <a:pt x="1106418" y="8415"/>
                  </a:lnTo>
                  <a:lnTo>
                    <a:pt x="1043753" y="3783"/>
                  </a:lnTo>
                  <a:lnTo>
                    <a:pt x="979695" y="9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81600" y="43053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381000"/>
                  </a:moveTo>
                  <a:lnTo>
                    <a:pt x="9081" y="327093"/>
                  </a:lnTo>
                  <a:lnTo>
                    <a:pt x="35500" y="275511"/>
                  </a:lnTo>
                  <a:lnTo>
                    <a:pt x="78018" y="226770"/>
                  </a:lnTo>
                  <a:lnTo>
                    <a:pt x="135397" y="181384"/>
                  </a:lnTo>
                  <a:lnTo>
                    <a:pt x="169272" y="160111"/>
                  </a:lnTo>
                  <a:lnTo>
                    <a:pt x="206398" y="139870"/>
                  </a:lnTo>
                  <a:lnTo>
                    <a:pt x="246619" y="120726"/>
                  </a:lnTo>
                  <a:lnTo>
                    <a:pt x="289782" y="102743"/>
                  </a:lnTo>
                  <a:lnTo>
                    <a:pt x="335730" y="85985"/>
                  </a:lnTo>
                  <a:lnTo>
                    <a:pt x="384311" y="70518"/>
                  </a:lnTo>
                  <a:lnTo>
                    <a:pt x="435367" y="56405"/>
                  </a:lnTo>
                  <a:lnTo>
                    <a:pt x="488746" y="43711"/>
                  </a:lnTo>
                  <a:lnTo>
                    <a:pt x="544291" y="32501"/>
                  </a:lnTo>
                  <a:lnTo>
                    <a:pt x="601849" y="22839"/>
                  </a:lnTo>
                  <a:lnTo>
                    <a:pt x="661263" y="14788"/>
                  </a:lnTo>
                  <a:lnTo>
                    <a:pt x="722381" y="8415"/>
                  </a:lnTo>
                  <a:lnTo>
                    <a:pt x="785046" y="3783"/>
                  </a:lnTo>
                  <a:lnTo>
                    <a:pt x="849104" y="956"/>
                  </a:lnTo>
                  <a:lnTo>
                    <a:pt x="914400" y="0"/>
                  </a:lnTo>
                  <a:lnTo>
                    <a:pt x="979695" y="956"/>
                  </a:lnTo>
                  <a:lnTo>
                    <a:pt x="1043753" y="3783"/>
                  </a:lnTo>
                  <a:lnTo>
                    <a:pt x="1106418" y="8415"/>
                  </a:lnTo>
                  <a:lnTo>
                    <a:pt x="1167536" y="14788"/>
                  </a:lnTo>
                  <a:lnTo>
                    <a:pt x="1226950" y="22839"/>
                  </a:lnTo>
                  <a:lnTo>
                    <a:pt x="1284508" y="32501"/>
                  </a:lnTo>
                  <a:lnTo>
                    <a:pt x="1340053" y="43711"/>
                  </a:lnTo>
                  <a:lnTo>
                    <a:pt x="1393432" y="56405"/>
                  </a:lnTo>
                  <a:lnTo>
                    <a:pt x="1444488" y="70518"/>
                  </a:lnTo>
                  <a:lnTo>
                    <a:pt x="1493069" y="85985"/>
                  </a:lnTo>
                  <a:lnTo>
                    <a:pt x="1539017" y="102743"/>
                  </a:lnTo>
                  <a:lnTo>
                    <a:pt x="1582180" y="120726"/>
                  </a:lnTo>
                  <a:lnTo>
                    <a:pt x="1622401" y="139870"/>
                  </a:lnTo>
                  <a:lnTo>
                    <a:pt x="1659527" y="160111"/>
                  </a:lnTo>
                  <a:lnTo>
                    <a:pt x="1693402" y="181384"/>
                  </a:lnTo>
                  <a:lnTo>
                    <a:pt x="1750781" y="226770"/>
                  </a:lnTo>
                  <a:lnTo>
                    <a:pt x="1793299" y="275511"/>
                  </a:lnTo>
                  <a:lnTo>
                    <a:pt x="1819718" y="327093"/>
                  </a:lnTo>
                  <a:lnTo>
                    <a:pt x="1828800" y="381000"/>
                  </a:lnTo>
                  <a:lnTo>
                    <a:pt x="1826503" y="408211"/>
                  </a:lnTo>
                  <a:lnTo>
                    <a:pt x="1808598" y="461020"/>
                  </a:lnTo>
                  <a:lnTo>
                    <a:pt x="1773975" y="511246"/>
                  </a:lnTo>
                  <a:lnTo>
                    <a:pt x="1723871" y="558374"/>
                  </a:lnTo>
                  <a:lnTo>
                    <a:pt x="1659527" y="601888"/>
                  </a:lnTo>
                  <a:lnTo>
                    <a:pt x="1622401" y="622129"/>
                  </a:lnTo>
                  <a:lnTo>
                    <a:pt x="1582180" y="641273"/>
                  </a:lnTo>
                  <a:lnTo>
                    <a:pt x="1539017" y="659256"/>
                  </a:lnTo>
                  <a:lnTo>
                    <a:pt x="1493069" y="676014"/>
                  </a:lnTo>
                  <a:lnTo>
                    <a:pt x="1444488" y="691481"/>
                  </a:lnTo>
                  <a:lnTo>
                    <a:pt x="1393432" y="705594"/>
                  </a:lnTo>
                  <a:lnTo>
                    <a:pt x="1340053" y="718288"/>
                  </a:lnTo>
                  <a:lnTo>
                    <a:pt x="1284508" y="729498"/>
                  </a:lnTo>
                  <a:lnTo>
                    <a:pt x="1226950" y="739160"/>
                  </a:lnTo>
                  <a:lnTo>
                    <a:pt x="1167536" y="747211"/>
                  </a:lnTo>
                  <a:lnTo>
                    <a:pt x="1106418" y="753584"/>
                  </a:lnTo>
                  <a:lnTo>
                    <a:pt x="1043753" y="758216"/>
                  </a:lnTo>
                  <a:lnTo>
                    <a:pt x="979695" y="761043"/>
                  </a:lnTo>
                  <a:lnTo>
                    <a:pt x="914400" y="762000"/>
                  </a:lnTo>
                  <a:lnTo>
                    <a:pt x="849104" y="761043"/>
                  </a:lnTo>
                  <a:lnTo>
                    <a:pt x="785046" y="758216"/>
                  </a:lnTo>
                  <a:lnTo>
                    <a:pt x="722381" y="753584"/>
                  </a:lnTo>
                  <a:lnTo>
                    <a:pt x="661263" y="747211"/>
                  </a:lnTo>
                  <a:lnTo>
                    <a:pt x="601849" y="739160"/>
                  </a:lnTo>
                  <a:lnTo>
                    <a:pt x="544291" y="729498"/>
                  </a:lnTo>
                  <a:lnTo>
                    <a:pt x="488746" y="718288"/>
                  </a:lnTo>
                  <a:lnTo>
                    <a:pt x="435367" y="705594"/>
                  </a:lnTo>
                  <a:lnTo>
                    <a:pt x="384311" y="691481"/>
                  </a:lnTo>
                  <a:lnTo>
                    <a:pt x="335730" y="676014"/>
                  </a:lnTo>
                  <a:lnTo>
                    <a:pt x="289782" y="659256"/>
                  </a:lnTo>
                  <a:lnTo>
                    <a:pt x="246619" y="641273"/>
                  </a:lnTo>
                  <a:lnTo>
                    <a:pt x="206398" y="622129"/>
                  </a:lnTo>
                  <a:lnTo>
                    <a:pt x="169272" y="601888"/>
                  </a:lnTo>
                  <a:lnTo>
                    <a:pt x="135397" y="580615"/>
                  </a:lnTo>
                  <a:lnTo>
                    <a:pt x="78018" y="535229"/>
                  </a:lnTo>
                  <a:lnTo>
                    <a:pt x="35500" y="486488"/>
                  </a:lnTo>
                  <a:lnTo>
                    <a:pt x="9081" y="434906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85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544692" y="4420361"/>
            <a:ext cx="11029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40" dirty="0">
                <a:latin typeface="Times New Roman"/>
                <a:cs typeface="Times New Roman"/>
              </a:rPr>
              <a:t>X3</a:t>
            </a:r>
            <a:r>
              <a:rPr sz="2700" b="1" spc="-55" dirty="0">
                <a:latin typeface="Times New Roman"/>
                <a:cs typeface="Times New Roman"/>
              </a:rPr>
              <a:t> </a:t>
            </a:r>
            <a:r>
              <a:rPr sz="2700" b="1" spc="105" dirty="0">
                <a:latin typeface="Times New Roman"/>
                <a:cs typeface="Times New Roman"/>
              </a:rPr>
              <a:t>&lt;=1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80250" y="4298950"/>
            <a:ext cx="1841500" cy="774700"/>
            <a:chOff x="7080250" y="4298950"/>
            <a:chExt cx="1841500" cy="774700"/>
          </a:xfrm>
        </p:grpSpPr>
        <p:sp>
          <p:nvSpPr>
            <p:cNvPr id="27" name="object 27"/>
            <p:cNvSpPr/>
            <p:nvPr/>
          </p:nvSpPr>
          <p:spPr>
            <a:xfrm>
              <a:off x="7086600" y="43053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914400" y="0"/>
                  </a:moveTo>
                  <a:lnTo>
                    <a:pt x="849104" y="956"/>
                  </a:lnTo>
                  <a:lnTo>
                    <a:pt x="785046" y="3783"/>
                  </a:lnTo>
                  <a:lnTo>
                    <a:pt x="722381" y="8415"/>
                  </a:lnTo>
                  <a:lnTo>
                    <a:pt x="661263" y="14788"/>
                  </a:lnTo>
                  <a:lnTo>
                    <a:pt x="601849" y="22839"/>
                  </a:lnTo>
                  <a:lnTo>
                    <a:pt x="544291" y="32501"/>
                  </a:lnTo>
                  <a:lnTo>
                    <a:pt x="488746" y="43711"/>
                  </a:lnTo>
                  <a:lnTo>
                    <a:pt x="435367" y="56405"/>
                  </a:lnTo>
                  <a:lnTo>
                    <a:pt x="384311" y="70518"/>
                  </a:lnTo>
                  <a:lnTo>
                    <a:pt x="335730" y="85985"/>
                  </a:lnTo>
                  <a:lnTo>
                    <a:pt x="289782" y="102743"/>
                  </a:lnTo>
                  <a:lnTo>
                    <a:pt x="246619" y="120726"/>
                  </a:lnTo>
                  <a:lnTo>
                    <a:pt x="206398" y="139870"/>
                  </a:lnTo>
                  <a:lnTo>
                    <a:pt x="169272" y="160111"/>
                  </a:lnTo>
                  <a:lnTo>
                    <a:pt x="135397" y="181384"/>
                  </a:lnTo>
                  <a:lnTo>
                    <a:pt x="78018" y="226770"/>
                  </a:lnTo>
                  <a:lnTo>
                    <a:pt x="35500" y="275511"/>
                  </a:lnTo>
                  <a:lnTo>
                    <a:pt x="9081" y="327093"/>
                  </a:lnTo>
                  <a:lnTo>
                    <a:pt x="0" y="381000"/>
                  </a:lnTo>
                  <a:lnTo>
                    <a:pt x="2296" y="408211"/>
                  </a:lnTo>
                  <a:lnTo>
                    <a:pt x="20201" y="461020"/>
                  </a:lnTo>
                  <a:lnTo>
                    <a:pt x="54824" y="511246"/>
                  </a:lnTo>
                  <a:lnTo>
                    <a:pt x="104928" y="558374"/>
                  </a:lnTo>
                  <a:lnTo>
                    <a:pt x="169272" y="601888"/>
                  </a:lnTo>
                  <a:lnTo>
                    <a:pt x="206398" y="622129"/>
                  </a:lnTo>
                  <a:lnTo>
                    <a:pt x="246619" y="641273"/>
                  </a:lnTo>
                  <a:lnTo>
                    <a:pt x="289782" y="659256"/>
                  </a:lnTo>
                  <a:lnTo>
                    <a:pt x="335730" y="676014"/>
                  </a:lnTo>
                  <a:lnTo>
                    <a:pt x="384311" y="691481"/>
                  </a:lnTo>
                  <a:lnTo>
                    <a:pt x="435367" y="705594"/>
                  </a:lnTo>
                  <a:lnTo>
                    <a:pt x="488746" y="718288"/>
                  </a:lnTo>
                  <a:lnTo>
                    <a:pt x="544291" y="729498"/>
                  </a:lnTo>
                  <a:lnTo>
                    <a:pt x="601849" y="739160"/>
                  </a:lnTo>
                  <a:lnTo>
                    <a:pt x="661263" y="747211"/>
                  </a:lnTo>
                  <a:lnTo>
                    <a:pt x="722381" y="753584"/>
                  </a:lnTo>
                  <a:lnTo>
                    <a:pt x="785046" y="758216"/>
                  </a:lnTo>
                  <a:lnTo>
                    <a:pt x="849104" y="761043"/>
                  </a:lnTo>
                  <a:lnTo>
                    <a:pt x="914400" y="762000"/>
                  </a:lnTo>
                  <a:lnTo>
                    <a:pt x="979695" y="761043"/>
                  </a:lnTo>
                  <a:lnTo>
                    <a:pt x="1043753" y="758216"/>
                  </a:lnTo>
                  <a:lnTo>
                    <a:pt x="1106418" y="753584"/>
                  </a:lnTo>
                  <a:lnTo>
                    <a:pt x="1167536" y="747211"/>
                  </a:lnTo>
                  <a:lnTo>
                    <a:pt x="1226950" y="739160"/>
                  </a:lnTo>
                  <a:lnTo>
                    <a:pt x="1284508" y="729498"/>
                  </a:lnTo>
                  <a:lnTo>
                    <a:pt x="1340053" y="718288"/>
                  </a:lnTo>
                  <a:lnTo>
                    <a:pt x="1393432" y="705594"/>
                  </a:lnTo>
                  <a:lnTo>
                    <a:pt x="1444488" y="691481"/>
                  </a:lnTo>
                  <a:lnTo>
                    <a:pt x="1493069" y="676014"/>
                  </a:lnTo>
                  <a:lnTo>
                    <a:pt x="1539017" y="659256"/>
                  </a:lnTo>
                  <a:lnTo>
                    <a:pt x="1582180" y="641273"/>
                  </a:lnTo>
                  <a:lnTo>
                    <a:pt x="1622401" y="622129"/>
                  </a:lnTo>
                  <a:lnTo>
                    <a:pt x="1659527" y="601888"/>
                  </a:lnTo>
                  <a:lnTo>
                    <a:pt x="1693402" y="580615"/>
                  </a:lnTo>
                  <a:lnTo>
                    <a:pt x="1750781" y="535229"/>
                  </a:lnTo>
                  <a:lnTo>
                    <a:pt x="1793299" y="486488"/>
                  </a:lnTo>
                  <a:lnTo>
                    <a:pt x="1819718" y="434906"/>
                  </a:lnTo>
                  <a:lnTo>
                    <a:pt x="1828800" y="381000"/>
                  </a:lnTo>
                  <a:lnTo>
                    <a:pt x="1826503" y="353788"/>
                  </a:lnTo>
                  <a:lnTo>
                    <a:pt x="1808598" y="300979"/>
                  </a:lnTo>
                  <a:lnTo>
                    <a:pt x="1773975" y="250753"/>
                  </a:lnTo>
                  <a:lnTo>
                    <a:pt x="1723871" y="203625"/>
                  </a:lnTo>
                  <a:lnTo>
                    <a:pt x="1659527" y="160111"/>
                  </a:lnTo>
                  <a:lnTo>
                    <a:pt x="1622401" y="139870"/>
                  </a:lnTo>
                  <a:lnTo>
                    <a:pt x="1582180" y="120726"/>
                  </a:lnTo>
                  <a:lnTo>
                    <a:pt x="1539017" y="102743"/>
                  </a:lnTo>
                  <a:lnTo>
                    <a:pt x="1493069" y="85985"/>
                  </a:lnTo>
                  <a:lnTo>
                    <a:pt x="1444488" y="70518"/>
                  </a:lnTo>
                  <a:lnTo>
                    <a:pt x="1393432" y="56405"/>
                  </a:lnTo>
                  <a:lnTo>
                    <a:pt x="1340053" y="43711"/>
                  </a:lnTo>
                  <a:lnTo>
                    <a:pt x="1284508" y="32501"/>
                  </a:lnTo>
                  <a:lnTo>
                    <a:pt x="1226950" y="22839"/>
                  </a:lnTo>
                  <a:lnTo>
                    <a:pt x="1167536" y="14788"/>
                  </a:lnTo>
                  <a:lnTo>
                    <a:pt x="1106418" y="8415"/>
                  </a:lnTo>
                  <a:lnTo>
                    <a:pt x="1043753" y="3783"/>
                  </a:lnTo>
                  <a:lnTo>
                    <a:pt x="979695" y="9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86600" y="43053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381000"/>
                  </a:moveTo>
                  <a:lnTo>
                    <a:pt x="9081" y="327093"/>
                  </a:lnTo>
                  <a:lnTo>
                    <a:pt x="35500" y="275511"/>
                  </a:lnTo>
                  <a:lnTo>
                    <a:pt x="78018" y="226770"/>
                  </a:lnTo>
                  <a:lnTo>
                    <a:pt x="135397" y="181384"/>
                  </a:lnTo>
                  <a:lnTo>
                    <a:pt x="169272" y="160111"/>
                  </a:lnTo>
                  <a:lnTo>
                    <a:pt x="206398" y="139870"/>
                  </a:lnTo>
                  <a:lnTo>
                    <a:pt x="246619" y="120726"/>
                  </a:lnTo>
                  <a:lnTo>
                    <a:pt x="289782" y="102743"/>
                  </a:lnTo>
                  <a:lnTo>
                    <a:pt x="335730" y="85985"/>
                  </a:lnTo>
                  <a:lnTo>
                    <a:pt x="384311" y="70518"/>
                  </a:lnTo>
                  <a:lnTo>
                    <a:pt x="435367" y="56405"/>
                  </a:lnTo>
                  <a:lnTo>
                    <a:pt x="488746" y="43711"/>
                  </a:lnTo>
                  <a:lnTo>
                    <a:pt x="544291" y="32501"/>
                  </a:lnTo>
                  <a:lnTo>
                    <a:pt x="601849" y="22839"/>
                  </a:lnTo>
                  <a:lnTo>
                    <a:pt x="661263" y="14788"/>
                  </a:lnTo>
                  <a:lnTo>
                    <a:pt x="722381" y="8415"/>
                  </a:lnTo>
                  <a:lnTo>
                    <a:pt x="785046" y="3783"/>
                  </a:lnTo>
                  <a:lnTo>
                    <a:pt x="849104" y="956"/>
                  </a:lnTo>
                  <a:lnTo>
                    <a:pt x="914400" y="0"/>
                  </a:lnTo>
                  <a:lnTo>
                    <a:pt x="979695" y="956"/>
                  </a:lnTo>
                  <a:lnTo>
                    <a:pt x="1043753" y="3783"/>
                  </a:lnTo>
                  <a:lnTo>
                    <a:pt x="1106418" y="8415"/>
                  </a:lnTo>
                  <a:lnTo>
                    <a:pt x="1167536" y="14788"/>
                  </a:lnTo>
                  <a:lnTo>
                    <a:pt x="1226950" y="22839"/>
                  </a:lnTo>
                  <a:lnTo>
                    <a:pt x="1284508" y="32501"/>
                  </a:lnTo>
                  <a:lnTo>
                    <a:pt x="1340053" y="43711"/>
                  </a:lnTo>
                  <a:lnTo>
                    <a:pt x="1393432" y="56405"/>
                  </a:lnTo>
                  <a:lnTo>
                    <a:pt x="1444488" y="70518"/>
                  </a:lnTo>
                  <a:lnTo>
                    <a:pt x="1493069" y="85985"/>
                  </a:lnTo>
                  <a:lnTo>
                    <a:pt x="1539017" y="102743"/>
                  </a:lnTo>
                  <a:lnTo>
                    <a:pt x="1582180" y="120726"/>
                  </a:lnTo>
                  <a:lnTo>
                    <a:pt x="1622401" y="139870"/>
                  </a:lnTo>
                  <a:lnTo>
                    <a:pt x="1659527" y="160111"/>
                  </a:lnTo>
                  <a:lnTo>
                    <a:pt x="1693402" y="181384"/>
                  </a:lnTo>
                  <a:lnTo>
                    <a:pt x="1750781" y="226770"/>
                  </a:lnTo>
                  <a:lnTo>
                    <a:pt x="1793299" y="275511"/>
                  </a:lnTo>
                  <a:lnTo>
                    <a:pt x="1819718" y="327093"/>
                  </a:lnTo>
                  <a:lnTo>
                    <a:pt x="1828800" y="381000"/>
                  </a:lnTo>
                  <a:lnTo>
                    <a:pt x="1826503" y="408211"/>
                  </a:lnTo>
                  <a:lnTo>
                    <a:pt x="1808598" y="461020"/>
                  </a:lnTo>
                  <a:lnTo>
                    <a:pt x="1773975" y="511246"/>
                  </a:lnTo>
                  <a:lnTo>
                    <a:pt x="1723871" y="558374"/>
                  </a:lnTo>
                  <a:lnTo>
                    <a:pt x="1659527" y="601888"/>
                  </a:lnTo>
                  <a:lnTo>
                    <a:pt x="1622401" y="622129"/>
                  </a:lnTo>
                  <a:lnTo>
                    <a:pt x="1582180" y="641273"/>
                  </a:lnTo>
                  <a:lnTo>
                    <a:pt x="1539017" y="659256"/>
                  </a:lnTo>
                  <a:lnTo>
                    <a:pt x="1493069" y="676014"/>
                  </a:lnTo>
                  <a:lnTo>
                    <a:pt x="1444488" y="691481"/>
                  </a:lnTo>
                  <a:lnTo>
                    <a:pt x="1393432" y="705594"/>
                  </a:lnTo>
                  <a:lnTo>
                    <a:pt x="1340053" y="718288"/>
                  </a:lnTo>
                  <a:lnTo>
                    <a:pt x="1284508" y="729498"/>
                  </a:lnTo>
                  <a:lnTo>
                    <a:pt x="1226950" y="739160"/>
                  </a:lnTo>
                  <a:lnTo>
                    <a:pt x="1167536" y="747211"/>
                  </a:lnTo>
                  <a:lnTo>
                    <a:pt x="1106418" y="753584"/>
                  </a:lnTo>
                  <a:lnTo>
                    <a:pt x="1043753" y="758216"/>
                  </a:lnTo>
                  <a:lnTo>
                    <a:pt x="979695" y="761043"/>
                  </a:lnTo>
                  <a:lnTo>
                    <a:pt x="914400" y="762000"/>
                  </a:lnTo>
                  <a:lnTo>
                    <a:pt x="849104" y="761043"/>
                  </a:lnTo>
                  <a:lnTo>
                    <a:pt x="785046" y="758216"/>
                  </a:lnTo>
                  <a:lnTo>
                    <a:pt x="722381" y="753584"/>
                  </a:lnTo>
                  <a:lnTo>
                    <a:pt x="661263" y="747211"/>
                  </a:lnTo>
                  <a:lnTo>
                    <a:pt x="601849" y="739160"/>
                  </a:lnTo>
                  <a:lnTo>
                    <a:pt x="544291" y="729498"/>
                  </a:lnTo>
                  <a:lnTo>
                    <a:pt x="488746" y="718288"/>
                  </a:lnTo>
                  <a:lnTo>
                    <a:pt x="435367" y="705594"/>
                  </a:lnTo>
                  <a:lnTo>
                    <a:pt x="384311" y="691481"/>
                  </a:lnTo>
                  <a:lnTo>
                    <a:pt x="335730" y="676014"/>
                  </a:lnTo>
                  <a:lnTo>
                    <a:pt x="289782" y="659256"/>
                  </a:lnTo>
                  <a:lnTo>
                    <a:pt x="246619" y="641273"/>
                  </a:lnTo>
                  <a:lnTo>
                    <a:pt x="206398" y="622129"/>
                  </a:lnTo>
                  <a:lnTo>
                    <a:pt x="169272" y="601888"/>
                  </a:lnTo>
                  <a:lnTo>
                    <a:pt x="135397" y="580615"/>
                  </a:lnTo>
                  <a:lnTo>
                    <a:pt x="78018" y="535229"/>
                  </a:lnTo>
                  <a:lnTo>
                    <a:pt x="35500" y="486488"/>
                  </a:lnTo>
                  <a:lnTo>
                    <a:pt x="9081" y="434906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85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526273" y="4420361"/>
            <a:ext cx="9518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40" dirty="0">
                <a:latin typeface="Times New Roman"/>
                <a:cs typeface="Times New Roman"/>
              </a:rPr>
              <a:t>X3</a:t>
            </a:r>
            <a:r>
              <a:rPr sz="2700" b="1" spc="-65" dirty="0">
                <a:latin typeface="Times New Roman"/>
                <a:cs typeface="Times New Roman"/>
              </a:rPr>
              <a:t> </a:t>
            </a:r>
            <a:r>
              <a:rPr sz="2700" b="1" spc="260" dirty="0">
                <a:latin typeface="Times New Roman"/>
                <a:cs typeface="Times New Roman"/>
              </a:rPr>
              <a:t>&gt;</a:t>
            </a:r>
            <a:r>
              <a:rPr sz="2700" b="1" spc="-60" dirty="0">
                <a:latin typeface="Times New Roman"/>
                <a:cs typeface="Times New Roman"/>
              </a:rPr>
              <a:t> 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61110" y="5561787"/>
            <a:ext cx="1828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14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15057" y="5587390"/>
            <a:ext cx="1828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14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23386" y="5561787"/>
            <a:ext cx="1828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14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77715" y="5587390"/>
            <a:ext cx="1828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14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290184" y="5494401"/>
            <a:ext cx="742950" cy="666750"/>
            <a:chOff x="5290184" y="5494401"/>
            <a:chExt cx="742950" cy="666750"/>
          </a:xfrm>
        </p:grpSpPr>
        <p:sp>
          <p:nvSpPr>
            <p:cNvPr id="35" name="object 35"/>
            <p:cNvSpPr/>
            <p:nvPr/>
          </p:nvSpPr>
          <p:spPr>
            <a:xfrm>
              <a:off x="5318759" y="5522976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342900" y="0"/>
                  </a:moveTo>
                  <a:lnTo>
                    <a:pt x="292233" y="3304"/>
                  </a:lnTo>
                  <a:lnTo>
                    <a:pt x="243873" y="12904"/>
                  </a:lnTo>
                  <a:lnTo>
                    <a:pt x="198351" y="28328"/>
                  </a:lnTo>
                  <a:lnTo>
                    <a:pt x="156196" y="49104"/>
                  </a:lnTo>
                  <a:lnTo>
                    <a:pt x="117941" y="74761"/>
                  </a:lnTo>
                  <a:lnTo>
                    <a:pt x="84114" y="104827"/>
                  </a:lnTo>
                  <a:lnTo>
                    <a:pt x="55248" y="138832"/>
                  </a:lnTo>
                  <a:lnTo>
                    <a:pt x="31873" y="176303"/>
                  </a:lnTo>
                  <a:lnTo>
                    <a:pt x="14519" y="216768"/>
                  </a:lnTo>
                  <a:lnTo>
                    <a:pt x="3718" y="259758"/>
                  </a:lnTo>
                  <a:lnTo>
                    <a:pt x="0" y="304800"/>
                  </a:lnTo>
                  <a:lnTo>
                    <a:pt x="3718" y="349841"/>
                  </a:lnTo>
                  <a:lnTo>
                    <a:pt x="14519" y="392831"/>
                  </a:lnTo>
                  <a:lnTo>
                    <a:pt x="31873" y="433296"/>
                  </a:lnTo>
                  <a:lnTo>
                    <a:pt x="55248" y="470767"/>
                  </a:lnTo>
                  <a:lnTo>
                    <a:pt x="84114" y="504772"/>
                  </a:lnTo>
                  <a:lnTo>
                    <a:pt x="117941" y="534838"/>
                  </a:lnTo>
                  <a:lnTo>
                    <a:pt x="156196" y="560495"/>
                  </a:lnTo>
                  <a:lnTo>
                    <a:pt x="198351" y="581271"/>
                  </a:lnTo>
                  <a:lnTo>
                    <a:pt x="243873" y="596695"/>
                  </a:lnTo>
                  <a:lnTo>
                    <a:pt x="292233" y="606295"/>
                  </a:lnTo>
                  <a:lnTo>
                    <a:pt x="342900" y="609600"/>
                  </a:lnTo>
                  <a:lnTo>
                    <a:pt x="393566" y="606295"/>
                  </a:lnTo>
                  <a:lnTo>
                    <a:pt x="441926" y="596695"/>
                  </a:lnTo>
                  <a:lnTo>
                    <a:pt x="487448" y="581271"/>
                  </a:lnTo>
                  <a:lnTo>
                    <a:pt x="529603" y="560495"/>
                  </a:lnTo>
                  <a:lnTo>
                    <a:pt x="567858" y="534838"/>
                  </a:lnTo>
                  <a:lnTo>
                    <a:pt x="601685" y="504772"/>
                  </a:lnTo>
                  <a:lnTo>
                    <a:pt x="630551" y="470767"/>
                  </a:lnTo>
                  <a:lnTo>
                    <a:pt x="653926" y="433296"/>
                  </a:lnTo>
                  <a:lnTo>
                    <a:pt x="671280" y="392831"/>
                  </a:lnTo>
                  <a:lnTo>
                    <a:pt x="682081" y="349841"/>
                  </a:lnTo>
                  <a:lnTo>
                    <a:pt x="685800" y="304800"/>
                  </a:lnTo>
                  <a:lnTo>
                    <a:pt x="682081" y="259758"/>
                  </a:lnTo>
                  <a:lnTo>
                    <a:pt x="671280" y="216768"/>
                  </a:lnTo>
                  <a:lnTo>
                    <a:pt x="653926" y="176303"/>
                  </a:lnTo>
                  <a:lnTo>
                    <a:pt x="630551" y="138832"/>
                  </a:lnTo>
                  <a:lnTo>
                    <a:pt x="601685" y="104827"/>
                  </a:lnTo>
                  <a:lnTo>
                    <a:pt x="567858" y="74761"/>
                  </a:lnTo>
                  <a:lnTo>
                    <a:pt x="529603" y="49104"/>
                  </a:lnTo>
                  <a:lnTo>
                    <a:pt x="487448" y="28328"/>
                  </a:lnTo>
                  <a:lnTo>
                    <a:pt x="441926" y="12904"/>
                  </a:lnTo>
                  <a:lnTo>
                    <a:pt x="393566" y="3304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18759" y="5522976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18" y="259758"/>
                  </a:lnTo>
                  <a:lnTo>
                    <a:pt x="14519" y="216768"/>
                  </a:lnTo>
                  <a:lnTo>
                    <a:pt x="31873" y="176303"/>
                  </a:lnTo>
                  <a:lnTo>
                    <a:pt x="55248" y="138832"/>
                  </a:lnTo>
                  <a:lnTo>
                    <a:pt x="84114" y="104827"/>
                  </a:lnTo>
                  <a:lnTo>
                    <a:pt x="117941" y="74761"/>
                  </a:lnTo>
                  <a:lnTo>
                    <a:pt x="156196" y="49104"/>
                  </a:lnTo>
                  <a:lnTo>
                    <a:pt x="198351" y="28328"/>
                  </a:lnTo>
                  <a:lnTo>
                    <a:pt x="243873" y="12904"/>
                  </a:lnTo>
                  <a:lnTo>
                    <a:pt x="292233" y="3304"/>
                  </a:lnTo>
                  <a:lnTo>
                    <a:pt x="342900" y="0"/>
                  </a:lnTo>
                  <a:lnTo>
                    <a:pt x="393566" y="3304"/>
                  </a:lnTo>
                  <a:lnTo>
                    <a:pt x="441926" y="12904"/>
                  </a:lnTo>
                  <a:lnTo>
                    <a:pt x="487448" y="28328"/>
                  </a:lnTo>
                  <a:lnTo>
                    <a:pt x="529603" y="49104"/>
                  </a:lnTo>
                  <a:lnTo>
                    <a:pt x="567858" y="74761"/>
                  </a:lnTo>
                  <a:lnTo>
                    <a:pt x="601685" y="104827"/>
                  </a:lnTo>
                  <a:lnTo>
                    <a:pt x="630551" y="138832"/>
                  </a:lnTo>
                  <a:lnTo>
                    <a:pt x="653926" y="176303"/>
                  </a:lnTo>
                  <a:lnTo>
                    <a:pt x="671280" y="216768"/>
                  </a:lnTo>
                  <a:lnTo>
                    <a:pt x="682081" y="259758"/>
                  </a:lnTo>
                  <a:lnTo>
                    <a:pt x="685800" y="304800"/>
                  </a:lnTo>
                  <a:lnTo>
                    <a:pt x="682081" y="349841"/>
                  </a:lnTo>
                  <a:lnTo>
                    <a:pt x="671280" y="392831"/>
                  </a:lnTo>
                  <a:lnTo>
                    <a:pt x="653926" y="433296"/>
                  </a:lnTo>
                  <a:lnTo>
                    <a:pt x="630551" y="470767"/>
                  </a:lnTo>
                  <a:lnTo>
                    <a:pt x="601685" y="504772"/>
                  </a:lnTo>
                  <a:lnTo>
                    <a:pt x="567858" y="534838"/>
                  </a:lnTo>
                  <a:lnTo>
                    <a:pt x="529603" y="560495"/>
                  </a:lnTo>
                  <a:lnTo>
                    <a:pt x="487448" y="581271"/>
                  </a:lnTo>
                  <a:lnTo>
                    <a:pt x="441926" y="596695"/>
                  </a:lnTo>
                  <a:lnTo>
                    <a:pt x="393566" y="606295"/>
                  </a:lnTo>
                  <a:lnTo>
                    <a:pt x="342900" y="609600"/>
                  </a:lnTo>
                  <a:lnTo>
                    <a:pt x="292233" y="606295"/>
                  </a:lnTo>
                  <a:lnTo>
                    <a:pt x="243873" y="596695"/>
                  </a:lnTo>
                  <a:lnTo>
                    <a:pt x="198351" y="581271"/>
                  </a:lnTo>
                  <a:lnTo>
                    <a:pt x="156196" y="560495"/>
                  </a:lnTo>
                  <a:lnTo>
                    <a:pt x="117941" y="534838"/>
                  </a:lnTo>
                  <a:lnTo>
                    <a:pt x="84114" y="504772"/>
                  </a:lnTo>
                  <a:lnTo>
                    <a:pt x="55248" y="470767"/>
                  </a:lnTo>
                  <a:lnTo>
                    <a:pt x="31873" y="433296"/>
                  </a:lnTo>
                  <a:lnTo>
                    <a:pt x="14519" y="392831"/>
                  </a:lnTo>
                  <a:lnTo>
                    <a:pt x="3718" y="349841"/>
                  </a:lnTo>
                  <a:lnTo>
                    <a:pt x="0" y="30480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569965" y="5561787"/>
            <a:ext cx="1828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14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699633" y="5086730"/>
            <a:ext cx="1187450" cy="1100455"/>
            <a:chOff x="5699633" y="5086730"/>
            <a:chExt cx="1187450" cy="1100455"/>
          </a:xfrm>
        </p:grpSpPr>
        <p:sp>
          <p:nvSpPr>
            <p:cNvPr id="39" name="object 39"/>
            <p:cNvSpPr/>
            <p:nvPr/>
          </p:nvSpPr>
          <p:spPr>
            <a:xfrm>
              <a:off x="5699633" y="5086730"/>
              <a:ext cx="815975" cy="461645"/>
            </a:xfrm>
            <a:custGeom>
              <a:avLst/>
              <a:gdLst/>
              <a:ahLst/>
              <a:cxnLst/>
              <a:rect l="l" t="t" r="r" b="b"/>
              <a:pathLst>
                <a:path w="815975" h="461645">
                  <a:moveTo>
                    <a:pt x="383667" y="37338"/>
                  </a:moveTo>
                  <a:lnTo>
                    <a:pt x="340487" y="0"/>
                  </a:lnTo>
                  <a:lnTo>
                    <a:pt x="84836" y="294830"/>
                  </a:lnTo>
                  <a:lnTo>
                    <a:pt x="101981" y="203708"/>
                  </a:lnTo>
                  <a:lnTo>
                    <a:pt x="101828" y="192366"/>
                  </a:lnTo>
                  <a:lnTo>
                    <a:pt x="97510" y="182295"/>
                  </a:lnTo>
                  <a:lnTo>
                    <a:pt x="89738" y="174586"/>
                  </a:lnTo>
                  <a:lnTo>
                    <a:pt x="79248" y="170307"/>
                  </a:lnTo>
                  <a:lnTo>
                    <a:pt x="67894" y="170459"/>
                  </a:lnTo>
                  <a:lnTo>
                    <a:pt x="57823" y="174777"/>
                  </a:lnTo>
                  <a:lnTo>
                    <a:pt x="50114" y="182549"/>
                  </a:lnTo>
                  <a:lnTo>
                    <a:pt x="45847" y="193040"/>
                  </a:lnTo>
                  <a:lnTo>
                    <a:pt x="0" y="436245"/>
                  </a:lnTo>
                  <a:lnTo>
                    <a:pt x="70891" y="412115"/>
                  </a:lnTo>
                  <a:lnTo>
                    <a:pt x="234315" y="356489"/>
                  </a:lnTo>
                  <a:lnTo>
                    <a:pt x="244068" y="350786"/>
                  </a:lnTo>
                  <a:lnTo>
                    <a:pt x="250672" y="342049"/>
                  </a:lnTo>
                  <a:lnTo>
                    <a:pt x="253542" y="331457"/>
                  </a:lnTo>
                  <a:lnTo>
                    <a:pt x="252095" y="320167"/>
                  </a:lnTo>
                  <a:lnTo>
                    <a:pt x="246380" y="310362"/>
                  </a:lnTo>
                  <a:lnTo>
                    <a:pt x="237655" y="303758"/>
                  </a:lnTo>
                  <a:lnTo>
                    <a:pt x="227101" y="300926"/>
                  </a:lnTo>
                  <a:lnTo>
                    <a:pt x="215900" y="302387"/>
                  </a:lnTo>
                  <a:lnTo>
                    <a:pt x="127952" y="332346"/>
                  </a:lnTo>
                  <a:lnTo>
                    <a:pt x="383667" y="37338"/>
                  </a:lnTo>
                  <a:close/>
                </a:path>
                <a:path w="815975" h="461645">
                  <a:moveTo>
                    <a:pt x="815467" y="461645"/>
                  </a:moveTo>
                  <a:lnTo>
                    <a:pt x="813308" y="430911"/>
                  </a:lnTo>
                  <a:lnTo>
                    <a:pt x="798195" y="214757"/>
                  </a:lnTo>
                  <a:lnTo>
                    <a:pt x="795159" y="203885"/>
                  </a:lnTo>
                  <a:lnTo>
                    <a:pt x="788428" y="195262"/>
                  </a:lnTo>
                  <a:lnTo>
                    <a:pt x="778954" y="189801"/>
                  </a:lnTo>
                  <a:lnTo>
                    <a:pt x="767715" y="188341"/>
                  </a:lnTo>
                  <a:lnTo>
                    <a:pt x="756754" y="191325"/>
                  </a:lnTo>
                  <a:lnTo>
                    <a:pt x="748106" y="198056"/>
                  </a:lnTo>
                  <a:lnTo>
                    <a:pt x="742619" y="207568"/>
                  </a:lnTo>
                  <a:lnTo>
                    <a:pt x="741172" y="218821"/>
                  </a:lnTo>
                  <a:lnTo>
                    <a:pt x="747649" y="311480"/>
                  </a:lnTo>
                  <a:lnTo>
                    <a:pt x="537337" y="2540"/>
                  </a:lnTo>
                  <a:lnTo>
                    <a:pt x="490093" y="34798"/>
                  </a:lnTo>
                  <a:lnTo>
                    <a:pt x="700341" y="343560"/>
                  </a:lnTo>
                  <a:lnTo>
                    <a:pt x="616585" y="303657"/>
                  </a:lnTo>
                  <a:lnTo>
                    <a:pt x="605586" y="300875"/>
                  </a:lnTo>
                  <a:lnTo>
                    <a:pt x="594766" y="302488"/>
                  </a:lnTo>
                  <a:lnTo>
                    <a:pt x="585330" y="308051"/>
                  </a:lnTo>
                  <a:lnTo>
                    <a:pt x="578485" y="317119"/>
                  </a:lnTo>
                  <a:lnTo>
                    <a:pt x="575741" y="328117"/>
                  </a:lnTo>
                  <a:lnTo>
                    <a:pt x="577367" y="338937"/>
                  </a:lnTo>
                  <a:lnTo>
                    <a:pt x="582942" y="348373"/>
                  </a:lnTo>
                  <a:lnTo>
                    <a:pt x="592074" y="355219"/>
                  </a:lnTo>
                  <a:lnTo>
                    <a:pt x="815467" y="4616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72200" y="5548883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342900" y="0"/>
                  </a:moveTo>
                  <a:lnTo>
                    <a:pt x="292233" y="3304"/>
                  </a:lnTo>
                  <a:lnTo>
                    <a:pt x="243873" y="12904"/>
                  </a:lnTo>
                  <a:lnTo>
                    <a:pt x="198351" y="28328"/>
                  </a:lnTo>
                  <a:lnTo>
                    <a:pt x="156196" y="49104"/>
                  </a:lnTo>
                  <a:lnTo>
                    <a:pt x="117941" y="74761"/>
                  </a:lnTo>
                  <a:lnTo>
                    <a:pt x="84114" y="104827"/>
                  </a:lnTo>
                  <a:lnTo>
                    <a:pt x="55248" y="138832"/>
                  </a:lnTo>
                  <a:lnTo>
                    <a:pt x="31873" y="176303"/>
                  </a:lnTo>
                  <a:lnTo>
                    <a:pt x="14519" y="216768"/>
                  </a:lnTo>
                  <a:lnTo>
                    <a:pt x="3718" y="259758"/>
                  </a:lnTo>
                  <a:lnTo>
                    <a:pt x="0" y="304799"/>
                  </a:lnTo>
                  <a:lnTo>
                    <a:pt x="3718" y="349841"/>
                  </a:lnTo>
                  <a:lnTo>
                    <a:pt x="14519" y="392831"/>
                  </a:lnTo>
                  <a:lnTo>
                    <a:pt x="31873" y="433296"/>
                  </a:lnTo>
                  <a:lnTo>
                    <a:pt x="55248" y="470767"/>
                  </a:lnTo>
                  <a:lnTo>
                    <a:pt x="84114" y="504772"/>
                  </a:lnTo>
                  <a:lnTo>
                    <a:pt x="117941" y="534838"/>
                  </a:lnTo>
                  <a:lnTo>
                    <a:pt x="156196" y="560495"/>
                  </a:lnTo>
                  <a:lnTo>
                    <a:pt x="198351" y="581271"/>
                  </a:lnTo>
                  <a:lnTo>
                    <a:pt x="243873" y="596695"/>
                  </a:lnTo>
                  <a:lnTo>
                    <a:pt x="292233" y="606295"/>
                  </a:lnTo>
                  <a:lnTo>
                    <a:pt x="342900" y="609599"/>
                  </a:lnTo>
                  <a:lnTo>
                    <a:pt x="393566" y="606295"/>
                  </a:lnTo>
                  <a:lnTo>
                    <a:pt x="441926" y="596695"/>
                  </a:lnTo>
                  <a:lnTo>
                    <a:pt x="487448" y="581271"/>
                  </a:lnTo>
                  <a:lnTo>
                    <a:pt x="529603" y="560495"/>
                  </a:lnTo>
                  <a:lnTo>
                    <a:pt x="567858" y="534838"/>
                  </a:lnTo>
                  <a:lnTo>
                    <a:pt x="601685" y="504772"/>
                  </a:lnTo>
                  <a:lnTo>
                    <a:pt x="630551" y="470767"/>
                  </a:lnTo>
                  <a:lnTo>
                    <a:pt x="653926" y="433296"/>
                  </a:lnTo>
                  <a:lnTo>
                    <a:pt x="671280" y="392831"/>
                  </a:lnTo>
                  <a:lnTo>
                    <a:pt x="682081" y="349841"/>
                  </a:lnTo>
                  <a:lnTo>
                    <a:pt x="685800" y="304799"/>
                  </a:lnTo>
                  <a:lnTo>
                    <a:pt x="682081" y="259758"/>
                  </a:lnTo>
                  <a:lnTo>
                    <a:pt x="671280" y="216768"/>
                  </a:lnTo>
                  <a:lnTo>
                    <a:pt x="653926" y="176303"/>
                  </a:lnTo>
                  <a:lnTo>
                    <a:pt x="630551" y="138832"/>
                  </a:lnTo>
                  <a:lnTo>
                    <a:pt x="601685" y="104827"/>
                  </a:lnTo>
                  <a:lnTo>
                    <a:pt x="567858" y="74761"/>
                  </a:lnTo>
                  <a:lnTo>
                    <a:pt x="529603" y="49104"/>
                  </a:lnTo>
                  <a:lnTo>
                    <a:pt x="487448" y="28328"/>
                  </a:lnTo>
                  <a:lnTo>
                    <a:pt x="441926" y="12904"/>
                  </a:lnTo>
                  <a:lnTo>
                    <a:pt x="393566" y="3304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72200" y="5548883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799"/>
                  </a:moveTo>
                  <a:lnTo>
                    <a:pt x="3718" y="259758"/>
                  </a:lnTo>
                  <a:lnTo>
                    <a:pt x="14519" y="216768"/>
                  </a:lnTo>
                  <a:lnTo>
                    <a:pt x="31873" y="176303"/>
                  </a:lnTo>
                  <a:lnTo>
                    <a:pt x="55248" y="138832"/>
                  </a:lnTo>
                  <a:lnTo>
                    <a:pt x="84114" y="104827"/>
                  </a:lnTo>
                  <a:lnTo>
                    <a:pt x="117941" y="74761"/>
                  </a:lnTo>
                  <a:lnTo>
                    <a:pt x="156196" y="49104"/>
                  </a:lnTo>
                  <a:lnTo>
                    <a:pt x="198351" y="28328"/>
                  </a:lnTo>
                  <a:lnTo>
                    <a:pt x="243873" y="12904"/>
                  </a:lnTo>
                  <a:lnTo>
                    <a:pt x="292233" y="3304"/>
                  </a:lnTo>
                  <a:lnTo>
                    <a:pt x="342900" y="0"/>
                  </a:lnTo>
                  <a:lnTo>
                    <a:pt x="393566" y="3304"/>
                  </a:lnTo>
                  <a:lnTo>
                    <a:pt x="441926" y="12904"/>
                  </a:lnTo>
                  <a:lnTo>
                    <a:pt x="487448" y="28328"/>
                  </a:lnTo>
                  <a:lnTo>
                    <a:pt x="529603" y="49104"/>
                  </a:lnTo>
                  <a:lnTo>
                    <a:pt x="567858" y="74761"/>
                  </a:lnTo>
                  <a:lnTo>
                    <a:pt x="601685" y="104827"/>
                  </a:lnTo>
                  <a:lnTo>
                    <a:pt x="630551" y="138832"/>
                  </a:lnTo>
                  <a:lnTo>
                    <a:pt x="653926" y="176303"/>
                  </a:lnTo>
                  <a:lnTo>
                    <a:pt x="671280" y="216768"/>
                  </a:lnTo>
                  <a:lnTo>
                    <a:pt x="682081" y="259758"/>
                  </a:lnTo>
                  <a:lnTo>
                    <a:pt x="685800" y="304799"/>
                  </a:lnTo>
                  <a:lnTo>
                    <a:pt x="682081" y="349841"/>
                  </a:lnTo>
                  <a:lnTo>
                    <a:pt x="671280" y="392831"/>
                  </a:lnTo>
                  <a:lnTo>
                    <a:pt x="653926" y="433296"/>
                  </a:lnTo>
                  <a:lnTo>
                    <a:pt x="630551" y="470767"/>
                  </a:lnTo>
                  <a:lnTo>
                    <a:pt x="601685" y="504772"/>
                  </a:lnTo>
                  <a:lnTo>
                    <a:pt x="567858" y="534838"/>
                  </a:lnTo>
                  <a:lnTo>
                    <a:pt x="529603" y="560495"/>
                  </a:lnTo>
                  <a:lnTo>
                    <a:pt x="487448" y="581271"/>
                  </a:lnTo>
                  <a:lnTo>
                    <a:pt x="441926" y="596695"/>
                  </a:lnTo>
                  <a:lnTo>
                    <a:pt x="393566" y="606295"/>
                  </a:lnTo>
                  <a:lnTo>
                    <a:pt x="342900" y="609599"/>
                  </a:lnTo>
                  <a:lnTo>
                    <a:pt x="292233" y="606295"/>
                  </a:lnTo>
                  <a:lnTo>
                    <a:pt x="243873" y="596695"/>
                  </a:lnTo>
                  <a:lnTo>
                    <a:pt x="198351" y="581271"/>
                  </a:lnTo>
                  <a:lnTo>
                    <a:pt x="156196" y="560495"/>
                  </a:lnTo>
                  <a:lnTo>
                    <a:pt x="117941" y="534838"/>
                  </a:lnTo>
                  <a:lnTo>
                    <a:pt x="84114" y="504772"/>
                  </a:lnTo>
                  <a:lnTo>
                    <a:pt x="55248" y="470767"/>
                  </a:lnTo>
                  <a:lnTo>
                    <a:pt x="31873" y="433296"/>
                  </a:lnTo>
                  <a:lnTo>
                    <a:pt x="14519" y="392831"/>
                  </a:lnTo>
                  <a:lnTo>
                    <a:pt x="3718" y="349841"/>
                  </a:lnTo>
                  <a:lnTo>
                    <a:pt x="0" y="304799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424421" y="5587390"/>
            <a:ext cx="1828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14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286625" y="5494401"/>
            <a:ext cx="742950" cy="666750"/>
            <a:chOff x="7286625" y="5494401"/>
            <a:chExt cx="742950" cy="666750"/>
          </a:xfrm>
        </p:grpSpPr>
        <p:sp>
          <p:nvSpPr>
            <p:cNvPr id="44" name="object 44"/>
            <p:cNvSpPr/>
            <p:nvPr/>
          </p:nvSpPr>
          <p:spPr>
            <a:xfrm>
              <a:off x="7315200" y="5522976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342900" y="0"/>
                  </a:moveTo>
                  <a:lnTo>
                    <a:pt x="292233" y="3304"/>
                  </a:lnTo>
                  <a:lnTo>
                    <a:pt x="243873" y="12904"/>
                  </a:lnTo>
                  <a:lnTo>
                    <a:pt x="198351" y="28328"/>
                  </a:lnTo>
                  <a:lnTo>
                    <a:pt x="156196" y="49104"/>
                  </a:lnTo>
                  <a:lnTo>
                    <a:pt x="117941" y="74761"/>
                  </a:lnTo>
                  <a:lnTo>
                    <a:pt x="84114" y="104827"/>
                  </a:lnTo>
                  <a:lnTo>
                    <a:pt x="55248" y="138832"/>
                  </a:lnTo>
                  <a:lnTo>
                    <a:pt x="31873" y="176303"/>
                  </a:lnTo>
                  <a:lnTo>
                    <a:pt x="14519" y="216768"/>
                  </a:lnTo>
                  <a:lnTo>
                    <a:pt x="3718" y="259758"/>
                  </a:lnTo>
                  <a:lnTo>
                    <a:pt x="0" y="304800"/>
                  </a:lnTo>
                  <a:lnTo>
                    <a:pt x="3718" y="349841"/>
                  </a:lnTo>
                  <a:lnTo>
                    <a:pt x="14519" y="392831"/>
                  </a:lnTo>
                  <a:lnTo>
                    <a:pt x="31873" y="433296"/>
                  </a:lnTo>
                  <a:lnTo>
                    <a:pt x="55248" y="470767"/>
                  </a:lnTo>
                  <a:lnTo>
                    <a:pt x="84114" y="504772"/>
                  </a:lnTo>
                  <a:lnTo>
                    <a:pt x="117941" y="534838"/>
                  </a:lnTo>
                  <a:lnTo>
                    <a:pt x="156196" y="560495"/>
                  </a:lnTo>
                  <a:lnTo>
                    <a:pt x="198351" y="581271"/>
                  </a:lnTo>
                  <a:lnTo>
                    <a:pt x="243873" y="596695"/>
                  </a:lnTo>
                  <a:lnTo>
                    <a:pt x="292233" y="606295"/>
                  </a:lnTo>
                  <a:lnTo>
                    <a:pt x="342900" y="609600"/>
                  </a:lnTo>
                  <a:lnTo>
                    <a:pt x="393566" y="606295"/>
                  </a:lnTo>
                  <a:lnTo>
                    <a:pt x="441926" y="596695"/>
                  </a:lnTo>
                  <a:lnTo>
                    <a:pt x="487448" y="581271"/>
                  </a:lnTo>
                  <a:lnTo>
                    <a:pt x="529603" y="560495"/>
                  </a:lnTo>
                  <a:lnTo>
                    <a:pt x="567858" y="534838"/>
                  </a:lnTo>
                  <a:lnTo>
                    <a:pt x="601685" y="504772"/>
                  </a:lnTo>
                  <a:lnTo>
                    <a:pt x="630551" y="470767"/>
                  </a:lnTo>
                  <a:lnTo>
                    <a:pt x="653926" y="433296"/>
                  </a:lnTo>
                  <a:lnTo>
                    <a:pt x="671280" y="392831"/>
                  </a:lnTo>
                  <a:lnTo>
                    <a:pt x="682081" y="349841"/>
                  </a:lnTo>
                  <a:lnTo>
                    <a:pt x="685800" y="304800"/>
                  </a:lnTo>
                  <a:lnTo>
                    <a:pt x="682081" y="259758"/>
                  </a:lnTo>
                  <a:lnTo>
                    <a:pt x="671280" y="216768"/>
                  </a:lnTo>
                  <a:lnTo>
                    <a:pt x="653926" y="176303"/>
                  </a:lnTo>
                  <a:lnTo>
                    <a:pt x="630551" y="138832"/>
                  </a:lnTo>
                  <a:lnTo>
                    <a:pt x="601685" y="104827"/>
                  </a:lnTo>
                  <a:lnTo>
                    <a:pt x="567858" y="74761"/>
                  </a:lnTo>
                  <a:lnTo>
                    <a:pt x="529603" y="49104"/>
                  </a:lnTo>
                  <a:lnTo>
                    <a:pt x="487448" y="28328"/>
                  </a:lnTo>
                  <a:lnTo>
                    <a:pt x="441926" y="12904"/>
                  </a:lnTo>
                  <a:lnTo>
                    <a:pt x="393566" y="3304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15200" y="5522976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18" y="259758"/>
                  </a:lnTo>
                  <a:lnTo>
                    <a:pt x="14519" y="216768"/>
                  </a:lnTo>
                  <a:lnTo>
                    <a:pt x="31873" y="176303"/>
                  </a:lnTo>
                  <a:lnTo>
                    <a:pt x="55248" y="138832"/>
                  </a:lnTo>
                  <a:lnTo>
                    <a:pt x="84114" y="104827"/>
                  </a:lnTo>
                  <a:lnTo>
                    <a:pt x="117941" y="74761"/>
                  </a:lnTo>
                  <a:lnTo>
                    <a:pt x="156196" y="49104"/>
                  </a:lnTo>
                  <a:lnTo>
                    <a:pt x="198351" y="28328"/>
                  </a:lnTo>
                  <a:lnTo>
                    <a:pt x="243873" y="12904"/>
                  </a:lnTo>
                  <a:lnTo>
                    <a:pt x="292233" y="3304"/>
                  </a:lnTo>
                  <a:lnTo>
                    <a:pt x="342900" y="0"/>
                  </a:lnTo>
                  <a:lnTo>
                    <a:pt x="393566" y="3304"/>
                  </a:lnTo>
                  <a:lnTo>
                    <a:pt x="441926" y="12904"/>
                  </a:lnTo>
                  <a:lnTo>
                    <a:pt x="487448" y="28328"/>
                  </a:lnTo>
                  <a:lnTo>
                    <a:pt x="529603" y="49104"/>
                  </a:lnTo>
                  <a:lnTo>
                    <a:pt x="567858" y="74761"/>
                  </a:lnTo>
                  <a:lnTo>
                    <a:pt x="601685" y="104827"/>
                  </a:lnTo>
                  <a:lnTo>
                    <a:pt x="630551" y="138832"/>
                  </a:lnTo>
                  <a:lnTo>
                    <a:pt x="653926" y="176303"/>
                  </a:lnTo>
                  <a:lnTo>
                    <a:pt x="671280" y="216768"/>
                  </a:lnTo>
                  <a:lnTo>
                    <a:pt x="682081" y="259758"/>
                  </a:lnTo>
                  <a:lnTo>
                    <a:pt x="685800" y="304800"/>
                  </a:lnTo>
                  <a:lnTo>
                    <a:pt x="682081" y="349841"/>
                  </a:lnTo>
                  <a:lnTo>
                    <a:pt x="671280" y="392831"/>
                  </a:lnTo>
                  <a:lnTo>
                    <a:pt x="653926" y="433296"/>
                  </a:lnTo>
                  <a:lnTo>
                    <a:pt x="630551" y="470767"/>
                  </a:lnTo>
                  <a:lnTo>
                    <a:pt x="601685" y="504772"/>
                  </a:lnTo>
                  <a:lnTo>
                    <a:pt x="567858" y="534838"/>
                  </a:lnTo>
                  <a:lnTo>
                    <a:pt x="529603" y="560495"/>
                  </a:lnTo>
                  <a:lnTo>
                    <a:pt x="487448" y="581271"/>
                  </a:lnTo>
                  <a:lnTo>
                    <a:pt x="441926" y="596695"/>
                  </a:lnTo>
                  <a:lnTo>
                    <a:pt x="393566" y="606295"/>
                  </a:lnTo>
                  <a:lnTo>
                    <a:pt x="342900" y="609600"/>
                  </a:lnTo>
                  <a:lnTo>
                    <a:pt x="292233" y="606295"/>
                  </a:lnTo>
                  <a:lnTo>
                    <a:pt x="243873" y="596695"/>
                  </a:lnTo>
                  <a:lnTo>
                    <a:pt x="198351" y="581271"/>
                  </a:lnTo>
                  <a:lnTo>
                    <a:pt x="156196" y="560495"/>
                  </a:lnTo>
                  <a:lnTo>
                    <a:pt x="117941" y="534838"/>
                  </a:lnTo>
                  <a:lnTo>
                    <a:pt x="84114" y="504772"/>
                  </a:lnTo>
                  <a:lnTo>
                    <a:pt x="55248" y="470767"/>
                  </a:lnTo>
                  <a:lnTo>
                    <a:pt x="31873" y="433296"/>
                  </a:lnTo>
                  <a:lnTo>
                    <a:pt x="14519" y="392831"/>
                  </a:lnTo>
                  <a:lnTo>
                    <a:pt x="3718" y="349841"/>
                  </a:lnTo>
                  <a:lnTo>
                    <a:pt x="0" y="30480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567421" y="5561787"/>
            <a:ext cx="1828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14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696072" y="5086730"/>
            <a:ext cx="1187450" cy="1100455"/>
            <a:chOff x="7696072" y="5086730"/>
            <a:chExt cx="1187450" cy="1100455"/>
          </a:xfrm>
        </p:grpSpPr>
        <p:sp>
          <p:nvSpPr>
            <p:cNvPr id="48" name="object 48"/>
            <p:cNvSpPr/>
            <p:nvPr/>
          </p:nvSpPr>
          <p:spPr>
            <a:xfrm>
              <a:off x="7696073" y="5086730"/>
              <a:ext cx="817244" cy="461645"/>
            </a:xfrm>
            <a:custGeom>
              <a:avLst/>
              <a:gdLst/>
              <a:ahLst/>
              <a:cxnLst/>
              <a:rect l="l" t="t" r="r" b="b"/>
              <a:pathLst>
                <a:path w="817245" h="461645">
                  <a:moveTo>
                    <a:pt x="383667" y="37338"/>
                  </a:moveTo>
                  <a:lnTo>
                    <a:pt x="340487" y="0"/>
                  </a:lnTo>
                  <a:lnTo>
                    <a:pt x="84836" y="294830"/>
                  </a:lnTo>
                  <a:lnTo>
                    <a:pt x="101981" y="203708"/>
                  </a:lnTo>
                  <a:lnTo>
                    <a:pt x="101828" y="192366"/>
                  </a:lnTo>
                  <a:lnTo>
                    <a:pt x="97510" y="182295"/>
                  </a:lnTo>
                  <a:lnTo>
                    <a:pt x="89738" y="174586"/>
                  </a:lnTo>
                  <a:lnTo>
                    <a:pt x="79248" y="170307"/>
                  </a:lnTo>
                  <a:lnTo>
                    <a:pt x="67894" y="170459"/>
                  </a:lnTo>
                  <a:lnTo>
                    <a:pt x="57823" y="174777"/>
                  </a:lnTo>
                  <a:lnTo>
                    <a:pt x="50114" y="182549"/>
                  </a:lnTo>
                  <a:lnTo>
                    <a:pt x="45847" y="193040"/>
                  </a:lnTo>
                  <a:lnTo>
                    <a:pt x="0" y="436245"/>
                  </a:lnTo>
                  <a:lnTo>
                    <a:pt x="70891" y="412115"/>
                  </a:lnTo>
                  <a:lnTo>
                    <a:pt x="234315" y="356489"/>
                  </a:lnTo>
                  <a:lnTo>
                    <a:pt x="244068" y="350786"/>
                  </a:lnTo>
                  <a:lnTo>
                    <a:pt x="250672" y="342049"/>
                  </a:lnTo>
                  <a:lnTo>
                    <a:pt x="253542" y="331457"/>
                  </a:lnTo>
                  <a:lnTo>
                    <a:pt x="252095" y="320167"/>
                  </a:lnTo>
                  <a:lnTo>
                    <a:pt x="246380" y="310362"/>
                  </a:lnTo>
                  <a:lnTo>
                    <a:pt x="237655" y="303758"/>
                  </a:lnTo>
                  <a:lnTo>
                    <a:pt x="227101" y="300926"/>
                  </a:lnTo>
                  <a:lnTo>
                    <a:pt x="215900" y="302387"/>
                  </a:lnTo>
                  <a:lnTo>
                    <a:pt x="127952" y="332346"/>
                  </a:lnTo>
                  <a:lnTo>
                    <a:pt x="383667" y="37338"/>
                  </a:lnTo>
                  <a:close/>
                </a:path>
                <a:path w="817245" h="461645">
                  <a:moveTo>
                    <a:pt x="816991" y="461645"/>
                  </a:moveTo>
                  <a:lnTo>
                    <a:pt x="814832" y="430911"/>
                  </a:lnTo>
                  <a:lnTo>
                    <a:pt x="799719" y="214757"/>
                  </a:lnTo>
                  <a:lnTo>
                    <a:pt x="796683" y="203885"/>
                  </a:lnTo>
                  <a:lnTo>
                    <a:pt x="789952" y="195262"/>
                  </a:lnTo>
                  <a:lnTo>
                    <a:pt x="780478" y="189801"/>
                  </a:lnTo>
                  <a:lnTo>
                    <a:pt x="769239" y="188341"/>
                  </a:lnTo>
                  <a:lnTo>
                    <a:pt x="758278" y="191325"/>
                  </a:lnTo>
                  <a:lnTo>
                    <a:pt x="749630" y="198056"/>
                  </a:lnTo>
                  <a:lnTo>
                    <a:pt x="744143" y="207568"/>
                  </a:lnTo>
                  <a:lnTo>
                    <a:pt x="742696" y="218821"/>
                  </a:lnTo>
                  <a:lnTo>
                    <a:pt x="749173" y="311480"/>
                  </a:lnTo>
                  <a:lnTo>
                    <a:pt x="538861" y="2540"/>
                  </a:lnTo>
                  <a:lnTo>
                    <a:pt x="491617" y="34798"/>
                  </a:lnTo>
                  <a:lnTo>
                    <a:pt x="701865" y="343560"/>
                  </a:lnTo>
                  <a:lnTo>
                    <a:pt x="618109" y="303657"/>
                  </a:lnTo>
                  <a:lnTo>
                    <a:pt x="607110" y="300875"/>
                  </a:lnTo>
                  <a:lnTo>
                    <a:pt x="596290" y="302488"/>
                  </a:lnTo>
                  <a:lnTo>
                    <a:pt x="586854" y="308051"/>
                  </a:lnTo>
                  <a:lnTo>
                    <a:pt x="580009" y="317119"/>
                  </a:lnTo>
                  <a:lnTo>
                    <a:pt x="577265" y="328117"/>
                  </a:lnTo>
                  <a:lnTo>
                    <a:pt x="578891" y="338937"/>
                  </a:lnTo>
                  <a:lnTo>
                    <a:pt x="584466" y="348373"/>
                  </a:lnTo>
                  <a:lnTo>
                    <a:pt x="593598" y="355219"/>
                  </a:lnTo>
                  <a:lnTo>
                    <a:pt x="816991" y="4616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168639" y="5548883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342900" y="0"/>
                  </a:moveTo>
                  <a:lnTo>
                    <a:pt x="292233" y="3304"/>
                  </a:lnTo>
                  <a:lnTo>
                    <a:pt x="243873" y="12904"/>
                  </a:lnTo>
                  <a:lnTo>
                    <a:pt x="198351" y="28328"/>
                  </a:lnTo>
                  <a:lnTo>
                    <a:pt x="156196" y="49104"/>
                  </a:lnTo>
                  <a:lnTo>
                    <a:pt x="117941" y="74761"/>
                  </a:lnTo>
                  <a:lnTo>
                    <a:pt x="84114" y="104827"/>
                  </a:lnTo>
                  <a:lnTo>
                    <a:pt x="55248" y="138832"/>
                  </a:lnTo>
                  <a:lnTo>
                    <a:pt x="31873" y="176303"/>
                  </a:lnTo>
                  <a:lnTo>
                    <a:pt x="14519" y="216768"/>
                  </a:lnTo>
                  <a:lnTo>
                    <a:pt x="3718" y="259758"/>
                  </a:lnTo>
                  <a:lnTo>
                    <a:pt x="0" y="304799"/>
                  </a:lnTo>
                  <a:lnTo>
                    <a:pt x="3718" y="349841"/>
                  </a:lnTo>
                  <a:lnTo>
                    <a:pt x="14519" y="392831"/>
                  </a:lnTo>
                  <a:lnTo>
                    <a:pt x="31873" y="433296"/>
                  </a:lnTo>
                  <a:lnTo>
                    <a:pt x="55248" y="470767"/>
                  </a:lnTo>
                  <a:lnTo>
                    <a:pt x="84114" y="504772"/>
                  </a:lnTo>
                  <a:lnTo>
                    <a:pt x="117941" y="534838"/>
                  </a:lnTo>
                  <a:lnTo>
                    <a:pt x="156196" y="560495"/>
                  </a:lnTo>
                  <a:lnTo>
                    <a:pt x="198351" y="581271"/>
                  </a:lnTo>
                  <a:lnTo>
                    <a:pt x="243873" y="596695"/>
                  </a:lnTo>
                  <a:lnTo>
                    <a:pt x="292233" y="606295"/>
                  </a:lnTo>
                  <a:lnTo>
                    <a:pt x="342900" y="609599"/>
                  </a:lnTo>
                  <a:lnTo>
                    <a:pt x="393566" y="606295"/>
                  </a:lnTo>
                  <a:lnTo>
                    <a:pt x="441926" y="596695"/>
                  </a:lnTo>
                  <a:lnTo>
                    <a:pt x="487448" y="581271"/>
                  </a:lnTo>
                  <a:lnTo>
                    <a:pt x="529603" y="560495"/>
                  </a:lnTo>
                  <a:lnTo>
                    <a:pt x="567858" y="534838"/>
                  </a:lnTo>
                  <a:lnTo>
                    <a:pt x="601685" y="504772"/>
                  </a:lnTo>
                  <a:lnTo>
                    <a:pt x="630551" y="470767"/>
                  </a:lnTo>
                  <a:lnTo>
                    <a:pt x="653926" y="433296"/>
                  </a:lnTo>
                  <a:lnTo>
                    <a:pt x="671280" y="392831"/>
                  </a:lnTo>
                  <a:lnTo>
                    <a:pt x="682081" y="349841"/>
                  </a:lnTo>
                  <a:lnTo>
                    <a:pt x="685800" y="304799"/>
                  </a:lnTo>
                  <a:lnTo>
                    <a:pt x="682081" y="259758"/>
                  </a:lnTo>
                  <a:lnTo>
                    <a:pt x="671280" y="216768"/>
                  </a:lnTo>
                  <a:lnTo>
                    <a:pt x="653926" y="176303"/>
                  </a:lnTo>
                  <a:lnTo>
                    <a:pt x="630551" y="138832"/>
                  </a:lnTo>
                  <a:lnTo>
                    <a:pt x="601685" y="104827"/>
                  </a:lnTo>
                  <a:lnTo>
                    <a:pt x="567858" y="74761"/>
                  </a:lnTo>
                  <a:lnTo>
                    <a:pt x="529603" y="49104"/>
                  </a:lnTo>
                  <a:lnTo>
                    <a:pt x="487448" y="28328"/>
                  </a:lnTo>
                  <a:lnTo>
                    <a:pt x="441926" y="12904"/>
                  </a:lnTo>
                  <a:lnTo>
                    <a:pt x="393566" y="3304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68639" y="5548883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799"/>
                  </a:moveTo>
                  <a:lnTo>
                    <a:pt x="3718" y="259758"/>
                  </a:lnTo>
                  <a:lnTo>
                    <a:pt x="14519" y="216768"/>
                  </a:lnTo>
                  <a:lnTo>
                    <a:pt x="31873" y="176303"/>
                  </a:lnTo>
                  <a:lnTo>
                    <a:pt x="55248" y="138832"/>
                  </a:lnTo>
                  <a:lnTo>
                    <a:pt x="84114" y="104827"/>
                  </a:lnTo>
                  <a:lnTo>
                    <a:pt x="117941" y="74761"/>
                  </a:lnTo>
                  <a:lnTo>
                    <a:pt x="156196" y="49104"/>
                  </a:lnTo>
                  <a:lnTo>
                    <a:pt x="198351" y="28328"/>
                  </a:lnTo>
                  <a:lnTo>
                    <a:pt x="243873" y="12904"/>
                  </a:lnTo>
                  <a:lnTo>
                    <a:pt x="292233" y="3304"/>
                  </a:lnTo>
                  <a:lnTo>
                    <a:pt x="342900" y="0"/>
                  </a:lnTo>
                  <a:lnTo>
                    <a:pt x="393566" y="3304"/>
                  </a:lnTo>
                  <a:lnTo>
                    <a:pt x="441926" y="12904"/>
                  </a:lnTo>
                  <a:lnTo>
                    <a:pt x="487448" y="28328"/>
                  </a:lnTo>
                  <a:lnTo>
                    <a:pt x="529603" y="49104"/>
                  </a:lnTo>
                  <a:lnTo>
                    <a:pt x="567858" y="74761"/>
                  </a:lnTo>
                  <a:lnTo>
                    <a:pt x="601685" y="104827"/>
                  </a:lnTo>
                  <a:lnTo>
                    <a:pt x="630551" y="138832"/>
                  </a:lnTo>
                  <a:lnTo>
                    <a:pt x="653926" y="176303"/>
                  </a:lnTo>
                  <a:lnTo>
                    <a:pt x="671280" y="216768"/>
                  </a:lnTo>
                  <a:lnTo>
                    <a:pt x="682081" y="259758"/>
                  </a:lnTo>
                  <a:lnTo>
                    <a:pt x="685800" y="304799"/>
                  </a:lnTo>
                  <a:lnTo>
                    <a:pt x="682081" y="349841"/>
                  </a:lnTo>
                  <a:lnTo>
                    <a:pt x="671280" y="392831"/>
                  </a:lnTo>
                  <a:lnTo>
                    <a:pt x="653926" y="433296"/>
                  </a:lnTo>
                  <a:lnTo>
                    <a:pt x="630551" y="470767"/>
                  </a:lnTo>
                  <a:lnTo>
                    <a:pt x="601685" y="504772"/>
                  </a:lnTo>
                  <a:lnTo>
                    <a:pt x="567858" y="534838"/>
                  </a:lnTo>
                  <a:lnTo>
                    <a:pt x="529603" y="560495"/>
                  </a:lnTo>
                  <a:lnTo>
                    <a:pt x="487448" y="581271"/>
                  </a:lnTo>
                  <a:lnTo>
                    <a:pt x="441926" y="596695"/>
                  </a:lnTo>
                  <a:lnTo>
                    <a:pt x="393566" y="606295"/>
                  </a:lnTo>
                  <a:lnTo>
                    <a:pt x="342900" y="609599"/>
                  </a:lnTo>
                  <a:lnTo>
                    <a:pt x="292233" y="606295"/>
                  </a:lnTo>
                  <a:lnTo>
                    <a:pt x="243873" y="596695"/>
                  </a:lnTo>
                  <a:lnTo>
                    <a:pt x="198351" y="581271"/>
                  </a:lnTo>
                  <a:lnTo>
                    <a:pt x="156196" y="560495"/>
                  </a:lnTo>
                  <a:lnTo>
                    <a:pt x="117941" y="534838"/>
                  </a:lnTo>
                  <a:lnTo>
                    <a:pt x="84114" y="504772"/>
                  </a:lnTo>
                  <a:lnTo>
                    <a:pt x="55248" y="470767"/>
                  </a:lnTo>
                  <a:lnTo>
                    <a:pt x="31873" y="433296"/>
                  </a:lnTo>
                  <a:lnTo>
                    <a:pt x="14519" y="392831"/>
                  </a:lnTo>
                  <a:lnTo>
                    <a:pt x="3718" y="349841"/>
                  </a:lnTo>
                  <a:lnTo>
                    <a:pt x="0" y="304799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421751" y="5587390"/>
            <a:ext cx="1828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14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Example2:</a:t>
            </a:r>
            <a:r>
              <a:rPr spc="-195" dirty="0"/>
              <a:t> </a:t>
            </a:r>
            <a:r>
              <a:rPr spc="-75" dirty="0"/>
              <a:t>Applying</a:t>
            </a:r>
            <a:r>
              <a:rPr spc="-175" dirty="0"/>
              <a:t> </a:t>
            </a:r>
            <a:r>
              <a:rPr dirty="0"/>
              <a:t>Decision</a:t>
            </a:r>
            <a:r>
              <a:rPr spc="-160" dirty="0"/>
              <a:t> </a:t>
            </a:r>
            <a:r>
              <a:rPr spc="-20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335024"/>
            <a:ext cx="3031490" cy="838200"/>
          </a:xfrm>
          <a:custGeom>
            <a:avLst/>
            <a:gdLst/>
            <a:ahLst/>
            <a:cxnLst/>
            <a:rect l="l" t="t" r="r" b="b"/>
            <a:pathLst>
              <a:path w="3031490" h="838200">
                <a:moveTo>
                  <a:pt x="3031236" y="0"/>
                </a:moveTo>
                <a:lnTo>
                  <a:pt x="0" y="0"/>
                </a:lnTo>
                <a:lnTo>
                  <a:pt x="0" y="838200"/>
                </a:lnTo>
                <a:lnTo>
                  <a:pt x="3031236" y="838200"/>
                </a:lnTo>
                <a:lnTo>
                  <a:pt x="30312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800" y="1335024"/>
            <a:ext cx="303149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400" b="1" dirty="0">
                <a:latin typeface="Calibri"/>
                <a:cs typeface="Calibri"/>
              </a:rPr>
              <a:t>3.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Make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Prediction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Input/Dataset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047" y="4357115"/>
            <a:ext cx="3121660" cy="98488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Apply</a:t>
            </a: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Decision</a:t>
            </a:r>
            <a:r>
              <a:rPr sz="2400" b="1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Output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314" y="2529967"/>
            <a:ext cx="1407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Input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5600" y="2929001"/>
          <a:ext cx="3155950" cy="648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  <a:spcBef>
                          <a:spcPts val="1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X1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350"/>
                        </a:lnSpc>
                        <a:spcBef>
                          <a:spcPts val="1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X2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50"/>
                        </a:lnSpc>
                        <a:spcBef>
                          <a:spcPts val="10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X3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1888235"/>
            <a:ext cx="5260848" cy="291776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26294"/>
            <a:ext cx="7336790" cy="5123815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4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Machine</a:t>
            </a:r>
            <a:r>
              <a:rPr sz="4000" spc="-18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Learning</a:t>
            </a:r>
            <a:r>
              <a:rPr sz="4000" spc="-19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models</a:t>
            </a:r>
            <a:endParaRPr sz="4000">
              <a:latin typeface="Franklin Gothic Medium"/>
              <a:cs typeface="Franklin Gothic Medium"/>
            </a:endParaRPr>
          </a:p>
          <a:p>
            <a:pPr marL="241300">
              <a:lnSpc>
                <a:spcPct val="100000"/>
              </a:lnSpc>
              <a:spcBef>
                <a:spcPts val="2265"/>
              </a:spcBef>
            </a:pPr>
            <a:r>
              <a:rPr sz="4000" b="1" dirty="0">
                <a:latin typeface="Times New Roman"/>
                <a:cs typeface="Times New Roman"/>
              </a:rPr>
              <a:t>Most</a:t>
            </a:r>
            <a:r>
              <a:rPr sz="4000" b="1" spc="-12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Common</a:t>
            </a:r>
            <a:r>
              <a:rPr sz="4000" b="1" spc="-95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models</a:t>
            </a:r>
            <a:endParaRPr sz="4000">
              <a:latin typeface="Times New Roman"/>
              <a:cs typeface="Times New Roman"/>
            </a:endParaRPr>
          </a:p>
          <a:p>
            <a:pPr marL="800735" indent="-24066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2500"/>
              <a:buFont typeface="Segoe UI Symbol"/>
              <a:buChar char="⚫"/>
              <a:tabLst>
                <a:tab pos="801370" algn="l"/>
              </a:tabLst>
            </a:pPr>
            <a:r>
              <a:rPr sz="4000" dirty="0">
                <a:latin typeface="Times New Roman"/>
                <a:cs typeface="Times New Roman"/>
              </a:rPr>
              <a:t>Decision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tree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  <a:p>
            <a:pPr marL="800735" indent="-240665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2500"/>
              <a:buFont typeface="Segoe UI Symbol"/>
              <a:buChar char="⚫"/>
              <a:tabLst>
                <a:tab pos="801370" algn="l"/>
              </a:tabLst>
            </a:pPr>
            <a:r>
              <a:rPr sz="4000" dirty="0">
                <a:latin typeface="Times New Roman"/>
                <a:cs typeface="Times New Roman"/>
              </a:rPr>
              <a:t>Random</a:t>
            </a:r>
            <a:r>
              <a:rPr sz="4000" spc="-13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forest</a:t>
            </a:r>
            <a:endParaRPr sz="4000">
              <a:latin typeface="Times New Roman"/>
              <a:cs typeface="Times New Roman"/>
            </a:endParaRPr>
          </a:p>
          <a:p>
            <a:pPr marL="800735" indent="-24066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2500"/>
              <a:buFont typeface="Segoe UI Symbol"/>
              <a:buChar char="⚫"/>
              <a:tabLst>
                <a:tab pos="801370" algn="l"/>
              </a:tabLst>
            </a:pPr>
            <a:r>
              <a:rPr sz="4000" dirty="0">
                <a:latin typeface="Times New Roman"/>
                <a:cs typeface="Times New Roman"/>
              </a:rPr>
              <a:t>SVM</a:t>
            </a:r>
            <a:r>
              <a:rPr sz="4000" spc="-11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(Support</a:t>
            </a:r>
            <a:r>
              <a:rPr sz="4000" spc="-180" dirty="0">
                <a:latin typeface="Times New Roman"/>
                <a:cs typeface="Times New Roman"/>
              </a:rPr>
              <a:t> </a:t>
            </a:r>
            <a:r>
              <a:rPr sz="4000" spc="-70" dirty="0">
                <a:latin typeface="Times New Roman"/>
                <a:cs typeface="Times New Roman"/>
              </a:rPr>
              <a:t>Vector</a:t>
            </a:r>
            <a:r>
              <a:rPr sz="4000" spc="-12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Machine)</a:t>
            </a:r>
            <a:endParaRPr sz="4000">
              <a:latin typeface="Times New Roman"/>
              <a:cs typeface="Times New Roman"/>
            </a:endParaRPr>
          </a:p>
          <a:p>
            <a:pPr marL="800735" indent="-24066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2500"/>
              <a:buFont typeface="Segoe UI Symbol"/>
              <a:buChar char="⚫"/>
              <a:tabLst>
                <a:tab pos="801370" algn="l"/>
              </a:tabLst>
            </a:pPr>
            <a:r>
              <a:rPr sz="4000" dirty="0">
                <a:latin typeface="Times New Roman"/>
                <a:cs typeface="Times New Roman"/>
              </a:rPr>
              <a:t>Linear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  <a:p>
            <a:pPr marL="800735" indent="-240665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2500"/>
              <a:buFont typeface="Segoe UI Symbol"/>
              <a:buChar char="⚫"/>
              <a:tabLst>
                <a:tab pos="801370" algn="l"/>
              </a:tabLst>
            </a:pPr>
            <a:r>
              <a:rPr sz="4000" dirty="0">
                <a:latin typeface="Times New Roman"/>
                <a:cs typeface="Times New Roman"/>
              </a:rPr>
              <a:t>Neural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Network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1873"/>
            <a:ext cx="5567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Machine</a:t>
            </a:r>
            <a:r>
              <a:rPr spc="-185" dirty="0"/>
              <a:t> </a:t>
            </a:r>
            <a:r>
              <a:rPr spc="-20" dirty="0"/>
              <a:t>Learning</a:t>
            </a:r>
            <a:r>
              <a:rPr spc="-190" dirty="0"/>
              <a:t> </a:t>
            </a:r>
            <a:r>
              <a:rPr spc="-10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260347"/>
            <a:ext cx="8839200" cy="491185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26294"/>
            <a:ext cx="8638540" cy="5098415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4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Machine</a:t>
            </a:r>
            <a:r>
              <a:rPr sz="4000" spc="-18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Learning</a:t>
            </a:r>
            <a:r>
              <a:rPr sz="4000" spc="-19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models</a:t>
            </a:r>
            <a:endParaRPr sz="4000">
              <a:latin typeface="Franklin Gothic Medium"/>
              <a:cs typeface="Franklin Gothic Medium"/>
            </a:endParaRPr>
          </a:p>
          <a:p>
            <a:pPr marL="241300" marR="5080">
              <a:lnSpc>
                <a:spcPct val="100000"/>
              </a:lnSpc>
              <a:spcBef>
                <a:spcPts val="2265"/>
              </a:spcBef>
            </a:pPr>
            <a:r>
              <a:rPr sz="4000" b="1" dirty="0">
                <a:latin typeface="Times New Roman"/>
                <a:cs typeface="Times New Roman"/>
              </a:rPr>
              <a:t>Already</a:t>
            </a:r>
            <a:r>
              <a:rPr sz="4000" b="1" spc="-19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500+</a:t>
            </a:r>
            <a:r>
              <a:rPr sz="4000" b="1" spc="-114" dirty="0">
                <a:latin typeface="Times New Roman"/>
                <a:cs typeface="Times New Roman"/>
              </a:rPr>
              <a:t> </a:t>
            </a:r>
            <a:r>
              <a:rPr sz="4000" b="1" spc="-50" dirty="0">
                <a:latin typeface="Times New Roman"/>
                <a:cs typeface="Times New Roman"/>
              </a:rPr>
              <a:t>ML</a:t>
            </a:r>
            <a:r>
              <a:rPr sz="4000" b="1" spc="-22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models</a:t>
            </a:r>
            <a:r>
              <a:rPr sz="4000" b="1" spc="-10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are</a:t>
            </a:r>
            <a:r>
              <a:rPr sz="4000" b="1" spc="-11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available </a:t>
            </a:r>
            <a:r>
              <a:rPr sz="4000" b="1" dirty="0">
                <a:latin typeface="Times New Roman"/>
                <a:cs typeface="Times New Roman"/>
              </a:rPr>
              <a:t>for</a:t>
            </a:r>
            <a:r>
              <a:rPr sz="4000" b="1" spc="-12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prediction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200">
              <a:latin typeface="Times New Roman"/>
              <a:cs typeface="Times New Roman"/>
            </a:endParaRPr>
          </a:p>
          <a:p>
            <a:pPr marL="513715" indent="-273050">
              <a:lnSpc>
                <a:spcPct val="100000"/>
              </a:lnSpc>
              <a:buClr>
                <a:srgbClr val="D24717"/>
              </a:buClr>
              <a:buSzPct val="85000"/>
              <a:buFont typeface="Segoe UI Symbol"/>
              <a:buChar char="⚫"/>
              <a:tabLst>
                <a:tab pos="514350" algn="l"/>
              </a:tabLst>
            </a:pPr>
            <a:r>
              <a:rPr sz="4000" dirty="0">
                <a:latin typeface="Times New Roman"/>
                <a:cs typeface="Times New Roman"/>
              </a:rPr>
              <a:t>Go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for</a:t>
            </a:r>
            <a:r>
              <a:rPr sz="4000" spc="-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New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Model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Building</a:t>
            </a:r>
            <a:endParaRPr sz="4000">
              <a:latin typeface="Times New Roman"/>
              <a:cs typeface="Times New Roman"/>
            </a:endParaRPr>
          </a:p>
          <a:p>
            <a:pPr marL="513715" marR="35306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514350" algn="l"/>
              </a:tabLst>
            </a:pPr>
            <a:r>
              <a:rPr sz="4000" dirty="0">
                <a:latin typeface="Times New Roman"/>
                <a:cs typeface="Times New Roman"/>
              </a:rPr>
              <a:t>Applied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Modelling</a:t>
            </a:r>
            <a:r>
              <a:rPr sz="4000" spc="-1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(Use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existing </a:t>
            </a:r>
            <a:r>
              <a:rPr sz="4000" dirty="0">
                <a:latin typeface="Times New Roman"/>
                <a:cs typeface="Times New Roman"/>
              </a:rPr>
              <a:t>models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solve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real-</a:t>
            </a:r>
            <a:r>
              <a:rPr sz="4000" dirty="0">
                <a:latin typeface="Times New Roman"/>
                <a:cs typeface="Times New Roman"/>
              </a:rPr>
              <a:t>world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problem)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What</a:t>
            </a:r>
            <a:r>
              <a:rPr spc="-140" dirty="0"/>
              <a:t> </a:t>
            </a:r>
            <a:r>
              <a:rPr dirty="0"/>
              <a:t>is</a:t>
            </a:r>
            <a:r>
              <a:rPr spc="-125" dirty="0"/>
              <a:t> </a:t>
            </a:r>
            <a:r>
              <a:rPr dirty="0"/>
              <a:t>Machine</a:t>
            </a:r>
            <a:r>
              <a:rPr spc="-160" dirty="0"/>
              <a:t> </a:t>
            </a:r>
            <a:r>
              <a:rPr spc="-20" dirty="0"/>
              <a:t>Learning</a:t>
            </a:r>
            <a:r>
              <a:rPr spc="-140" dirty="0"/>
              <a:t> </a:t>
            </a:r>
            <a:r>
              <a:rPr spc="-50" dirty="0"/>
              <a:t>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61873"/>
            <a:ext cx="1354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Books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59205"/>
            <a:ext cx="3924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Times New Roman"/>
                <a:cs typeface="Times New Roman"/>
              </a:rPr>
              <a:t>Best</a:t>
            </a:r>
            <a:r>
              <a:rPr sz="4000" b="1" spc="-8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Book</a:t>
            </a:r>
            <a:r>
              <a:rPr sz="4000" b="1" spc="-7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for</a:t>
            </a:r>
            <a:r>
              <a:rPr sz="4000" b="1" spc="-135" dirty="0">
                <a:latin typeface="Times New Roman"/>
                <a:cs typeface="Times New Roman"/>
              </a:rPr>
              <a:t> </a:t>
            </a:r>
            <a:r>
              <a:rPr sz="4000" b="1" spc="-35" dirty="0">
                <a:latin typeface="Times New Roman"/>
                <a:cs typeface="Times New Roman"/>
              </a:rPr>
              <a:t>ML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447" y="2133600"/>
            <a:ext cx="2872740" cy="43296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0179" y="2133600"/>
            <a:ext cx="2887979" cy="432968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Types</a:t>
            </a:r>
            <a:r>
              <a:rPr spc="-175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0"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0850" y="5708650"/>
            <a:ext cx="1841500" cy="774700"/>
            <a:chOff x="450850" y="5708650"/>
            <a:chExt cx="1841500" cy="774700"/>
          </a:xfrm>
        </p:grpSpPr>
        <p:sp>
          <p:nvSpPr>
            <p:cNvPr id="4" name="object 4"/>
            <p:cNvSpPr/>
            <p:nvPr/>
          </p:nvSpPr>
          <p:spPr>
            <a:xfrm>
              <a:off x="457200" y="57150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914400" y="0"/>
                  </a:moveTo>
                  <a:lnTo>
                    <a:pt x="849096" y="956"/>
                  </a:lnTo>
                  <a:lnTo>
                    <a:pt x="785032" y="3783"/>
                  </a:lnTo>
                  <a:lnTo>
                    <a:pt x="722362" y="8415"/>
                  </a:lnTo>
                  <a:lnTo>
                    <a:pt x="661241" y="14789"/>
                  </a:lnTo>
                  <a:lnTo>
                    <a:pt x="601823" y="22840"/>
                  </a:lnTo>
                  <a:lnTo>
                    <a:pt x="544264" y="32503"/>
                  </a:lnTo>
                  <a:lnTo>
                    <a:pt x="488718" y="43714"/>
                  </a:lnTo>
                  <a:lnTo>
                    <a:pt x="435339" y="56408"/>
                  </a:lnTo>
                  <a:lnTo>
                    <a:pt x="384283" y="70521"/>
                  </a:lnTo>
                  <a:lnTo>
                    <a:pt x="335704" y="85989"/>
                  </a:lnTo>
                  <a:lnTo>
                    <a:pt x="289757" y="102747"/>
                  </a:lnTo>
                  <a:lnTo>
                    <a:pt x="246596" y="120731"/>
                  </a:lnTo>
                  <a:lnTo>
                    <a:pt x="206377" y="139875"/>
                  </a:lnTo>
                  <a:lnTo>
                    <a:pt x="169254" y="160116"/>
                  </a:lnTo>
                  <a:lnTo>
                    <a:pt x="135382" y="181390"/>
                  </a:lnTo>
                  <a:lnTo>
                    <a:pt x="78009" y="226775"/>
                  </a:lnTo>
                  <a:lnTo>
                    <a:pt x="35496" y="275516"/>
                  </a:lnTo>
                  <a:lnTo>
                    <a:pt x="9080" y="327096"/>
                  </a:lnTo>
                  <a:lnTo>
                    <a:pt x="0" y="381000"/>
                  </a:lnTo>
                  <a:lnTo>
                    <a:pt x="2295" y="408210"/>
                  </a:lnTo>
                  <a:lnTo>
                    <a:pt x="20198" y="461016"/>
                  </a:lnTo>
                  <a:lnTo>
                    <a:pt x="54817" y="511241"/>
                  </a:lnTo>
                  <a:lnTo>
                    <a:pt x="104915" y="558368"/>
                  </a:lnTo>
                  <a:lnTo>
                    <a:pt x="169254" y="601883"/>
                  </a:lnTo>
                  <a:lnTo>
                    <a:pt x="206377" y="622124"/>
                  </a:lnTo>
                  <a:lnTo>
                    <a:pt x="246596" y="641268"/>
                  </a:lnTo>
                  <a:lnTo>
                    <a:pt x="289757" y="659252"/>
                  </a:lnTo>
                  <a:lnTo>
                    <a:pt x="335704" y="676010"/>
                  </a:lnTo>
                  <a:lnTo>
                    <a:pt x="384283" y="691478"/>
                  </a:lnTo>
                  <a:lnTo>
                    <a:pt x="435339" y="705591"/>
                  </a:lnTo>
                  <a:lnTo>
                    <a:pt x="488718" y="718285"/>
                  </a:lnTo>
                  <a:lnTo>
                    <a:pt x="544264" y="729496"/>
                  </a:lnTo>
                  <a:lnTo>
                    <a:pt x="601823" y="739159"/>
                  </a:lnTo>
                  <a:lnTo>
                    <a:pt x="661241" y="747210"/>
                  </a:lnTo>
                  <a:lnTo>
                    <a:pt x="722362" y="753584"/>
                  </a:lnTo>
                  <a:lnTo>
                    <a:pt x="785032" y="758216"/>
                  </a:lnTo>
                  <a:lnTo>
                    <a:pt x="849096" y="761043"/>
                  </a:lnTo>
                  <a:lnTo>
                    <a:pt x="914400" y="762000"/>
                  </a:lnTo>
                  <a:lnTo>
                    <a:pt x="979695" y="761043"/>
                  </a:lnTo>
                  <a:lnTo>
                    <a:pt x="1043753" y="758216"/>
                  </a:lnTo>
                  <a:lnTo>
                    <a:pt x="1106418" y="753584"/>
                  </a:lnTo>
                  <a:lnTo>
                    <a:pt x="1167536" y="747210"/>
                  </a:lnTo>
                  <a:lnTo>
                    <a:pt x="1226950" y="739159"/>
                  </a:lnTo>
                  <a:lnTo>
                    <a:pt x="1284508" y="729496"/>
                  </a:lnTo>
                  <a:lnTo>
                    <a:pt x="1340053" y="718285"/>
                  </a:lnTo>
                  <a:lnTo>
                    <a:pt x="1393432" y="705591"/>
                  </a:lnTo>
                  <a:lnTo>
                    <a:pt x="1444488" y="691478"/>
                  </a:lnTo>
                  <a:lnTo>
                    <a:pt x="1493069" y="676010"/>
                  </a:lnTo>
                  <a:lnTo>
                    <a:pt x="1539017" y="659252"/>
                  </a:lnTo>
                  <a:lnTo>
                    <a:pt x="1582180" y="641268"/>
                  </a:lnTo>
                  <a:lnTo>
                    <a:pt x="1622401" y="622124"/>
                  </a:lnTo>
                  <a:lnTo>
                    <a:pt x="1659527" y="601883"/>
                  </a:lnTo>
                  <a:lnTo>
                    <a:pt x="1693402" y="580609"/>
                  </a:lnTo>
                  <a:lnTo>
                    <a:pt x="1750781" y="535224"/>
                  </a:lnTo>
                  <a:lnTo>
                    <a:pt x="1793299" y="486483"/>
                  </a:lnTo>
                  <a:lnTo>
                    <a:pt x="1819718" y="434903"/>
                  </a:lnTo>
                  <a:lnTo>
                    <a:pt x="1828800" y="381000"/>
                  </a:lnTo>
                  <a:lnTo>
                    <a:pt x="1826503" y="353789"/>
                  </a:lnTo>
                  <a:lnTo>
                    <a:pt x="1808598" y="300983"/>
                  </a:lnTo>
                  <a:lnTo>
                    <a:pt x="1773975" y="250758"/>
                  </a:lnTo>
                  <a:lnTo>
                    <a:pt x="1723871" y="203631"/>
                  </a:lnTo>
                  <a:lnTo>
                    <a:pt x="1659527" y="160116"/>
                  </a:lnTo>
                  <a:lnTo>
                    <a:pt x="1622401" y="139875"/>
                  </a:lnTo>
                  <a:lnTo>
                    <a:pt x="1582180" y="120731"/>
                  </a:lnTo>
                  <a:lnTo>
                    <a:pt x="1539017" y="102747"/>
                  </a:lnTo>
                  <a:lnTo>
                    <a:pt x="1493069" y="85989"/>
                  </a:lnTo>
                  <a:lnTo>
                    <a:pt x="1444488" y="70521"/>
                  </a:lnTo>
                  <a:lnTo>
                    <a:pt x="1393432" y="56408"/>
                  </a:lnTo>
                  <a:lnTo>
                    <a:pt x="1340053" y="43714"/>
                  </a:lnTo>
                  <a:lnTo>
                    <a:pt x="1284508" y="32503"/>
                  </a:lnTo>
                  <a:lnTo>
                    <a:pt x="1226950" y="22840"/>
                  </a:lnTo>
                  <a:lnTo>
                    <a:pt x="1167536" y="14789"/>
                  </a:lnTo>
                  <a:lnTo>
                    <a:pt x="1106418" y="8415"/>
                  </a:lnTo>
                  <a:lnTo>
                    <a:pt x="1043753" y="3783"/>
                  </a:lnTo>
                  <a:lnTo>
                    <a:pt x="979695" y="9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57150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381000"/>
                  </a:moveTo>
                  <a:lnTo>
                    <a:pt x="9080" y="327096"/>
                  </a:lnTo>
                  <a:lnTo>
                    <a:pt x="35496" y="275516"/>
                  </a:lnTo>
                  <a:lnTo>
                    <a:pt x="78009" y="226775"/>
                  </a:lnTo>
                  <a:lnTo>
                    <a:pt x="135382" y="181390"/>
                  </a:lnTo>
                  <a:lnTo>
                    <a:pt x="169254" y="160116"/>
                  </a:lnTo>
                  <a:lnTo>
                    <a:pt x="206377" y="139875"/>
                  </a:lnTo>
                  <a:lnTo>
                    <a:pt x="246596" y="120731"/>
                  </a:lnTo>
                  <a:lnTo>
                    <a:pt x="289757" y="102747"/>
                  </a:lnTo>
                  <a:lnTo>
                    <a:pt x="335704" y="85989"/>
                  </a:lnTo>
                  <a:lnTo>
                    <a:pt x="384283" y="70521"/>
                  </a:lnTo>
                  <a:lnTo>
                    <a:pt x="435339" y="56408"/>
                  </a:lnTo>
                  <a:lnTo>
                    <a:pt x="488718" y="43714"/>
                  </a:lnTo>
                  <a:lnTo>
                    <a:pt x="544264" y="32503"/>
                  </a:lnTo>
                  <a:lnTo>
                    <a:pt x="601823" y="22840"/>
                  </a:lnTo>
                  <a:lnTo>
                    <a:pt x="661241" y="14789"/>
                  </a:lnTo>
                  <a:lnTo>
                    <a:pt x="722362" y="8415"/>
                  </a:lnTo>
                  <a:lnTo>
                    <a:pt x="785032" y="3783"/>
                  </a:lnTo>
                  <a:lnTo>
                    <a:pt x="849096" y="956"/>
                  </a:lnTo>
                  <a:lnTo>
                    <a:pt x="914400" y="0"/>
                  </a:lnTo>
                  <a:lnTo>
                    <a:pt x="979695" y="956"/>
                  </a:lnTo>
                  <a:lnTo>
                    <a:pt x="1043753" y="3783"/>
                  </a:lnTo>
                  <a:lnTo>
                    <a:pt x="1106418" y="8415"/>
                  </a:lnTo>
                  <a:lnTo>
                    <a:pt x="1167536" y="14789"/>
                  </a:lnTo>
                  <a:lnTo>
                    <a:pt x="1226950" y="22840"/>
                  </a:lnTo>
                  <a:lnTo>
                    <a:pt x="1284508" y="32503"/>
                  </a:lnTo>
                  <a:lnTo>
                    <a:pt x="1340053" y="43714"/>
                  </a:lnTo>
                  <a:lnTo>
                    <a:pt x="1393432" y="56408"/>
                  </a:lnTo>
                  <a:lnTo>
                    <a:pt x="1444488" y="70521"/>
                  </a:lnTo>
                  <a:lnTo>
                    <a:pt x="1493069" y="85989"/>
                  </a:lnTo>
                  <a:lnTo>
                    <a:pt x="1539017" y="102747"/>
                  </a:lnTo>
                  <a:lnTo>
                    <a:pt x="1582180" y="120731"/>
                  </a:lnTo>
                  <a:lnTo>
                    <a:pt x="1622401" y="139875"/>
                  </a:lnTo>
                  <a:lnTo>
                    <a:pt x="1659527" y="160116"/>
                  </a:lnTo>
                  <a:lnTo>
                    <a:pt x="1693402" y="181390"/>
                  </a:lnTo>
                  <a:lnTo>
                    <a:pt x="1750781" y="226775"/>
                  </a:lnTo>
                  <a:lnTo>
                    <a:pt x="1793299" y="275516"/>
                  </a:lnTo>
                  <a:lnTo>
                    <a:pt x="1819718" y="327096"/>
                  </a:lnTo>
                  <a:lnTo>
                    <a:pt x="1828800" y="381000"/>
                  </a:lnTo>
                  <a:lnTo>
                    <a:pt x="1826503" y="408210"/>
                  </a:lnTo>
                  <a:lnTo>
                    <a:pt x="1808598" y="461016"/>
                  </a:lnTo>
                  <a:lnTo>
                    <a:pt x="1773975" y="511241"/>
                  </a:lnTo>
                  <a:lnTo>
                    <a:pt x="1723871" y="558368"/>
                  </a:lnTo>
                  <a:lnTo>
                    <a:pt x="1659527" y="601883"/>
                  </a:lnTo>
                  <a:lnTo>
                    <a:pt x="1622401" y="622124"/>
                  </a:lnTo>
                  <a:lnTo>
                    <a:pt x="1582180" y="641268"/>
                  </a:lnTo>
                  <a:lnTo>
                    <a:pt x="1539017" y="659252"/>
                  </a:lnTo>
                  <a:lnTo>
                    <a:pt x="1493069" y="676010"/>
                  </a:lnTo>
                  <a:lnTo>
                    <a:pt x="1444488" y="691478"/>
                  </a:lnTo>
                  <a:lnTo>
                    <a:pt x="1393432" y="705591"/>
                  </a:lnTo>
                  <a:lnTo>
                    <a:pt x="1340053" y="718285"/>
                  </a:lnTo>
                  <a:lnTo>
                    <a:pt x="1284508" y="729496"/>
                  </a:lnTo>
                  <a:lnTo>
                    <a:pt x="1226950" y="739159"/>
                  </a:lnTo>
                  <a:lnTo>
                    <a:pt x="1167536" y="747210"/>
                  </a:lnTo>
                  <a:lnTo>
                    <a:pt x="1106418" y="753584"/>
                  </a:lnTo>
                  <a:lnTo>
                    <a:pt x="1043753" y="758216"/>
                  </a:lnTo>
                  <a:lnTo>
                    <a:pt x="979695" y="761043"/>
                  </a:lnTo>
                  <a:lnTo>
                    <a:pt x="914400" y="762000"/>
                  </a:lnTo>
                  <a:lnTo>
                    <a:pt x="849096" y="761043"/>
                  </a:lnTo>
                  <a:lnTo>
                    <a:pt x="785032" y="758216"/>
                  </a:lnTo>
                  <a:lnTo>
                    <a:pt x="722362" y="753584"/>
                  </a:lnTo>
                  <a:lnTo>
                    <a:pt x="661241" y="747210"/>
                  </a:lnTo>
                  <a:lnTo>
                    <a:pt x="601823" y="739159"/>
                  </a:lnTo>
                  <a:lnTo>
                    <a:pt x="544264" y="729496"/>
                  </a:lnTo>
                  <a:lnTo>
                    <a:pt x="488718" y="718285"/>
                  </a:lnTo>
                  <a:lnTo>
                    <a:pt x="435339" y="705591"/>
                  </a:lnTo>
                  <a:lnTo>
                    <a:pt x="384283" y="691478"/>
                  </a:lnTo>
                  <a:lnTo>
                    <a:pt x="335704" y="676010"/>
                  </a:lnTo>
                  <a:lnTo>
                    <a:pt x="289757" y="659252"/>
                  </a:lnTo>
                  <a:lnTo>
                    <a:pt x="246596" y="641268"/>
                  </a:lnTo>
                  <a:lnTo>
                    <a:pt x="206377" y="622124"/>
                  </a:lnTo>
                  <a:lnTo>
                    <a:pt x="169254" y="601883"/>
                  </a:lnTo>
                  <a:lnTo>
                    <a:pt x="135382" y="580609"/>
                  </a:lnTo>
                  <a:lnTo>
                    <a:pt x="78009" y="535224"/>
                  </a:lnTo>
                  <a:lnTo>
                    <a:pt x="35496" y="486483"/>
                  </a:lnTo>
                  <a:lnTo>
                    <a:pt x="9080" y="434903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85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95603" y="5830316"/>
            <a:ext cx="9518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40" dirty="0">
                <a:latin typeface="Times New Roman"/>
                <a:cs typeface="Times New Roman"/>
              </a:rPr>
              <a:t>X3</a:t>
            </a:r>
            <a:r>
              <a:rPr sz="2700" b="1" spc="-65" dirty="0">
                <a:latin typeface="Times New Roman"/>
                <a:cs typeface="Times New Roman"/>
              </a:rPr>
              <a:t> </a:t>
            </a:r>
            <a:r>
              <a:rPr sz="2700" b="1" spc="260" dirty="0">
                <a:latin typeface="Times New Roman"/>
                <a:cs typeface="Times New Roman"/>
              </a:rPr>
              <a:t>&lt;</a:t>
            </a:r>
            <a:r>
              <a:rPr sz="2700" b="1" spc="-60" dirty="0">
                <a:latin typeface="Times New Roman"/>
                <a:cs typeface="Times New Roman"/>
              </a:rPr>
              <a:t> 5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41650" y="3270250"/>
            <a:ext cx="1841500" cy="774700"/>
            <a:chOff x="3041650" y="3270250"/>
            <a:chExt cx="1841500" cy="774700"/>
          </a:xfrm>
        </p:grpSpPr>
        <p:sp>
          <p:nvSpPr>
            <p:cNvPr id="8" name="object 8"/>
            <p:cNvSpPr/>
            <p:nvPr/>
          </p:nvSpPr>
          <p:spPr>
            <a:xfrm>
              <a:off x="3048000" y="32766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914400" y="0"/>
                  </a:moveTo>
                  <a:lnTo>
                    <a:pt x="849104" y="956"/>
                  </a:lnTo>
                  <a:lnTo>
                    <a:pt x="785046" y="3783"/>
                  </a:lnTo>
                  <a:lnTo>
                    <a:pt x="722381" y="8415"/>
                  </a:lnTo>
                  <a:lnTo>
                    <a:pt x="661263" y="14788"/>
                  </a:lnTo>
                  <a:lnTo>
                    <a:pt x="601849" y="22839"/>
                  </a:lnTo>
                  <a:lnTo>
                    <a:pt x="544291" y="32501"/>
                  </a:lnTo>
                  <a:lnTo>
                    <a:pt x="488746" y="43711"/>
                  </a:lnTo>
                  <a:lnTo>
                    <a:pt x="435367" y="56405"/>
                  </a:lnTo>
                  <a:lnTo>
                    <a:pt x="384311" y="70518"/>
                  </a:lnTo>
                  <a:lnTo>
                    <a:pt x="335730" y="85985"/>
                  </a:lnTo>
                  <a:lnTo>
                    <a:pt x="289782" y="102743"/>
                  </a:lnTo>
                  <a:lnTo>
                    <a:pt x="246619" y="120726"/>
                  </a:lnTo>
                  <a:lnTo>
                    <a:pt x="206398" y="139870"/>
                  </a:lnTo>
                  <a:lnTo>
                    <a:pt x="169272" y="160111"/>
                  </a:lnTo>
                  <a:lnTo>
                    <a:pt x="135397" y="181384"/>
                  </a:lnTo>
                  <a:lnTo>
                    <a:pt x="78018" y="226770"/>
                  </a:lnTo>
                  <a:lnTo>
                    <a:pt x="35500" y="275511"/>
                  </a:lnTo>
                  <a:lnTo>
                    <a:pt x="9081" y="327093"/>
                  </a:lnTo>
                  <a:lnTo>
                    <a:pt x="0" y="381000"/>
                  </a:lnTo>
                  <a:lnTo>
                    <a:pt x="2296" y="408211"/>
                  </a:lnTo>
                  <a:lnTo>
                    <a:pt x="20201" y="461020"/>
                  </a:lnTo>
                  <a:lnTo>
                    <a:pt x="54824" y="511246"/>
                  </a:lnTo>
                  <a:lnTo>
                    <a:pt x="104928" y="558374"/>
                  </a:lnTo>
                  <a:lnTo>
                    <a:pt x="169272" y="601888"/>
                  </a:lnTo>
                  <a:lnTo>
                    <a:pt x="206398" y="622129"/>
                  </a:lnTo>
                  <a:lnTo>
                    <a:pt x="246619" y="641273"/>
                  </a:lnTo>
                  <a:lnTo>
                    <a:pt x="289782" y="659256"/>
                  </a:lnTo>
                  <a:lnTo>
                    <a:pt x="335730" y="676014"/>
                  </a:lnTo>
                  <a:lnTo>
                    <a:pt x="384311" y="691481"/>
                  </a:lnTo>
                  <a:lnTo>
                    <a:pt x="435367" y="705594"/>
                  </a:lnTo>
                  <a:lnTo>
                    <a:pt x="488746" y="718288"/>
                  </a:lnTo>
                  <a:lnTo>
                    <a:pt x="544291" y="729498"/>
                  </a:lnTo>
                  <a:lnTo>
                    <a:pt x="601849" y="739160"/>
                  </a:lnTo>
                  <a:lnTo>
                    <a:pt x="661263" y="747211"/>
                  </a:lnTo>
                  <a:lnTo>
                    <a:pt x="722381" y="753584"/>
                  </a:lnTo>
                  <a:lnTo>
                    <a:pt x="785046" y="758216"/>
                  </a:lnTo>
                  <a:lnTo>
                    <a:pt x="849104" y="761043"/>
                  </a:lnTo>
                  <a:lnTo>
                    <a:pt x="914400" y="762000"/>
                  </a:lnTo>
                  <a:lnTo>
                    <a:pt x="979695" y="761043"/>
                  </a:lnTo>
                  <a:lnTo>
                    <a:pt x="1043753" y="758216"/>
                  </a:lnTo>
                  <a:lnTo>
                    <a:pt x="1106418" y="753584"/>
                  </a:lnTo>
                  <a:lnTo>
                    <a:pt x="1167536" y="747211"/>
                  </a:lnTo>
                  <a:lnTo>
                    <a:pt x="1226950" y="739160"/>
                  </a:lnTo>
                  <a:lnTo>
                    <a:pt x="1284508" y="729498"/>
                  </a:lnTo>
                  <a:lnTo>
                    <a:pt x="1340053" y="718288"/>
                  </a:lnTo>
                  <a:lnTo>
                    <a:pt x="1393432" y="705594"/>
                  </a:lnTo>
                  <a:lnTo>
                    <a:pt x="1444488" y="691481"/>
                  </a:lnTo>
                  <a:lnTo>
                    <a:pt x="1493069" y="676014"/>
                  </a:lnTo>
                  <a:lnTo>
                    <a:pt x="1539017" y="659256"/>
                  </a:lnTo>
                  <a:lnTo>
                    <a:pt x="1582180" y="641273"/>
                  </a:lnTo>
                  <a:lnTo>
                    <a:pt x="1622401" y="622129"/>
                  </a:lnTo>
                  <a:lnTo>
                    <a:pt x="1659527" y="601888"/>
                  </a:lnTo>
                  <a:lnTo>
                    <a:pt x="1693402" y="580615"/>
                  </a:lnTo>
                  <a:lnTo>
                    <a:pt x="1750781" y="535229"/>
                  </a:lnTo>
                  <a:lnTo>
                    <a:pt x="1793299" y="486488"/>
                  </a:lnTo>
                  <a:lnTo>
                    <a:pt x="1819718" y="434906"/>
                  </a:lnTo>
                  <a:lnTo>
                    <a:pt x="1828800" y="381000"/>
                  </a:lnTo>
                  <a:lnTo>
                    <a:pt x="1826503" y="353788"/>
                  </a:lnTo>
                  <a:lnTo>
                    <a:pt x="1808598" y="300979"/>
                  </a:lnTo>
                  <a:lnTo>
                    <a:pt x="1773975" y="250753"/>
                  </a:lnTo>
                  <a:lnTo>
                    <a:pt x="1723871" y="203625"/>
                  </a:lnTo>
                  <a:lnTo>
                    <a:pt x="1659527" y="160111"/>
                  </a:lnTo>
                  <a:lnTo>
                    <a:pt x="1622401" y="139870"/>
                  </a:lnTo>
                  <a:lnTo>
                    <a:pt x="1582180" y="120726"/>
                  </a:lnTo>
                  <a:lnTo>
                    <a:pt x="1539017" y="102743"/>
                  </a:lnTo>
                  <a:lnTo>
                    <a:pt x="1493069" y="85985"/>
                  </a:lnTo>
                  <a:lnTo>
                    <a:pt x="1444488" y="70518"/>
                  </a:lnTo>
                  <a:lnTo>
                    <a:pt x="1393432" y="56405"/>
                  </a:lnTo>
                  <a:lnTo>
                    <a:pt x="1340053" y="43711"/>
                  </a:lnTo>
                  <a:lnTo>
                    <a:pt x="1284508" y="32501"/>
                  </a:lnTo>
                  <a:lnTo>
                    <a:pt x="1226950" y="22839"/>
                  </a:lnTo>
                  <a:lnTo>
                    <a:pt x="1167536" y="14788"/>
                  </a:lnTo>
                  <a:lnTo>
                    <a:pt x="1106418" y="8415"/>
                  </a:lnTo>
                  <a:lnTo>
                    <a:pt x="1043753" y="3783"/>
                  </a:lnTo>
                  <a:lnTo>
                    <a:pt x="979695" y="9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8000" y="32766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381000"/>
                  </a:moveTo>
                  <a:lnTo>
                    <a:pt x="9081" y="327093"/>
                  </a:lnTo>
                  <a:lnTo>
                    <a:pt x="35500" y="275511"/>
                  </a:lnTo>
                  <a:lnTo>
                    <a:pt x="78018" y="226770"/>
                  </a:lnTo>
                  <a:lnTo>
                    <a:pt x="135397" y="181384"/>
                  </a:lnTo>
                  <a:lnTo>
                    <a:pt x="169272" y="160111"/>
                  </a:lnTo>
                  <a:lnTo>
                    <a:pt x="206398" y="139870"/>
                  </a:lnTo>
                  <a:lnTo>
                    <a:pt x="246619" y="120726"/>
                  </a:lnTo>
                  <a:lnTo>
                    <a:pt x="289782" y="102743"/>
                  </a:lnTo>
                  <a:lnTo>
                    <a:pt x="335730" y="85985"/>
                  </a:lnTo>
                  <a:lnTo>
                    <a:pt x="384311" y="70518"/>
                  </a:lnTo>
                  <a:lnTo>
                    <a:pt x="435367" y="56405"/>
                  </a:lnTo>
                  <a:lnTo>
                    <a:pt x="488746" y="43711"/>
                  </a:lnTo>
                  <a:lnTo>
                    <a:pt x="544291" y="32501"/>
                  </a:lnTo>
                  <a:lnTo>
                    <a:pt x="601849" y="22839"/>
                  </a:lnTo>
                  <a:lnTo>
                    <a:pt x="661263" y="14788"/>
                  </a:lnTo>
                  <a:lnTo>
                    <a:pt x="722381" y="8415"/>
                  </a:lnTo>
                  <a:lnTo>
                    <a:pt x="785046" y="3783"/>
                  </a:lnTo>
                  <a:lnTo>
                    <a:pt x="849104" y="956"/>
                  </a:lnTo>
                  <a:lnTo>
                    <a:pt x="914400" y="0"/>
                  </a:lnTo>
                  <a:lnTo>
                    <a:pt x="979695" y="956"/>
                  </a:lnTo>
                  <a:lnTo>
                    <a:pt x="1043753" y="3783"/>
                  </a:lnTo>
                  <a:lnTo>
                    <a:pt x="1106418" y="8415"/>
                  </a:lnTo>
                  <a:lnTo>
                    <a:pt x="1167536" y="14788"/>
                  </a:lnTo>
                  <a:lnTo>
                    <a:pt x="1226950" y="22839"/>
                  </a:lnTo>
                  <a:lnTo>
                    <a:pt x="1284508" y="32501"/>
                  </a:lnTo>
                  <a:lnTo>
                    <a:pt x="1340053" y="43711"/>
                  </a:lnTo>
                  <a:lnTo>
                    <a:pt x="1393432" y="56405"/>
                  </a:lnTo>
                  <a:lnTo>
                    <a:pt x="1444488" y="70518"/>
                  </a:lnTo>
                  <a:lnTo>
                    <a:pt x="1493069" y="85985"/>
                  </a:lnTo>
                  <a:lnTo>
                    <a:pt x="1539017" y="102743"/>
                  </a:lnTo>
                  <a:lnTo>
                    <a:pt x="1582180" y="120726"/>
                  </a:lnTo>
                  <a:lnTo>
                    <a:pt x="1622401" y="139870"/>
                  </a:lnTo>
                  <a:lnTo>
                    <a:pt x="1659527" y="160111"/>
                  </a:lnTo>
                  <a:lnTo>
                    <a:pt x="1693402" y="181384"/>
                  </a:lnTo>
                  <a:lnTo>
                    <a:pt x="1750781" y="226770"/>
                  </a:lnTo>
                  <a:lnTo>
                    <a:pt x="1793299" y="275511"/>
                  </a:lnTo>
                  <a:lnTo>
                    <a:pt x="1819718" y="327093"/>
                  </a:lnTo>
                  <a:lnTo>
                    <a:pt x="1828800" y="381000"/>
                  </a:lnTo>
                  <a:lnTo>
                    <a:pt x="1826503" y="408211"/>
                  </a:lnTo>
                  <a:lnTo>
                    <a:pt x="1808598" y="461020"/>
                  </a:lnTo>
                  <a:lnTo>
                    <a:pt x="1773975" y="511246"/>
                  </a:lnTo>
                  <a:lnTo>
                    <a:pt x="1723871" y="558374"/>
                  </a:lnTo>
                  <a:lnTo>
                    <a:pt x="1659527" y="601888"/>
                  </a:lnTo>
                  <a:lnTo>
                    <a:pt x="1622401" y="622129"/>
                  </a:lnTo>
                  <a:lnTo>
                    <a:pt x="1582180" y="641273"/>
                  </a:lnTo>
                  <a:lnTo>
                    <a:pt x="1539017" y="659256"/>
                  </a:lnTo>
                  <a:lnTo>
                    <a:pt x="1493069" y="676014"/>
                  </a:lnTo>
                  <a:lnTo>
                    <a:pt x="1444488" y="691481"/>
                  </a:lnTo>
                  <a:lnTo>
                    <a:pt x="1393432" y="705594"/>
                  </a:lnTo>
                  <a:lnTo>
                    <a:pt x="1340053" y="718288"/>
                  </a:lnTo>
                  <a:lnTo>
                    <a:pt x="1284508" y="729498"/>
                  </a:lnTo>
                  <a:lnTo>
                    <a:pt x="1226950" y="739160"/>
                  </a:lnTo>
                  <a:lnTo>
                    <a:pt x="1167536" y="747211"/>
                  </a:lnTo>
                  <a:lnTo>
                    <a:pt x="1106418" y="753584"/>
                  </a:lnTo>
                  <a:lnTo>
                    <a:pt x="1043753" y="758216"/>
                  </a:lnTo>
                  <a:lnTo>
                    <a:pt x="979695" y="761043"/>
                  </a:lnTo>
                  <a:lnTo>
                    <a:pt x="914400" y="762000"/>
                  </a:lnTo>
                  <a:lnTo>
                    <a:pt x="849104" y="761043"/>
                  </a:lnTo>
                  <a:lnTo>
                    <a:pt x="785046" y="758216"/>
                  </a:lnTo>
                  <a:lnTo>
                    <a:pt x="722381" y="753584"/>
                  </a:lnTo>
                  <a:lnTo>
                    <a:pt x="661263" y="747211"/>
                  </a:lnTo>
                  <a:lnTo>
                    <a:pt x="601849" y="739160"/>
                  </a:lnTo>
                  <a:lnTo>
                    <a:pt x="544291" y="729498"/>
                  </a:lnTo>
                  <a:lnTo>
                    <a:pt x="488746" y="718288"/>
                  </a:lnTo>
                  <a:lnTo>
                    <a:pt x="435367" y="705594"/>
                  </a:lnTo>
                  <a:lnTo>
                    <a:pt x="384311" y="691481"/>
                  </a:lnTo>
                  <a:lnTo>
                    <a:pt x="335730" y="676014"/>
                  </a:lnTo>
                  <a:lnTo>
                    <a:pt x="289782" y="659256"/>
                  </a:lnTo>
                  <a:lnTo>
                    <a:pt x="246619" y="641273"/>
                  </a:lnTo>
                  <a:lnTo>
                    <a:pt x="206398" y="622129"/>
                  </a:lnTo>
                  <a:lnTo>
                    <a:pt x="169272" y="601888"/>
                  </a:lnTo>
                  <a:lnTo>
                    <a:pt x="135397" y="580615"/>
                  </a:lnTo>
                  <a:lnTo>
                    <a:pt x="78018" y="535229"/>
                  </a:lnTo>
                  <a:lnTo>
                    <a:pt x="35500" y="486488"/>
                  </a:lnTo>
                  <a:lnTo>
                    <a:pt x="9081" y="434906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85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1010157"/>
            <a:ext cx="8419465" cy="281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Linear</a:t>
            </a:r>
            <a:r>
              <a:rPr sz="3200" b="1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Model</a:t>
            </a:r>
            <a:endParaRPr sz="3200">
              <a:latin typeface="Times New Roman"/>
              <a:cs typeface="Times New Roman"/>
            </a:endParaRPr>
          </a:p>
          <a:p>
            <a:pPr marL="1419225">
              <a:lnSpc>
                <a:spcPct val="100000"/>
              </a:lnSpc>
              <a:spcBef>
                <a:spcPts val="2280"/>
              </a:spcBef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Y=</a:t>
            </a:r>
            <a:r>
              <a:rPr sz="32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w1</a:t>
            </a:r>
            <a:r>
              <a:rPr sz="32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x1</a:t>
            </a:r>
            <a:r>
              <a:rPr sz="32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+</a:t>
            </a:r>
            <a:r>
              <a:rPr sz="32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w2x2</a:t>
            </a:r>
            <a:r>
              <a:rPr sz="32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+ w3x3</a:t>
            </a:r>
            <a:r>
              <a:rPr sz="32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+ w4x4</a:t>
            </a:r>
            <a:r>
              <a:rPr sz="32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+</a:t>
            </a:r>
            <a:r>
              <a:rPr sz="3200" b="1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w5x5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Tree</a:t>
            </a:r>
            <a:r>
              <a:rPr sz="3200" b="1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Based</a:t>
            </a:r>
            <a:r>
              <a:rPr sz="3200" b="1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model</a:t>
            </a:r>
            <a:endParaRPr sz="3200">
              <a:latin typeface="Times New Roman"/>
              <a:cs typeface="Times New Roman"/>
            </a:endParaRPr>
          </a:p>
          <a:p>
            <a:pPr marL="3341370">
              <a:lnSpc>
                <a:spcPct val="100000"/>
              </a:lnSpc>
              <a:spcBef>
                <a:spcPts val="1585"/>
              </a:spcBef>
            </a:pPr>
            <a:r>
              <a:rPr sz="2700" b="1" spc="-140" dirty="0">
                <a:latin typeface="Times New Roman"/>
                <a:cs typeface="Times New Roman"/>
              </a:rPr>
              <a:t>X1</a:t>
            </a:r>
            <a:r>
              <a:rPr sz="2700" b="1" spc="-65" dirty="0">
                <a:latin typeface="Times New Roman"/>
                <a:cs typeface="Times New Roman"/>
              </a:rPr>
              <a:t> </a:t>
            </a:r>
            <a:r>
              <a:rPr sz="2700" b="1" spc="260" dirty="0">
                <a:latin typeface="Times New Roman"/>
                <a:cs typeface="Times New Roman"/>
              </a:rPr>
              <a:t>&lt;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25" dirty="0">
                <a:latin typeface="Times New Roman"/>
                <a:cs typeface="Times New Roman"/>
              </a:rPr>
              <a:t>40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93850" y="4413250"/>
            <a:ext cx="1841500" cy="774700"/>
            <a:chOff x="1593850" y="4413250"/>
            <a:chExt cx="1841500" cy="774700"/>
          </a:xfrm>
        </p:grpSpPr>
        <p:sp>
          <p:nvSpPr>
            <p:cNvPr id="12" name="object 12"/>
            <p:cNvSpPr/>
            <p:nvPr/>
          </p:nvSpPr>
          <p:spPr>
            <a:xfrm>
              <a:off x="1600200" y="44196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914400" y="0"/>
                  </a:moveTo>
                  <a:lnTo>
                    <a:pt x="849104" y="956"/>
                  </a:lnTo>
                  <a:lnTo>
                    <a:pt x="785046" y="3783"/>
                  </a:lnTo>
                  <a:lnTo>
                    <a:pt x="722381" y="8415"/>
                  </a:lnTo>
                  <a:lnTo>
                    <a:pt x="661263" y="14788"/>
                  </a:lnTo>
                  <a:lnTo>
                    <a:pt x="601849" y="22839"/>
                  </a:lnTo>
                  <a:lnTo>
                    <a:pt x="544291" y="32501"/>
                  </a:lnTo>
                  <a:lnTo>
                    <a:pt x="488746" y="43711"/>
                  </a:lnTo>
                  <a:lnTo>
                    <a:pt x="435367" y="56405"/>
                  </a:lnTo>
                  <a:lnTo>
                    <a:pt x="384311" y="70518"/>
                  </a:lnTo>
                  <a:lnTo>
                    <a:pt x="335730" y="85985"/>
                  </a:lnTo>
                  <a:lnTo>
                    <a:pt x="289782" y="102743"/>
                  </a:lnTo>
                  <a:lnTo>
                    <a:pt x="246619" y="120726"/>
                  </a:lnTo>
                  <a:lnTo>
                    <a:pt x="206398" y="139870"/>
                  </a:lnTo>
                  <a:lnTo>
                    <a:pt x="169272" y="160111"/>
                  </a:lnTo>
                  <a:lnTo>
                    <a:pt x="135397" y="181384"/>
                  </a:lnTo>
                  <a:lnTo>
                    <a:pt x="78018" y="226770"/>
                  </a:lnTo>
                  <a:lnTo>
                    <a:pt x="35500" y="275511"/>
                  </a:lnTo>
                  <a:lnTo>
                    <a:pt x="9081" y="327093"/>
                  </a:lnTo>
                  <a:lnTo>
                    <a:pt x="0" y="381000"/>
                  </a:lnTo>
                  <a:lnTo>
                    <a:pt x="2296" y="408211"/>
                  </a:lnTo>
                  <a:lnTo>
                    <a:pt x="20201" y="461020"/>
                  </a:lnTo>
                  <a:lnTo>
                    <a:pt x="54824" y="511246"/>
                  </a:lnTo>
                  <a:lnTo>
                    <a:pt x="104928" y="558374"/>
                  </a:lnTo>
                  <a:lnTo>
                    <a:pt x="169272" y="601888"/>
                  </a:lnTo>
                  <a:lnTo>
                    <a:pt x="206398" y="622129"/>
                  </a:lnTo>
                  <a:lnTo>
                    <a:pt x="246619" y="641273"/>
                  </a:lnTo>
                  <a:lnTo>
                    <a:pt x="289782" y="659256"/>
                  </a:lnTo>
                  <a:lnTo>
                    <a:pt x="335730" y="676014"/>
                  </a:lnTo>
                  <a:lnTo>
                    <a:pt x="384311" y="691481"/>
                  </a:lnTo>
                  <a:lnTo>
                    <a:pt x="435367" y="705594"/>
                  </a:lnTo>
                  <a:lnTo>
                    <a:pt x="488746" y="718288"/>
                  </a:lnTo>
                  <a:lnTo>
                    <a:pt x="544291" y="729498"/>
                  </a:lnTo>
                  <a:lnTo>
                    <a:pt x="601849" y="739160"/>
                  </a:lnTo>
                  <a:lnTo>
                    <a:pt x="661263" y="747211"/>
                  </a:lnTo>
                  <a:lnTo>
                    <a:pt x="722381" y="753584"/>
                  </a:lnTo>
                  <a:lnTo>
                    <a:pt x="785046" y="758216"/>
                  </a:lnTo>
                  <a:lnTo>
                    <a:pt x="849104" y="761043"/>
                  </a:lnTo>
                  <a:lnTo>
                    <a:pt x="914400" y="762000"/>
                  </a:lnTo>
                  <a:lnTo>
                    <a:pt x="979695" y="761043"/>
                  </a:lnTo>
                  <a:lnTo>
                    <a:pt x="1043753" y="758216"/>
                  </a:lnTo>
                  <a:lnTo>
                    <a:pt x="1106418" y="753584"/>
                  </a:lnTo>
                  <a:lnTo>
                    <a:pt x="1167536" y="747211"/>
                  </a:lnTo>
                  <a:lnTo>
                    <a:pt x="1226950" y="739160"/>
                  </a:lnTo>
                  <a:lnTo>
                    <a:pt x="1284508" y="729498"/>
                  </a:lnTo>
                  <a:lnTo>
                    <a:pt x="1340053" y="718288"/>
                  </a:lnTo>
                  <a:lnTo>
                    <a:pt x="1393432" y="705594"/>
                  </a:lnTo>
                  <a:lnTo>
                    <a:pt x="1444488" y="691481"/>
                  </a:lnTo>
                  <a:lnTo>
                    <a:pt x="1493069" y="676014"/>
                  </a:lnTo>
                  <a:lnTo>
                    <a:pt x="1539017" y="659256"/>
                  </a:lnTo>
                  <a:lnTo>
                    <a:pt x="1582180" y="641273"/>
                  </a:lnTo>
                  <a:lnTo>
                    <a:pt x="1622401" y="622129"/>
                  </a:lnTo>
                  <a:lnTo>
                    <a:pt x="1659527" y="601888"/>
                  </a:lnTo>
                  <a:lnTo>
                    <a:pt x="1693402" y="580615"/>
                  </a:lnTo>
                  <a:lnTo>
                    <a:pt x="1750781" y="535229"/>
                  </a:lnTo>
                  <a:lnTo>
                    <a:pt x="1793299" y="486488"/>
                  </a:lnTo>
                  <a:lnTo>
                    <a:pt x="1819718" y="434906"/>
                  </a:lnTo>
                  <a:lnTo>
                    <a:pt x="1828800" y="381000"/>
                  </a:lnTo>
                  <a:lnTo>
                    <a:pt x="1826503" y="353788"/>
                  </a:lnTo>
                  <a:lnTo>
                    <a:pt x="1808598" y="300979"/>
                  </a:lnTo>
                  <a:lnTo>
                    <a:pt x="1773975" y="250753"/>
                  </a:lnTo>
                  <a:lnTo>
                    <a:pt x="1723871" y="203625"/>
                  </a:lnTo>
                  <a:lnTo>
                    <a:pt x="1659527" y="160111"/>
                  </a:lnTo>
                  <a:lnTo>
                    <a:pt x="1622401" y="139870"/>
                  </a:lnTo>
                  <a:lnTo>
                    <a:pt x="1582180" y="120726"/>
                  </a:lnTo>
                  <a:lnTo>
                    <a:pt x="1539017" y="102743"/>
                  </a:lnTo>
                  <a:lnTo>
                    <a:pt x="1493069" y="85985"/>
                  </a:lnTo>
                  <a:lnTo>
                    <a:pt x="1444488" y="70518"/>
                  </a:lnTo>
                  <a:lnTo>
                    <a:pt x="1393432" y="56405"/>
                  </a:lnTo>
                  <a:lnTo>
                    <a:pt x="1340053" y="43711"/>
                  </a:lnTo>
                  <a:lnTo>
                    <a:pt x="1284508" y="32501"/>
                  </a:lnTo>
                  <a:lnTo>
                    <a:pt x="1226950" y="22839"/>
                  </a:lnTo>
                  <a:lnTo>
                    <a:pt x="1167536" y="14788"/>
                  </a:lnTo>
                  <a:lnTo>
                    <a:pt x="1106418" y="8415"/>
                  </a:lnTo>
                  <a:lnTo>
                    <a:pt x="1043753" y="3783"/>
                  </a:lnTo>
                  <a:lnTo>
                    <a:pt x="979695" y="9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0200" y="44196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381000"/>
                  </a:moveTo>
                  <a:lnTo>
                    <a:pt x="9081" y="327093"/>
                  </a:lnTo>
                  <a:lnTo>
                    <a:pt x="35500" y="275511"/>
                  </a:lnTo>
                  <a:lnTo>
                    <a:pt x="78018" y="226770"/>
                  </a:lnTo>
                  <a:lnTo>
                    <a:pt x="135397" y="181384"/>
                  </a:lnTo>
                  <a:lnTo>
                    <a:pt x="169272" y="160111"/>
                  </a:lnTo>
                  <a:lnTo>
                    <a:pt x="206398" y="139870"/>
                  </a:lnTo>
                  <a:lnTo>
                    <a:pt x="246619" y="120726"/>
                  </a:lnTo>
                  <a:lnTo>
                    <a:pt x="289782" y="102743"/>
                  </a:lnTo>
                  <a:lnTo>
                    <a:pt x="335730" y="85985"/>
                  </a:lnTo>
                  <a:lnTo>
                    <a:pt x="384311" y="70518"/>
                  </a:lnTo>
                  <a:lnTo>
                    <a:pt x="435367" y="56405"/>
                  </a:lnTo>
                  <a:lnTo>
                    <a:pt x="488746" y="43711"/>
                  </a:lnTo>
                  <a:lnTo>
                    <a:pt x="544291" y="32501"/>
                  </a:lnTo>
                  <a:lnTo>
                    <a:pt x="601849" y="22839"/>
                  </a:lnTo>
                  <a:lnTo>
                    <a:pt x="661263" y="14788"/>
                  </a:lnTo>
                  <a:lnTo>
                    <a:pt x="722381" y="8415"/>
                  </a:lnTo>
                  <a:lnTo>
                    <a:pt x="785046" y="3783"/>
                  </a:lnTo>
                  <a:lnTo>
                    <a:pt x="849104" y="956"/>
                  </a:lnTo>
                  <a:lnTo>
                    <a:pt x="914400" y="0"/>
                  </a:lnTo>
                  <a:lnTo>
                    <a:pt x="979695" y="956"/>
                  </a:lnTo>
                  <a:lnTo>
                    <a:pt x="1043753" y="3783"/>
                  </a:lnTo>
                  <a:lnTo>
                    <a:pt x="1106418" y="8415"/>
                  </a:lnTo>
                  <a:lnTo>
                    <a:pt x="1167536" y="14788"/>
                  </a:lnTo>
                  <a:lnTo>
                    <a:pt x="1226950" y="22839"/>
                  </a:lnTo>
                  <a:lnTo>
                    <a:pt x="1284508" y="32501"/>
                  </a:lnTo>
                  <a:lnTo>
                    <a:pt x="1340053" y="43711"/>
                  </a:lnTo>
                  <a:lnTo>
                    <a:pt x="1393432" y="56405"/>
                  </a:lnTo>
                  <a:lnTo>
                    <a:pt x="1444488" y="70518"/>
                  </a:lnTo>
                  <a:lnTo>
                    <a:pt x="1493069" y="85985"/>
                  </a:lnTo>
                  <a:lnTo>
                    <a:pt x="1539017" y="102743"/>
                  </a:lnTo>
                  <a:lnTo>
                    <a:pt x="1582180" y="120726"/>
                  </a:lnTo>
                  <a:lnTo>
                    <a:pt x="1622401" y="139870"/>
                  </a:lnTo>
                  <a:lnTo>
                    <a:pt x="1659527" y="160111"/>
                  </a:lnTo>
                  <a:lnTo>
                    <a:pt x="1693402" y="181384"/>
                  </a:lnTo>
                  <a:lnTo>
                    <a:pt x="1750781" y="226770"/>
                  </a:lnTo>
                  <a:lnTo>
                    <a:pt x="1793299" y="275511"/>
                  </a:lnTo>
                  <a:lnTo>
                    <a:pt x="1819718" y="327093"/>
                  </a:lnTo>
                  <a:lnTo>
                    <a:pt x="1828800" y="381000"/>
                  </a:lnTo>
                  <a:lnTo>
                    <a:pt x="1826503" y="408211"/>
                  </a:lnTo>
                  <a:lnTo>
                    <a:pt x="1808598" y="461020"/>
                  </a:lnTo>
                  <a:lnTo>
                    <a:pt x="1773975" y="511246"/>
                  </a:lnTo>
                  <a:lnTo>
                    <a:pt x="1723871" y="558374"/>
                  </a:lnTo>
                  <a:lnTo>
                    <a:pt x="1659527" y="601888"/>
                  </a:lnTo>
                  <a:lnTo>
                    <a:pt x="1622401" y="622129"/>
                  </a:lnTo>
                  <a:lnTo>
                    <a:pt x="1582180" y="641273"/>
                  </a:lnTo>
                  <a:lnTo>
                    <a:pt x="1539017" y="659256"/>
                  </a:lnTo>
                  <a:lnTo>
                    <a:pt x="1493069" y="676014"/>
                  </a:lnTo>
                  <a:lnTo>
                    <a:pt x="1444488" y="691481"/>
                  </a:lnTo>
                  <a:lnTo>
                    <a:pt x="1393432" y="705594"/>
                  </a:lnTo>
                  <a:lnTo>
                    <a:pt x="1340053" y="718288"/>
                  </a:lnTo>
                  <a:lnTo>
                    <a:pt x="1284508" y="729498"/>
                  </a:lnTo>
                  <a:lnTo>
                    <a:pt x="1226950" y="739160"/>
                  </a:lnTo>
                  <a:lnTo>
                    <a:pt x="1167536" y="747211"/>
                  </a:lnTo>
                  <a:lnTo>
                    <a:pt x="1106418" y="753584"/>
                  </a:lnTo>
                  <a:lnTo>
                    <a:pt x="1043753" y="758216"/>
                  </a:lnTo>
                  <a:lnTo>
                    <a:pt x="979695" y="761043"/>
                  </a:lnTo>
                  <a:lnTo>
                    <a:pt x="914400" y="762000"/>
                  </a:lnTo>
                  <a:lnTo>
                    <a:pt x="849104" y="761043"/>
                  </a:lnTo>
                  <a:lnTo>
                    <a:pt x="785046" y="758216"/>
                  </a:lnTo>
                  <a:lnTo>
                    <a:pt x="722381" y="753584"/>
                  </a:lnTo>
                  <a:lnTo>
                    <a:pt x="661263" y="747211"/>
                  </a:lnTo>
                  <a:lnTo>
                    <a:pt x="601849" y="739160"/>
                  </a:lnTo>
                  <a:lnTo>
                    <a:pt x="544291" y="729498"/>
                  </a:lnTo>
                  <a:lnTo>
                    <a:pt x="488746" y="718288"/>
                  </a:lnTo>
                  <a:lnTo>
                    <a:pt x="435367" y="705594"/>
                  </a:lnTo>
                  <a:lnTo>
                    <a:pt x="384311" y="691481"/>
                  </a:lnTo>
                  <a:lnTo>
                    <a:pt x="335730" y="676014"/>
                  </a:lnTo>
                  <a:lnTo>
                    <a:pt x="289782" y="659256"/>
                  </a:lnTo>
                  <a:lnTo>
                    <a:pt x="246619" y="641273"/>
                  </a:lnTo>
                  <a:lnTo>
                    <a:pt x="206398" y="622129"/>
                  </a:lnTo>
                  <a:lnTo>
                    <a:pt x="169272" y="601888"/>
                  </a:lnTo>
                  <a:lnTo>
                    <a:pt x="135397" y="580615"/>
                  </a:lnTo>
                  <a:lnTo>
                    <a:pt x="78018" y="535229"/>
                  </a:lnTo>
                  <a:lnTo>
                    <a:pt x="35500" y="486488"/>
                  </a:lnTo>
                  <a:lnTo>
                    <a:pt x="9081" y="434906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85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59610" y="4534661"/>
            <a:ext cx="11087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40" dirty="0">
                <a:latin typeface="Times New Roman"/>
                <a:cs typeface="Times New Roman"/>
              </a:rPr>
              <a:t>X2</a:t>
            </a:r>
            <a:r>
              <a:rPr sz="2700" b="1" spc="-65" dirty="0">
                <a:latin typeface="Times New Roman"/>
                <a:cs typeface="Times New Roman"/>
              </a:rPr>
              <a:t> </a:t>
            </a:r>
            <a:r>
              <a:rPr sz="2700" b="1" spc="260" dirty="0">
                <a:latin typeface="Times New Roman"/>
                <a:cs typeface="Times New Roman"/>
              </a:rPr>
              <a:t>&lt;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90" dirty="0">
                <a:latin typeface="Times New Roman"/>
                <a:cs typeface="Times New Roman"/>
              </a:rPr>
              <a:t>10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94250" y="4413250"/>
            <a:ext cx="1841500" cy="774700"/>
            <a:chOff x="4794250" y="4413250"/>
            <a:chExt cx="1841500" cy="774700"/>
          </a:xfrm>
        </p:grpSpPr>
        <p:sp>
          <p:nvSpPr>
            <p:cNvPr id="16" name="object 16"/>
            <p:cNvSpPr/>
            <p:nvPr/>
          </p:nvSpPr>
          <p:spPr>
            <a:xfrm>
              <a:off x="4800600" y="44196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914400" y="0"/>
                  </a:moveTo>
                  <a:lnTo>
                    <a:pt x="849104" y="956"/>
                  </a:lnTo>
                  <a:lnTo>
                    <a:pt x="785046" y="3783"/>
                  </a:lnTo>
                  <a:lnTo>
                    <a:pt x="722381" y="8415"/>
                  </a:lnTo>
                  <a:lnTo>
                    <a:pt x="661263" y="14788"/>
                  </a:lnTo>
                  <a:lnTo>
                    <a:pt x="601849" y="22839"/>
                  </a:lnTo>
                  <a:lnTo>
                    <a:pt x="544291" y="32501"/>
                  </a:lnTo>
                  <a:lnTo>
                    <a:pt x="488746" y="43711"/>
                  </a:lnTo>
                  <a:lnTo>
                    <a:pt x="435367" y="56405"/>
                  </a:lnTo>
                  <a:lnTo>
                    <a:pt x="384311" y="70518"/>
                  </a:lnTo>
                  <a:lnTo>
                    <a:pt x="335730" y="85985"/>
                  </a:lnTo>
                  <a:lnTo>
                    <a:pt x="289782" y="102743"/>
                  </a:lnTo>
                  <a:lnTo>
                    <a:pt x="246619" y="120726"/>
                  </a:lnTo>
                  <a:lnTo>
                    <a:pt x="206398" y="139870"/>
                  </a:lnTo>
                  <a:lnTo>
                    <a:pt x="169272" y="160111"/>
                  </a:lnTo>
                  <a:lnTo>
                    <a:pt x="135397" y="181384"/>
                  </a:lnTo>
                  <a:lnTo>
                    <a:pt x="78018" y="226770"/>
                  </a:lnTo>
                  <a:lnTo>
                    <a:pt x="35500" y="275511"/>
                  </a:lnTo>
                  <a:lnTo>
                    <a:pt x="9081" y="327093"/>
                  </a:lnTo>
                  <a:lnTo>
                    <a:pt x="0" y="381000"/>
                  </a:lnTo>
                  <a:lnTo>
                    <a:pt x="2296" y="408211"/>
                  </a:lnTo>
                  <a:lnTo>
                    <a:pt x="20201" y="461020"/>
                  </a:lnTo>
                  <a:lnTo>
                    <a:pt x="54824" y="511246"/>
                  </a:lnTo>
                  <a:lnTo>
                    <a:pt x="104928" y="558374"/>
                  </a:lnTo>
                  <a:lnTo>
                    <a:pt x="169272" y="601888"/>
                  </a:lnTo>
                  <a:lnTo>
                    <a:pt x="206398" y="622129"/>
                  </a:lnTo>
                  <a:lnTo>
                    <a:pt x="246619" y="641273"/>
                  </a:lnTo>
                  <a:lnTo>
                    <a:pt x="289782" y="659256"/>
                  </a:lnTo>
                  <a:lnTo>
                    <a:pt x="335730" y="676014"/>
                  </a:lnTo>
                  <a:lnTo>
                    <a:pt x="384311" y="691481"/>
                  </a:lnTo>
                  <a:lnTo>
                    <a:pt x="435367" y="705594"/>
                  </a:lnTo>
                  <a:lnTo>
                    <a:pt x="488746" y="718288"/>
                  </a:lnTo>
                  <a:lnTo>
                    <a:pt x="544291" y="729498"/>
                  </a:lnTo>
                  <a:lnTo>
                    <a:pt x="601849" y="739160"/>
                  </a:lnTo>
                  <a:lnTo>
                    <a:pt x="661263" y="747211"/>
                  </a:lnTo>
                  <a:lnTo>
                    <a:pt x="722381" y="753584"/>
                  </a:lnTo>
                  <a:lnTo>
                    <a:pt x="785046" y="758216"/>
                  </a:lnTo>
                  <a:lnTo>
                    <a:pt x="849104" y="761043"/>
                  </a:lnTo>
                  <a:lnTo>
                    <a:pt x="914400" y="762000"/>
                  </a:lnTo>
                  <a:lnTo>
                    <a:pt x="979695" y="761043"/>
                  </a:lnTo>
                  <a:lnTo>
                    <a:pt x="1043753" y="758216"/>
                  </a:lnTo>
                  <a:lnTo>
                    <a:pt x="1106418" y="753584"/>
                  </a:lnTo>
                  <a:lnTo>
                    <a:pt x="1167536" y="747211"/>
                  </a:lnTo>
                  <a:lnTo>
                    <a:pt x="1226950" y="739160"/>
                  </a:lnTo>
                  <a:lnTo>
                    <a:pt x="1284508" y="729498"/>
                  </a:lnTo>
                  <a:lnTo>
                    <a:pt x="1340053" y="718288"/>
                  </a:lnTo>
                  <a:lnTo>
                    <a:pt x="1393432" y="705594"/>
                  </a:lnTo>
                  <a:lnTo>
                    <a:pt x="1444488" y="691481"/>
                  </a:lnTo>
                  <a:lnTo>
                    <a:pt x="1493069" y="676014"/>
                  </a:lnTo>
                  <a:lnTo>
                    <a:pt x="1539017" y="659256"/>
                  </a:lnTo>
                  <a:lnTo>
                    <a:pt x="1582180" y="641273"/>
                  </a:lnTo>
                  <a:lnTo>
                    <a:pt x="1622401" y="622129"/>
                  </a:lnTo>
                  <a:lnTo>
                    <a:pt x="1659527" y="601888"/>
                  </a:lnTo>
                  <a:lnTo>
                    <a:pt x="1693402" y="580615"/>
                  </a:lnTo>
                  <a:lnTo>
                    <a:pt x="1750781" y="535229"/>
                  </a:lnTo>
                  <a:lnTo>
                    <a:pt x="1793299" y="486488"/>
                  </a:lnTo>
                  <a:lnTo>
                    <a:pt x="1819718" y="434906"/>
                  </a:lnTo>
                  <a:lnTo>
                    <a:pt x="1828800" y="381000"/>
                  </a:lnTo>
                  <a:lnTo>
                    <a:pt x="1826503" y="353788"/>
                  </a:lnTo>
                  <a:lnTo>
                    <a:pt x="1808598" y="300979"/>
                  </a:lnTo>
                  <a:lnTo>
                    <a:pt x="1773975" y="250753"/>
                  </a:lnTo>
                  <a:lnTo>
                    <a:pt x="1723871" y="203625"/>
                  </a:lnTo>
                  <a:lnTo>
                    <a:pt x="1659527" y="160111"/>
                  </a:lnTo>
                  <a:lnTo>
                    <a:pt x="1622401" y="139870"/>
                  </a:lnTo>
                  <a:lnTo>
                    <a:pt x="1582180" y="120726"/>
                  </a:lnTo>
                  <a:lnTo>
                    <a:pt x="1539017" y="102743"/>
                  </a:lnTo>
                  <a:lnTo>
                    <a:pt x="1493069" y="85985"/>
                  </a:lnTo>
                  <a:lnTo>
                    <a:pt x="1444488" y="70518"/>
                  </a:lnTo>
                  <a:lnTo>
                    <a:pt x="1393432" y="56405"/>
                  </a:lnTo>
                  <a:lnTo>
                    <a:pt x="1340053" y="43711"/>
                  </a:lnTo>
                  <a:lnTo>
                    <a:pt x="1284508" y="32501"/>
                  </a:lnTo>
                  <a:lnTo>
                    <a:pt x="1226950" y="22839"/>
                  </a:lnTo>
                  <a:lnTo>
                    <a:pt x="1167536" y="14788"/>
                  </a:lnTo>
                  <a:lnTo>
                    <a:pt x="1106418" y="8415"/>
                  </a:lnTo>
                  <a:lnTo>
                    <a:pt x="1043753" y="3783"/>
                  </a:lnTo>
                  <a:lnTo>
                    <a:pt x="979695" y="9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00600" y="44196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381000"/>
                  </a:moveTo>
                  <a:lnTo>
                    <a:pt x="9081" y="327093"/>
                  </a:lnTo>
                  <a:lnTo>
                    <a:pt x="35500" y="275511"/>
                  </a:lnTo>
                  <a:lnTo>
                    <a:pt x="78018" y="226770"/>
                  </a:lnTo>
                  <a:lnTo>
                    <a:pt x="135397" y="181384"/>
                  </a:lnTo>
                  <a:lnTo>
                    <a:pt x="169272" y="160111"/>
                  </a:lnTo>
                  <a:lnTo>
                    <a:pt x="206398" y="139870"/>
                  </a:lnTo>
                  <a:lnTo>
                    <a:pt x="246619" y="120726"/>
                  </a:lnTo>
                  <a:lnTo>
                    <a:pt x="289782" y="102743"/>
                  </a:lnTo>
                  <a:lnTo>
                    <a:pt x="335730" y="85985"/>
                  </a:lnTo>
                  <a:lnTo>
                    <a:pt x="384311" y="70518"/>
                  </a:lnTo>
                  <a:lnTo>
                    <a:pt x="435367" y="56405"/>
                  </a:lnTo>
                  <a:lnTo>
                    <a:pt x="488746" y="43711"/>
                  </a:lnTo>
                  <a:lnTo>
                    <a:pt x="544291" y="32501"/>
                  </a:lnTo>
                  <a:lnTo>
                    <a:pt x="601849" y="22839"/>
                  </a:lnTo>
                  <a:lnTo>
                    <a:pt x="661263" y="14788"/>
                  </a:lnTo>
                  <a:lnTo>
                    <a:pt x="722381" y="8415"/>
                  </a:lnTo>
                  <a:lnTo>
                    <a:pt x="785046" y="3783"/>
                  </a:lnTo>
                  <a:lnTo>
                    <a:pt x="849104" y="956"/>
                  </a:lnTo>
                  <a:lnTo>
                    <a:pt x="914400" y="0"/>
                  </a:lnTo>
                  <a:lnTo>
                    <a:pt x="979695" y="956"/>
                  </a:lnTo>
                  <a:lnTo>
                    <a:pt x="1043753" y="3783"/>
                  </a:lnTo>
                  <a:lnTo>
                    <a:pt x="1106418" y="8415"/>
                  </a:lnTo>
                  <a:lnTo>
                    <a:pt x="1167536" y="14788"/>
                  </a:lnTo>
                  <a:lnTo>
                    <a:pt x="1226950" y="22839"/>
                  </a:lnTo>
                  <a:lnTo>
                    <a:pt x="1284508" y="32501"/>
                  </a:lnTo>
                  <a:lnTo>
                    <a:pt x="1340053" y="43711"/>
                  </a:lnTo>
                  <a:lnTo>
                    <a:pt x="1393432" y="56405"/>
                  </a:lnTo>
                  <a:lnTo>
                    <a:pt x="1444488" y="70518"/>
                  </a:lnTo>
                  <a:lnTo>
                    <a:pt x="1493069" y="85985"/>
                  </a:lnTo>
                  <a:lnTo>
                    <a:pt x="1539017" y="102743"/>
                  </a:lnTo>
                  <a:lnTo>
                    <a:pt x="1582180" y="120726"/>
                  </a:lnTo>
                  <a:lnTo>
                    <a:pt x="1622401" y="139870"/>
                  </a:lnTo>
                  <a:lnTo>
                    <a:pt x="1659527" y="160111"/>
                  </a:lnTo>
                  <a:lnTo>
                    <a:pt x="1693402" y="181384"/>
                  </a:lnTo>
                  <a:lnTo>
                    <a:pt x="1750781" y="226770"/>
                  </a:lnTo>
                  <a:lnTo>
                    <a:pt x="1793299" y="275511"/>
                  </a:lnTo>
                  <a:lnTo>
                    <a:pt x="1819718" y="327093"/>
                  </a:lnTo>
                  <a:lnTo>
                    <a:pt x="1828800" y="381000"/>
                  </a:lnTo>
                  <a:lnTo>
                    <a:pt x="1826503" y="408211"/>
                  </a:lnTo>
                  <a:lnTo>
                    <a:pt x="1808598" y="461020"/>
                  </a:lnTo>
                  <a:lnTo>
                    <a:pt x="1773975" y="511246"/>
                  </a:lnTo>
                  <a:lnTo>
                    <a:pt x="1723871" y="558374"/>
                  </a:lnTo>
                  <a:lnTo>
                    <a:pt x="1659527" y="601888"/>
                  </a:lnTo>
                  <a:lnTo>
                    <a:pt x="1622401" y="622129"/>
                  </a:lnTo>
                  <a:lnTo>
                    <a:pt x="1582180" y="641273"/>
                  </a:lnTo>
                  <a:lnTo>
                    <a:pt x="1539017" y="659256"/>
                  </a:lnTo>
                  <a:lnTo>
                    <a:pt x="1493069" y="676014"/>
                  </a:lnTo>
                  <a:lnTo>
                    <a:pt x="1444488" y="691481"/>
                  </a:lnTo>
                  <a:lnTo>
                    <a:pt x="1393432" y="705594"/>
                  </a:lnTo>
                  <a:lnTo>
                    <a:pt x="1340053" y="718288"/>
                  </a:lnTo>
                  <a:lnTo>
                    <a:pt x="1284508" y="729498"/>
                  </a:lnTo>
                  <a:lnTo>
                    <a:pt x="1226950" y="739160"/>
                  </a:lnTo>
                  <a:lnTo>
                    <a:pt x="1167536" y="747211"/>
                  </a:lnTo>
                  <a:lnTo>
                    <a:pt x="1106418" y="753584"/>
                  </a:lnTo>
                  <a:lnTo>
                    <a:pt x="1043753" y="758216"/>
                  </a:lnTo>
                  <a:lnTo>
                    <a:pt x="979695" y="761043"/>
                  </a:lnTo>
                  <a:lnTo>
                    <a:pt x="914400" y="762000"/>
                  </a:lnTo>
                  <a:lnTo>
                    <a:pt x="849104" y="761043"/>
                  </a:lnTo>
                  <a:lnTo>
                    <a:pt x="785046" y="758216"/>
                  </a:lnTo>
                  <a:lnTo>
                    <a:pt x="722381" y="753584"/>
                  </a:lnTo>
                  <a:lnTo>
                    <a:pt x="661263" y="747211"/>
                  </a:lnTo>
                  <a:lnTo>
                    <a:pt x="601849" y="739160"/>
                  </a:lnTo>
                  <a:lnTo>
                    <a:pt x="544291" y="729498"/>
                  </a:lnTo>
                  <a:lnTo>
                    <a:pt x="488746" y="718288"/>
                  </a:lnTo>
                  <a:lnTo>
                    <a:pt x="435367" y="705594"/>
                  </a:lnTo>
                  <a:lnTo>
                    <a:pt x="384311" y="691481"/>
                  </a:lnTo>
                  <a:lnTo>
                    <a:pt x="335730" y="676014"/>
                  </a:lnTo>
                  <a:lnTo>
                    <a:pt x="289782" y="659256"/>
                  </a:lnTo>
                  <a:lnTo>
                    <a:pt x="246619" y="641273"/>
                  </a:lnTo>
                  <a:lnTo>
                    <a:pt x="206398" y="622129"/>
                  </a:lnTo>
                  <a:lnTo>
                    <a:pt x="169272" y="601888"/>
                  </a:lnTo>
                  <a:lnTo>
                    <a:pt x="135397" y="580615"/>
                  </a:lnTo>
                  <a:lnTo>
                    <a:pt x="78018" y="535229"/>
                  </a:lnTo>
                  <a:lnTo>
                    <a:pt x="35500" y="486488"/>
                  </a:lnTo>
                  <a:lnTo>
                    <a:pt x="9081" y="434906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85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60645" y="4534661"/>
            <a:ext cx="11087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40" dirty="0">
                <a:latin typeface="Times New Roman"/>
                <a:cs typeface="Times New Roman"/>
              </a:rPr>
              <a:t>X2</a:t>
            </a:r>
            <a:r>
              <a:rPr sz="2700" b="1" spc="-65" dirty="0">
                <a:latin typeface="Times New Roman"/>
                <a:cs typeface="Times New Roman"/>
              </a:rPr>
              <a:t> </a:t>
            </a:r>
            <a:r>
              <a:rPr sz="2700" b="1" spc="260" dirty="0">
                <a:latin typeface="Times New Roman"/>
                <a:cs typeface="Times New Roman"/>
              </a:rPr>
              <a:t>&lt;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90" dirty="0">
                <a:latin typeface="Times New Roman"/>
                <a:cs typeface="Times New Roman"/>
              </a:rPr>
              <a:t>90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76472" y="4091940"/>
            <a:ext cx="627380" cy="480695"/>
          </a:xfrm>
          <a:custGeom>
            <a:avLst/>
            <a:gdLst/>
            <a:ahLst/>
            <a:cxnLst/>
            <a:rect l="l" t="t" r="r" b="b"/>
            <a:pathLst>
              <a:path w="627379" h="480695">
                <a:moveTo>
                  <a:pt x="122519" y="234628"/>
                </a:moveTo>
                <a:lnTo>
                  <a:pt x="111791" y="236759"/>
                </a:lnTo>
                <a:lnTo>
                  <a:pt x="102635" y="242748"/>
                </a:lnTo>
                <a:lnTo>
                  <a:pt x="96265" y="252095"/>
                </a:lnTo>
                <a:lnTo>
                  <a:pt x="0" y="480187"/>
                </a:lnTo>
                <a:lnTo>
                  <a:pt x="96163" y="469011"/>
                </a:lnTo>
                <a:lnTo>
                  <a:pt x="62484" y="469011"/>
                </a:lnTo>
                <a:lnTo>
                  <a:pt x="28193" y="423291"/>
                </a:lnTo>
                <a:lnTo>
                  <a:pt x="112794" y="359840"/>
                </a:lnTo>
                <a:lnTo>
                  <a:pt x="148843" y="274320"/>
                </a:lnTo>
                <a:lnTo>
                  <a:pt x="151141" y="263233"/>
                </a:lnTo>
                <a:lnTo>
                  <a:pt x="149034" y="252491"/>
                </a:lnTo>
                <a:lnTo>
                  <a:pt x="143021" y="243298"/>
                </a:lnTo>
                <a:lnTo>
                  <a:pt x="133603" y="236855"/>
                </a:lnTo>
                <a:lnTo>
                  <a:pt x="122519" y="234628"/>
                </a:lnTo>
                <a:close/>
              </a:path>
              <a:path w="627379" h="480695">
                <a:moveTo>
                  <a:pt x="112794" y="359840"/>
                </a:moveTo>
                <a:lnTo>
                  <a:pt x="28193" y="423291"/>
                </a:lnTo>
                <a:lnTo>
                  <a:pt x="62484" y="469011"/>
                </a:lnTo>
                <a:lnTo>
                  <a:pt x="78232" y="457200"/>
                </a:lnTo>
                <a:lnTo>
                  <a:pt x="71754" y="457200"/>
                </a:lnTo>
                <a:lnTo>
                  <a:pt x="42037" y="417703"/>
                </a:lnTo>
                <a:lnTo>
                  <a:pt x="90785" y="412052"/>
                </a:lnTo>
                <a:lnTo>
                  <a:pt x="112794" y="359840"/>
                </a:lnTo>
                <a:close/>
              </a:path>
              <a:path w="627379" h="480695">
                <a:moveTo>
                  <a:pt x="239267" y="394843"/>
                </a:moveTo>
                <a:lnTo>
                  <a:pt x="147136" y="405521"/>
                </a:lnTo>
                <a:lnTo>
                  <a:pt x="62484" y="469011"/>
                </a:lnTo>
                <a:lnTo>
                  <a:pt x="96163" y="469011"/>
                </a:lnTo>
                <a:lnTo>
                  <a:pt x="245872" y="451612"/>
                </a:lnTo>
                <a:lnTo>
                  <a:pt x="270890" y="419989"/>
                </a:lnTo>
                <a:lnTo>
                  <a:pt x="267396" y="409166"/>
                </a:lnTo>
                <a:lnTo>
                  <a:pt x="260270" y="400843"/>
                </a:lnTo>
                <a:lnTo>
                  <a:pt x="250549" y="395807"/>
                </a:lnTo>
                <a:lnTo>
                  <a:pt x="239267" y="394843"/>
                </a:lnTo>
                <a:close/>
              </a:path>
              <a:path w="627379" h="480695">
                <a:moveTo>
                  <a:pt x="90785" y="412052"/>
                </a:moveTo>
                <a:lnTo>
                  <a:pt x="42037" y="417703"/>
                </a:lnTo>
                <a:lnTo>
                  <a:pt x="71754" y="457200"/>
                </a:lnTo>
                <a:lnTo>
                  <a:pt x="90785" y="412052"/>
                </a:lnTo>
                <a:close/>
              </a:path>
              <a:path w="627379" h="480695">
                <a:moveTo>
                  <a:pt x="147136" y="405521"/>
                </a:moveTo>
                <a:lnTo>
                  <a:pt x="90785" y="412052"/>
                </a:lnTo>
                <a:lnTo>
                  <a:pt x="71754" y="457200"/>
                </a:lnTo>
                <a:lnTo>
                  <a:pt x="78232" y="457200"/>
                </a:lnTo>
                <a:lnTo>
                  <a:pt x="147136" y="405521"/>
                </a:lnTo>
                <a:close/>
              </a:path>
              <a:path w="627379" h="480695">
                <a:moveTo>
                  <a:pt x="592581" y="0"/>
                </a:moveTo>
                <a:lnTo>
                  <a:pt x="112794" y="359840"/>
                </a:lnTo>
                <a:lnTo>
                  <a:pt x="90785" y="412052"/>
                </a:lnTo>
                <a:lnTo>
                  <a:pt x="147136" y="405521"/>
                </a:lnTo>
                <a:lnTo>
                  <a:pt x="626872" y="45720"/>
                </a:lnTo>
                <a:lnTo>
                  <a:pt x="592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355850" y="5708650"/>
            <a:ext cx="1841500" cy="774700"/>
            <a:chOff x="2355850" y="5708650"/>
            <a:chExt cx="1841500" cy="774700"/>
          </a:xfrm>
        </p:grpSpPr>
        <p:sp>
          <p:nvSpPr>
            <p:cNvPr id="21" name="object 21"/>
            <p:cNvSpPr/>
            <p:nvPr/>
          </p:nvSpPr>
          <p:spPr>
            <a:xfrm>
              <a:off x="2362200" y="57150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914400" y="0"/>
                  </a:moveTo>
                  <a:lnTo>
                    <a:pt x="849104" y="956"/>
                  </a:lnTo>
                  <a:lnTo>
                    <a:pt x="785046" y="3783"/>
                  </a:lnTo>
                  <a:lnTo>
                    <a:pt x="722381" y="8415"/>
                  </a:lnTo>
                  <a:lnTo>
                    <a:pt x="661263" y="14789"/>
                  </a:lnTo>
                  <a:lnTo>
                    <a:pt x="601849" y="22840"/>
                  </a:lnTo>
                  <a:lnTo>
                    <a:pt x="544291" y="32503"/>
                  </a:lnTo>
                  <a:lnTo>
                    <a:pt x="488746" y="43714"/>
                  </a:lnTo>
                  <a:lnTo>
                    <a:pt x="435367" y="56408"/>
                  </a:lnTo>
                  <a:lnTo>
                    <a:pt x="384311" y="70521"/>
                  </a:lnTo>
                  <a:lnTo>
                    <a:pt x="335730" y="85989"/>
                  </a:lnTo>
                  <a:lnTo>
                    <a:pt x="289782" y="102747"/>
                  </a:lnTo>
                  <a:lnTo>
                    <a:pt x="246619" y="120731"/>
                  </a:lnTo>
                  <a:lnTo>
                    <a:pt x="206398" y="139875"/>
                  </a:lnTo>
                  <a:lnTo>
                    <a:pt x="169272" y="160116"/>
                  </a:lnTo>
                  <a:lnTo>
                    <a:pt x="135397" y="181390"/>
                  </a:lnTo>
                  <a:lnTo>
                    <a:pt x="78018" y="226775"/>
                  </a:lnTo>
                  <a:lnTo>
                    <a:pt x="35500" y="275516"/>
                  </a:lnTo>
                  <a:lnTo>
                    <a:pt x="9081" y="327096"/>
                  </a:lnTo>
                  <a:lnTo>
                    <a:pt x="0" y="381000"/>
                  </a:lnTo>
                  <a:lnTo>
                    <a:pt x="2296" y="408210"/>
                  </a:lnTo>
                  <a:lnTo>
                    <a:pt x="20201" y="461016"/>
                  </a:lnTo>
                  <a:lnTo>
                    <a:pt x="54824" y="511241"/>
                  </a:lnTo>
                  <a:lnTo>
                    <a:pt x="104928" y="558368"/>
                  </a:lnTo>
                  <a:lnTo>
                    <a:pt x="169272" y="601883"/>
                  </a:lnTo>
                  <a:lnTo>
                    <a:pt x="206398" y="622124"/>
                  </a:lnTo>
                  <a:lnTo>
                    <a:pt x="246619" y="641268"/>
                  </a:lnTo>
                  <a:lnTo>
                    <a:pt x="289782" y="659252"/>
                  </a:lnTo>
                  <a:lnTo>
                    <a:pt x="335730" y="676010"/>
                  </a:lnTo>
                  <a:lnTo>
                    <a:pt x="384311" y="691478"/>
                  </a:lnTo>
                  <a:lnTo>
                    <a:pt x="435367" y="705591"/>
                  </a:lnTo>
                  <a:lnTo>
                    <a:pt x="488746" y="718285"/>
                  </a:lnTo>
                  <a:lnTo>
                    <a:pt x="544291" y="729496"/>
                  </a:lnTo>
                  <a:lnTo>
                    <a:pt x="601849" y="739159"/>
                  </a:lnTo>
                  <a:lnTo>
                    <a:pt x="661263" y="747210"/>
                  </a:lnTo>
                  <a:lnTo>
                    <a:pt x="722381" y="753584"/>
                  </a:lnTo>
                  <a:lnTo>
                    <a:pt x="785046" y="758216"/>
                  </a:lnTo>
                  <a:lnTo>
                    <a:pt x="849104" y="761043"/>
                  </a:lnTo>
                  <a:lnTo>
                    <a:pt x="914400" y="762000"/>
                  </a:lnTo>
                  <a:lnTo>
                    <a:pt x="979695" y="761043"/>
                  </a:lnTo>
                  <a:lnTo>
                    <a:pt x="1043753" y="758216"/>
                  </a:lnTo>
                  <a:lnTo>
                    <a:pt x="1106418" y="753584"/>
                  </a:lnTo>
                  <a:lnTo>
                    <a:pt x="1167536" y="747210"/>
                  </a:lnTo>
                  <a:lnTo>
                    <a:pt x="1226950" y="739159"/>
                  </a:lnTo>
                  <a:lnTo>
                    <a:pt x="1284508" y="729496"/>
                  </a:lnTo>
                  <a:lnTo>
                    <a:pt x="1340053" y="718285"/>
                  </a:lnTo>
                  <a:lnTo>
                    <a:pt x="1393432" y="705591"/>
                  </a:lnTo>
                  <a:lnTo>
                    <a:pt x="1444488" y="691478"/>
                  </a:lnTo>
                  <a:lnTo>
                    <a:pt x="1493069" y="676010"/>
                  </a:lnTo>
                  <a:lnTo>
                    <a:pt x="1539017" y="659252"/>
                  </a:lnTo>
                  <a:lnTo>
                    <a:pt x="1582180" y="641268"/>
                  </a:lnTo>
                  <a:lnTo>
                    <a:pt x="1622401" y="622124"/>
                  </a:lnTo>
                  <a:lnTo>
                    <a:pt x="1659527" y="601883"/>
                  </a:lnTo>
                  <a:lnTo>
                    <a:pt x="1693402" y="580609"/>
                  </a:lnTo>
                  <a:lnTo>
                    <a:pt x="1750781" y="535224"/>
                  </a:lnTo>
                  <a:lnTo>
                    <a:pt x="1793299" y="486483"/>
                  </a:lnTo>
                  <a:lnTo>
                    <a:pt x="1819718" y="434903"/>
                  </a:lnTo>
                  <a:lnTo>
                    <a:pt x="1828800" y="381000"/>
                  </a:lnTo>
                  <a:lnTo>
                    <a:pt x="1826503" y="353789"/>
                  </a:lnTo>
                  <a:lnTo>
                    <a:pt x="1808598" y="300983"/>
                  </a:lnTo>
                  <a:lnTo>
                    <a:pt x="1773975" y="250758"/>
                  </a:lnTo>
                  <a:lnTo>
                    <a:pt x="1723871" y="203631"/>
                  </a:lnTo>
                  <a:lnTo>
                    <a:pt x="1659527" y="160116"/>
                  </a:lnTo>
                  <a:lnTo>
                    <a:pt x="1622401" y="139875"/>
                  </a:lnTo>
                  <a:lnTo>
                    <a:pt x="1582180" y="120731"/>
                  </a:lnTo>
                  <a:lnTo>
                    <a:pt x="1539017" y="102747"/>
                  </a:lnTo>
                  <a:lnTo>
                    <a:pt x="1493069" y="85989"/>
                  </a:lnTo>
                  <a:lnTo>
                    <a:pt x="1444488" y="70521"/>
                  </a:lnTo>
                  <a:lnTo>
                    <a:pt x="1393432" y="56408"/>
                  </a:lnTo>
                  <a:lnTo>
                    <a:pt x="1340053" y="43714"/>
                  </a:lnTo>
                  <a:lnTo>
                    <a:pt x="1284508" y="32503"/>
                  </a:lnTo>
                  <a:lnTo>
                    <a:pt x="1226950" y="22840"/>
                  </a:lnTo>
                  <a:lnTo>
                    <a:pt x="1167536" y="14789"/>
                  </a:lnTo>
                  <a:lnTo>
                    <a:pt x="1106418" y="8415"/>
                  </a:lnTo>
                  <a:lnTo>
                    <a:pt x="1043753" y="3783"/>
                  </a:lnTo>
                  <a:lnTo>
                    <a:pt x="979695" y="9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62200" y="57150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381000"/>
                  </a:moveTo>
                  <a:lnTo>
                    <a:pt x="9081" y="327096"/>
                  </a:lnTo>
                  <a:lnTo>
                    <a:pt x="35500" y="275516"/>
                  </a:lnTo>
                  <a:lnTo>
                    <a:pt x="78018" y="226775"/>
                  </a:lnTo>
                  <a:lnTo>
                    <a:pt x="135397" y="181390"/>
                  </a:lnTo>
                  <a:lnTo>
                    <a:pt x="169272" y="160116"/>
                  </a:lnTo>
                  <a:lnTo>
                    <a:pt x="206398" y="139875"/>
                  </a:lnTo>
                  <a:lnTo>
                    <a:pt x="246619" y="120731"/>
                  </a:lnTo>
                  <a:lnTo>
                    <a:pt x="289782" y="102747"/>
                  </a:lnTo>
                  <a:lnTo>
                    <a:pt x="335730" y="85989"/>
                  </a:lnTo>
                  <a:lnTo>
                    <a:pt x="384311" y="70521"/>
                  </a:lnTo>
                  <a:lnTo>
                    <a:pt x="435367" y="56408"/>
                  </a:lnTo>
                  <a:lnTo>
                    <a:pt x="488746" y="43714"/>
                  </a:lnTo>
                  <a:lnTo>
                    <a:pt x="544291" y="32503"/>
                  </a:lnTo>
                  <a:lnTo>
                    <a:pt x="601849" y="22840"/>
                  </a:lnTo>
                  <a:lnTo>
                    <a:pt x="661263" y="14789"/>
                  </a:lnTo>
                  <a:lnTo>
                    <a:pt x="722381" y="8415"/>
                  </a:lnTo>
                  <a:lnTo>
                    <a:pt x="785046" y="3783"/>
                  </a:lnTo>
                  <a:lnTo>
                    <a:pt x="849104" y="956"/>
                  </a:lnTo>
                  <a:lnTo>
                    <a:pt x="914400" y="0"/>
                  </a:lnTo>
                  <a:lnTo>
                    <a:pt x="979695" y="956"/>
                  </a:lnTo>
                  <a:lnTo>
                    <a:pt x="1043753" y="3783"/>
                  </a:lnTo>
                  <a:lnTo>
                    <a:pt x="1106418" y="8415"/>
                  </a:lnTo>
                  <a:lnTo>
                    <a:pt x="1167536" y="14789"/>
                  </a:lnTo>
                  <a:lnTo>
                    <a:pt x="1226950" y="22840"/>
                  </a:lnTo>
                  <a:lnTo>
                    <a:pt x="1284508" y="32503"/>
                  </a:lnTo>
                  <a:lnTo>
                    <a:pt x="1340053" y="43714"/>
                  </a:lnTo>
                  <a:lnTo>
                    <a:pt x="1393432" y="56408"/>
                  </a:lnTo>
                  <a:lnTo>
                    <a:pt x="1444488" y="70521"/>
                  </a:lnTo>
                  <a:lnTo>
                    <a:pt x="1493069" y="85989"/>
                  </a:lnTo>
                  <a:lnTo>
                    <a:pt x="1539017" y="102747"/>
                  </a:lnTo>
                  <a:lnTo>
                    <a:pt x="1582180" y="120731"/>
                  </a:lnTo>
                  <a:lnTo>
                    <a:pt x="1622401" y="139875"/>
                  </a:lnTo>
                  <a:lnTo>
                    <a:pt x="1659527" y="160116"/>
                  </a:lnTo>
                  <a:lnTo>
                    <a:pt x="1693402" y="181390"/>
                  </a:lnTo>
                  <a:lnTo>
                    <a:pt x="1750781" y="226775"/>
                  </a:lnTo>
                  <a:lnTo>
                    <a:pt x="1793299" y="275516"/>
                  </a:lnTo>
                  <a:lnTo>
                    <a:pt x="1819718" y="327096"/>
                  </a:lnTo>
                  <a:lnTo>
                    <a:pt x="1828800" y="381000"/>
                  </a:lnTo>
                  <a:lnTo>
                    <a:pt x="1826503" y="408210"/>
                  </a:lnTo>
                  <a:lnTo>
                    <a:pt x="1808598" y="461016"/>
                  </a:lnTo>
                  <a:lnTo>
                    <a:pt x="1773975" y="511241"/>
                  </a:lnTo>
                  <a:lnTo>
                    <a:pt x="1723871" y="558368"/>
                  </a:lnTo>
                  <a:lnTo>
                    <a:pt x="1659527" y="601883"/>
                  </a:lnTo>
                  <a:lnTo>
                    <a:pt x="1622401" y="622124"/>
                  </a:lnTo>
                  <a:lnTo>
                    <a:pt x="1582180" y="641268"/>
                  </a:lnTo>
                  <a:lnTo>
                    <a:pt x="1539017" y="659252"/>
                  </a:lnTo>
                  <a:lnTo>
                    <a:pt x="1493069" y="676010"/>
                  </a:lnTo>
                  <a:lnTo>
                    <a:pt x="1444488" y="691478"/>
                  </a:lnTo>
                  <a:lnTo>
                    <a:pt x="1393432" y="705591"/>
                  </a:lnTo>
                  <a:lnTo>
                    <a:pt x="1340053" y="718285"/>
                  </a:lnTo>
                  <a:lnTo>
                    <a:pt x="1284508" y="729496"/>
                  </a:lnTo>
                  <a:lnTo>
                    <a:pt x="1226950" y="739159"/>
                  </a:lnTo>
                  <a:lnTo>
                    <a:pt x="1167536" y="747210"/>
                  </a:lnTo>
                  <a:lnTo>
                    <a:pt x="1106418" y="753584"/>
                  </a:lnTo>
                  <a:lnTo>
                    <a:pt x="1043753" y="758216"/>
                  </a:lnTo>
                  <a:lnTo>
                    <a:pt x="979695" y="761043"/>
                  </a:lnTo>
                  <a:lnTo>
                    <a:pt x="914400" y="762000"/>
                  </a:lnTo>
                  <a:lnTo>
                    <a:pt x="849104" y="761043"/>
                  </a:lnTo>
                  <a:lnTo>
                    <a:pt x="785046" y="758216"/>
                  </a:lnTo>
                  <a:lnTo>
                    <a:pt x="722381" y="753584"/>
                  </a:lnTo>
                  <a:lnTo>
                    <a:pt x="661263" y="747210"/>
                  </a:lnTo>
                  <a:lnTo>
                    <a:pt x="601849" y="739159"/>
                  </a:lnTo>
                  <a:lnTo>
                    <a:pt x="544291" y="729496"/>
                  </a:lnTo>
                  <a:lnTo>
                    <a:pt x="488746" y="718285"/>
                  </a:lnTo>
                  <a:lnTo>
                    <a:pt x="435367" y="705591"/>
                  </a:lnTo>
                  <a:lnTo>
                    <a:pt x="384311" y="691478"/>
                  </a:lnTo>
                  <a:lnTo>
                    <a:pt x="335730" y="676010"/>
                  </a:lnTo>
                  <a:lnTo>
                    <a:pt x="289782" y="659252"/>
                  </a:lnTo>
                  <a:lnTo>
                    <a:pt x="246619" y="641268"/>
                  </a:lnTo>
                  <a:lnTo>
                    <a:pt x="206398" y="622124"/>
                  </a:lnTo>
                  <a:lnTo>
                    <a:pt x="169272" y="601883"/>
                  </a:lnTo>
                  <a:lnTo>
                    <a:pt x="135397" y="580609"/>
                  </a:lnTo>
                  <a:lnTo>
                    <a:pt x="78018" y="535224"/>
                  </a:lnTo>
                  <a:lnTo>
                    <a:pt x="35500" y="486483"/>
                  </a:lnTo>
                  <a:lnTo>
                    <a:pt x="9081" y="434903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85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4327525" y="4091051"/>
            <a:ext cx="2531110" cy="1548130"/>
          </a:xfrm>
          <a:custGeom>
            <a:avLst/>
            <a:gdLst/>
            <a:ahLst/>
            <a:cxnLst/>
            <a:rect l="l" t="t" r="r" b="b"/>
            <a:pathLst>
              <a:path w="2531109" h="1548129">
                <a:moveTo>
                  <a:pt x="701802" y="481076"/>
                </a:moveTo>
                <a:lnTo>
                  <a:pt x="698004" y="473329"/>
                </a:lnTo>
                <a:lnTo>
                  <a:pt x="593090" y="258699"/>
                </a:lnTo>
                <a:lnTo>
                  <a:pt x="586168" y="249682"/>
                </a:lnTo>
                <a:lnTo>
                  <a:pt x="576681" y="244208"/>
                </a:lnTo>
                <a:lnTo>
                  <a:pt x="565848" y="242722"/>
                </a:lnTo>
                <a:lnTo>
                  <a:pt x="554863" y="245618"/>
                </a:lnTo>
                <a:lnTo>
                  <a:pt x="545833" y="252488"/>
                </a:lnTo>
                <a:lnTo>
                  <a:pt x="540359" y="261975"/>
                </a:lnTo>
                <a:lnTo>
                  <a:pt x="538873" y="272846"/>
                </a:lnTo>
                <a:lnTo>
                  <a:pt x="541782" y="283845"/>
                </a:lnTo>
                <a:lnTo>
                  <a:pt x="582510" y="367220"/>
                </a:lnTo>
                <a:lnTo>
                  <a:pt x="31750" y="0"/>
                </a:lnTo>
                <a:lnTo>
                  <a:pt x="0" y="47498"/>
                </a:lnTo>
                <a:lnTo>
                  <a:pt x="550875" y="414731"/>
                </a:lnTo>
                <a:lnTo>
                  <a:pt x="458216" y="409194"/>
                </a:lnTo>
                <a:lnTo>
                  <a:pt x="446963" y="410743"/>
                </a:lnTo>
                <a:lnTo>
                  <a:pt x="437527" y="416306"/>
                </a:lnTo>
                <a:lnTo>
                  <a:pt x="430872" y="425018"/>
                </a:lnTo>
                <a:lnTo>
                  <a:pt x="427990" y="435991"/>
                </a:lnTo>
                <a:lnTo>
                  <a:pt x="429526" y="447217"/>
                </a:lnTo>
                <a:lnTo>
                  <a:pt x="435102" y="456628"/>
                </a:lnTo>
                <a:lnTo>
                  <a:pt x="443801" y="463283"/>
                </a:lnTo>
                <a:lnTo>
                  <a:pt x="454787" y="466217"/>
                </a:lnTo>
                <a:lnTo>
                  <a:pt x="701802" y="481076"/>
                </a:lnTo>
                <a:close/>
              </a:path>
              <a:path w="2531109" h="1548129">
                <a:moveTo>
                  <a:pt x="2530602" y="1547825"/>
                </a:moveTo>
                <a:lnTo>
                  <a:pt x="2526842" y="1540141"/>
                </a:lnTo>
                <a:lnTo>
                  <a:pt x="2421890" y="1325499"/>
                </a:lnTo>
                <a:lnTo>
                  <a:pt x="2414968" y="1316482"/>
                </a:lnTo>
                <a:lnTo>
                  <a:pt x="2405481" y="1311008"/>
                </a:lnTo>
                <a:lnTo>
                  <a:pt x="2394648" y="1309522"/>
                </a:lnTo>
                <a:lnTo>
                  <a:pt x="2383663" y="1312418"/>
                </a:lnTo>
                <a:lnTo>
                  <a:pt x="2374633" y="1319288"/>
                </a:lnTo>
                <a:lnTo>
                  <a:pt x="2369159" y="1328775"/>
                </a:lnTo>
                <a:lnTo>
                  <a:pt x="2367673" y="1339646"/>
                </a:lnTo>
                <a:lnTo>
                  <a:pt x="2370582" y="1350645"/>
                </a:lnTo>
                <a:lnTo>
                  <a:pt x="2411323" y="1434033"/>
                </a:lnTo>
                <a:lnTo>
                  <a:pt x="1860550" y="1066800"/>
                </a:lnTo>
                <a:lnTo>
                  <a:pt x="1844662" y="1090561"/>
                </a:lnTo>
                <a:lnTo>
                  <a:pt x="1827530" y="1067689"/>
                </a:lnTo>
                <a:lnTo>
                  <a:pt x="1347736" y="1427530"/>
                </a:lnTo>
                <a:lnTo>
                  <a:pt x="1383792" y="1342009"/>
                </a:lnTo>
                <a:lnTo>
                  <a:pt x="1386078" y="1330934"/>
                </a:lnTo>
                <a:lnTo>
                  <a:pt x="1383982" y="1320190"/>
                </a:lnTo>
                <a:lnTo>
                  <a:pt x="1377962" y="1310995"/>
                </a:lnTo>
                <a:lnTo>
                  <a:pt x="1368552" y="1304544"/>
                </a:lnTo>
                <a:lnTo>
                  <a:pt x="1357464" y="1302321"/>
                </a:lnTo>
                <a:lnTo>
                  <a:pt x="1346733" y="1304455"/>
                </a:lnTo>
                <a:lnTo>
                  <a:pt x="1337576" y="1310449"/>
                </a:lnTo>
                <a:lnTo>
                  <a:pt x="1331214" y="1319784"/>
                </a:lnTo>
                <a:lnTo>
                  <a:pt x="1234948" y="1547825"/>
                </a:lnTo>
                <a:lnTo>
                  <a:pt x="1331252" y="1536661"/>
                </a:lnTo>
                <a:lnTo>
                  <a:pt x="1480820" y="1519326"/>
                </a:lnTo>
                <a:lnTo>
                  <a:pt x="1491576" y="1515821"/>
                </a:lnTo>
                <a:lnTo>
                  <a:pt x="1499895" y="1508696"/>
                </a:lnTo>
                <a:lnTo>
                  <a:pt x="1504924" y="1498981"/>
                </a:lnTo>
                <a:lnTo>
                  <a:pt x="1505839" y="1487678"/>
                </a:lnTo>
                <a:lnTo>
                  <a:pt x="1502333" y="1476857"/>
                </a:lnTo>
                <a:lnTo>
                  <a:pt x="1495209" y="1468539"/>
                </a:lnTo>
                <a:lnTo>
                  <a:pt x="1485493" y="1463497"/>
                </a:lnTo>
                <a:lnTo>
                  <a:pt x="1474216" y="1462532"/>
                </a:lnTo>
                <a:lnTo>
                  <a:pt x="1382026" y="1473225"/>
                </a:lnTo>
                <a:lnTo>
                  <a:pt x="1845652" y="1125550"/>
                </a:lnTo>
                <a:lnTo>
                  <a:pt x="2379535" y="1481518"/>
                </a:lnTo>
                <a:lnTo>
                  <a:pt x="2287016" y="1475994"/>
                </a:lnTo>
                <a:lnTo>
                  <a:pt x="2275763" y="1477543"/>
                </a:lnTo>
                <a:lnTo>
                  <a:pt x="2266327" y="1483106"/>
                </a:lnTo>
                <a:lnTo>
                  <a:pt x="2259673" y="1491818"/>
                </a:lnTo>
                <a:lnTo>
                  <a:pt x="2256790" y="1502765"/>
                </a:lnTo>
                <a:lnTo>
                  <a:pt x="2258326" y="1514005"/>
                </a:lnTo>
                <a:lnTo>
                  <a:pt x="2263902" y="1523441"/>
                </a:lnTo>
                <a:lnTo>
                  <a:pt x="2272601" y="1530096"/>
                </a:lnTo>
                <a:lnTo>
                  <a:pt x="2283574" y="1533004"/>
                </a:lnTo>
                <a:lnTo>
                  <a:pt x="2530602" y="1547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00857" y="5830316"/>
            <a:ext cx="9518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40" dirty="0">
                <a:latin typeface="Times New Roman"/>
                <a:cs typeface="Times New Roman"/>
              </a:rPr>
              <a:t>X3</a:t>
            </a:r>
            <a:r>
              <a:rPr sz="2700" b="1" spc="-65" dirty="0">
                <a:latin typeface="Times New Roman"/>
                <a:cs typeface="Times New Roman"/>
              </a:rPr>
              <a:t> </a:t>
            </a:r>
            <a:r>
              <a:rPr sz="2700" b="1" spc="260" dirty="0">
                <a:latin typeface="Times New Roman"/>
                <a:cs typeface="Times New Roman"/>
              </a:rPr>
              <a:t>&lt;</a:t>
            </a:r>
            <a:r>
              <a:rPr sz="2700" b="1" spc="-60" dirty="0">
                <a:latin typeface="Times New Roman"/>
                <a:cs typeface="Times New Roman"/>
              </a:rPr>
              <a:t> 9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28673" y="5234051"/>
            <a:ext cx="1448435" cy="481330"/>
          </a:xfrm>
          <a:custGeom>
            <a:avLst/>
            <a:gdLst/>
            <a:ahLst/>
            <a:cxnLst/>
            <a:rect l="l" t="t" r="r" b="b"/>
            <a:pathLst>
              <a:path w="1448435" h="481329">
                <a:moveTo>
                  <a:pt x="626872" y="46609"/>
                </a:moveTo>
                <a:lnTo>
                  <a:pt x="592582" y="889"/>
                </a:lnTo>
                <a:lnTo>
                  <a:pt x="112814" y="360680"/>
                </a:lnTo>
                <a:lnTo>
                  <a:pt x="148844" y="275209"/>
                </a:lnTo>
                <a:lnTo>
                  <a:pt x="151130" y="264134"/>
                </a:lnTo>
                <a:lnTo>
                  <a:pt x="149034" y="253390"/>
                </a:lnTo>
                <a:lnTo>
                  <a:pt x="143014" y="244195"/>
                </a:lnTo>
                <a:lnTo>
                  <a:pt x="133604" y="237744"/>
                </a:lnTo>
                <a:lnTo>
                  <a:pt x="122516" y="235521"/>
                </a:lnTo>
                <a:lnTo>
                  <a:pt x="111785" y="237655"/>
                </a:lnTo>
                <a:lnTo>
                  <a:pt x="102628" y="243649"/>
                </a:lnTo>
                <a:lnTo>
                  <a:pt x="96266" y="252984"/>
                </a:lnTo>
                <a:lnTo>
                  <a:pt x="0" y="481025"/>
                </a:lnTo>
                <a:lnTo>
                  <a:pt x="96304" y="469861"/>
                </a:lnTo>
                <a:lnTo>
                  <a:pt x="245872" y="452526"/>
                </a:lnTo>
                <a:lnTo>
                  <a:pt x="256628" y="449021"/>
                </a:lnTo>
                <a:lnTo>
                  <a:pt x="264947" y="441896"/>
                </a:lnTo>
                <a:lnTo>
                  <a:pt x="269976" y="432168"/>
                </a:lnTo>
                <a:lnTo>
                  <a:pt x="270891" y="420852"/>
                </a:lnTo>
                <a:lnTo>
                  <a:pt x="267385" y="410070"/>
                </a:lnTo>
                <a:lnTo>
                  <a:pt x="260261" y="401751"/>
                </a:lnTo>
                <a:lnTo>
                  <a:pt x="250545" y="396709"/>
                </a:lnTo>
                <a:lnTo>
                  <a:pt x="239268" y="395757"/>
                </a:lnTo>
                <a:lnTo>
                  <a:pt x="147040" y="406450"/>
                </a:lnTo>
                <a:lnTo>
                  <a:pt x="626872" y="46609"/>
                </a:lnTo>
                <a:close/>
              </a:path>
              <a:path w="1448435" h="481329">
                <a:moveTo>
                  <a:pt x="1448054" y="481025"/>
                </a:moveTo>
                <a:lnTo>
                  <a:pt x="1444294" y="473341"/>
                </a:lnTo>
                <a:lnTo>
                  <a:pt x="1339342" y="258699"/>
                </a:lnTo>
                <a:lnTo>
                  <a:pt x="1332420" y="249682"/>
                </a:lnTo>
                <a:lnTo>
                  <a:pt x="1322933" y="244208"/>
                </a:lnTo>
                <a:lnTo>
                  <a:pt x="1312100" y="242722"/>
                </a:lnTo>
                <a:lnTo>
                  <a:pt x="1301115" y="245618"/>
                </a:lnTo>
                <a:lnTo>
                  <a:pt x="1292085" y="252488"/>
                </a:lnTo>
                <a:lnTo>
                  <a:pt x="1286611" y="261975"/>
                </a:lnTo>
                <a:lnTo>
                  <a:pt x="1285125" y="272846"/>
                </a:lnTo>
                <a:lnTo>
                  <a:pt x="1288034" y="283845"/>
                </a:lnTo>
                <a:lnTo>
                  <a:pt x="1328750" y="367182"/>
                </a:lnTo>
                <a:lnTo>
                  <a:pt x="778002" y="0"/>
                </a:lnTo>
                <a:lnTo>
                  <a:pt x="746252" y="47498"/>
                </a:lnTo>
                <a:lnTo>
                  <a:pt x="1297114" y="414718"/>
                </a:lnTo>
                <a:lnTo>
                  <a:pt x="1204468" y="409155"/>
                </a:lnTo>
                <a:lnTo>
                  <a:pt x="1193215" y="410730"/>
                </a:lnTo>
                <a:lnTo>
                  <a:pt x="1183779" y="416293"/>
                </a:lnTo>
                <a:lnTo>
                  <a:pt x="1177124" y="425005"/>
                </a:lnTo>
                <a:lnTo>
                  <a:pt x="1174242" y="435965"/>
                </a:lnTo>
                <a:lnTo>
                  <a:pt x="1175778" y="447205"/>
                </a:lnTo>
                <a:lnTo>
                  <a:pt x="1181354" y="456641"/>
                </a:lnTo>
                <a:lnTo>
                  <a:pt x="1190053" y="463296"/>
                </a:lnTo>
                <a:lnTo>
                  <a:pt x="1201039" y="466204"/>
                </a:lnTo>
                <a:lnTo>
                  <a:pt x="1448054" y="481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718050" y="5708650"/>
            <a:ext cx="1841500" cy="774700"/>
            <a:chOff x="4718050" y="5708650"/>
            <a:chExt cx="1841500" cy="774700"/>
          </a:xfrm>
        </p:grpSpPr>
        <p:sp>
          <p:nvSpPr>
            <p:cNvPr id="27" name="object 27"/>
            <p:cNvSpPr/>
            <p:nvPr/>
          </p:nvSpPr>
          <p:spPr>
            <a:xfrm>
              <a:off x="4724400" y="57150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914400" y="0"/>
                  </a:moveTo>
                  <a:lnTo>
                    <a:pt x="849104" y="956"/>
                  </a:lnTo>
                  <a:lnTo>
                    <a:pt x="785046" y="3783"/>
                  </a:lnTo>
                  <a:lnTo>
                    <a:pt x="722381" y="8415"/>
                  </a:lnTo>
                  <a:lnTo>
                    <a:pt x="661263" y="14789"/>
                  </a:lnTo>
                  <a:lnTo>
                    <a:pt x="601849" y="22840"/>
                  </a:lnTo>
                  <a:lnTo>
                    <a:pt x="544291" y="32503"/>
                  </a:lnTo>
                  <a:lnTo>
                    <a:pt x="488746" y="43714"/>
                  </a:lnTo>
                  <a:lnTo>
                    <a:pt x="435367" y="56408"/>
                  </a:lnTo>
                  <a:lnTo>
                    <a:pt x="384311" y="70521"/>
                  </a:lnTo>
                  <a:lnTo>
                    <a:pt x="335730" y="85989"/>
                  </a:lnTo>
                  <a:lnTo>
                    <a:pt x="289782" y="102747"/>
                  </a:lnTo>
                  <a:lnTo>
                    <a:pt x="246619" y="120731"/>
                  </a:lnTo>
                  <a:lnTo>
                    <a:pt x="206398" y="139875"/>
                  </a:lnTo>
                  <a:lnTo>
                    <a:pt x="169272" y="160116"/>
                  </a:lnTo>
                  <a:lnTo>
                    <a:pt x="135397" y="181390"/>
                  </a:lnTo>
                  <a:lnTo>
                    <a:pt x="78018" y="226775"/>
                  </a:lnTo>
                  <a:lnTo>
                    <a:pt x="35500" y="275516"/>
                  </a:lnTo>
                  <a:lnTo>
                    <a:pt x="9081" y="327096"/>
                  </a:lnTo>
                  <a:lnTo>
                    <a:pt x="0" y="381000"/>
                  </a:lnTo>
                  <a:lnTo>
                    <a:pt x="2296" y="408210"/>
                  </a:lnTo>
                  <a:lnTo>
                    <a:pt x="20201" y="461016"/>
                  </a:lnTo>
                  <a:lnTo>
                    <a:pt x="54824" y="511241"/>
                  </a:lnTo>
                  <a:lnTo>
                    <a:pt x="104928" y="558368"/>
                  </a:lnTo>
                  <a:lnTo>
                    <a:pt x="169272" y="601883"/>
                  </a:lnTo>
                  <a:lnTo>
                    <a:pt x="206398" y="622124"/>
                  </a:lnTo>
                  <a:lnTo>
                    <a:pt x="246619" y="641268"/>
                  </a:lnTo>
                  <a:lnTo>
                    <a:pt x="289782" y="659252"/>
                  </a:lnTo>
                  <a:lnTo>
                    <a:pt x="335730" y="676010"/>
                  </a:lnTo>
                  <a:lnTo>
                    <a:pt x="384311" y="691478"/>
                  </a:lnTo>
                  <a:lnTo>
                    <a:pt x="435367" y="705591"/>
                  </a:lnTo>
                  <a:lnTo>
                    <a:pt x="488746" y="718285"/>
                  </a:lnTo>
                  <a:lnTo>
                    <a:pt x="544291" y="729496"/>
                  </a:lnTo>
                  <a:lnTo>
                    <a:pt x="601849" y="739159"/>
                  </a:lnTo>
                  <a:lnTo>
                    <a:pt x="661263" y="747210"/>
                  </a:lnTo>
                  <a:lnTo>
                    <a:pt x="722381" y="753584"/>
                  </a:lnTo>
                  <a:lnTo>
                    <a:pt x="785046" y="758216"/>
                  </a:lnTo>
                  <a:lnTo>
                    <a:pt x="849104" y="761043"/>
                  </a:lnTo>
                  <a:lnTo>
                    <a:pt x="914400" y="762000"/>
                  </a:lnTo>
                  <a:lnTo>
                    <a:pt x="979695" y="761043"/>
                  </a:lnTo>
                  <a:lnTo>
                    <a:pt x="1043753" y="758216"/>
                  </a:lnTo>
                  <a:lnTo>
                    <a:pt x="1106418" y="753584"/>
                  </a:lnTo>
                  <a:lnTo>
                    <a:pt x="1167536" y="747210"/>
                  </a:lnTo>
                  <a:lnTo>
                    <a:pt x="1226950" y="739159"/>
                  </a:lnTo>
                  <a:lnTo>
                    <a:pt x="1284508" y="729496"/>
                  </a:lnTo>
                  <a:lnTo>
                    <a:pt x="1340053" y="718285"/>
                  </a:lnTo>
                  <a:lnTo>
                    <a:pt x="1393432" y="705591"/>
                  </a:lnTo>
                  <a:lnTo>
                    <a:pt x="1444488" y="691478"/>
                  </a:lnTo>
                  <a:lnTo>
                    <a:pt x="1493069" y="676010"/>
                  </a:lnTo>
                  <a:lnTo>
                    <a:pt x="1539017" y="659252"/>
                  </a:lnTo>
                  <a:lnTo>
                    <a:pt x="1582180" y="641268"/>
                  </a:lnTo>
                  <a:lnTo>
                    <a:pt x="1622401" y="622124"/>
                  </a:lnTo>
                  <a:lnTo>
                    <a:pt x="1659527" y="601883"/>
                  </a:lnTo>
                  <a:lnTo>
                    <a:pt x="1693402" y="580609"/>
                  </a:lnTo>
                  <a:lnTo>
                    <a:pt x="1750781" y="535224"/>
                  </a:lnTo>
                  <a:lnTo>
                    <a:pt x="1793299" y="486483"/>
                  </a:lnTo>
                  <a:lnTo>
                    <a:pt x="1819718" y="434903"/>
                  </a:lnTo>
                  <a:lnTo>
                    <a:pt x="1828800" y="381000"/>
                  </a:lnTo>
                  <a:lnTo>
                    <a:pt x="1826503" y="353789"/>
                  </a:lnTo>
                  <a:lnTo>
                    <a:pt x="1808598" y="300983"/>
                  </a:lnTo>
                  <a:lnTo>
                    <a:pt x="1773975" y="250758"/>
                  </a:lnTo>
                  <a:lnTo>
                    <a:pt x="1723871" y="203631"/>
                  </a:lnTo>
                  <a:lnTo>
                    <a:pt x="1659527" y="160116"/>
                  </a:lnTo>
                  <a:lnTo>
                    <a:pt x="1622401" y="139875"/>
                  </a:lnTo>
                  <a:lnTo>
                    <a:pt x="1582180" y="120731"/>
                  </a:lnTo>
                  <a:lnTo>
                    <a:pt x="1539017" y="102747"/>
                  </a:lnTo>
                  <a:lnTo>
                    <a:pt x="1493069" y="85989"/>
                  </a:lnTo>
                  <a:lnTo>
                    <a:pt x="1444488" y="70521"/>
                  </a:lnTo>
                  <a:lnTo>
                    <a:pt x="1393432" y="56408"/>
                  </a:lnTo>
                  <a:lnTo>
                    <a:pt x="1340053" y="43714"/>
                  </a:lnTo>
                  <a:lnTo>
                    <a:pt x="1284508" y="32503"/>
                  </a:lnTo>
                  <a:lnTo>
                    <a:pt x="1226950" y="22840"/>
                  </a:lnTo>
                  <a:lnTo>
                    <a:pt x="1167536" y="14789"/>
                  </a:lnTo>
                  <a:lnTo>
                    <a:pt x="1106418" y="8415"/>
                  </a:lnTo>
                  <a:lnTo>
                    <a:pt x="1043753" y="3783"/>
                  </a:lnTo>
                  <a:lnTo>
                    <a:pt x="979695" y="9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24400" y="57150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381000"/>
                  </a:moveTo>
                  <a:lnTo>
                    <a:pt x="9081" y="327096"/>
                  </a:lnTo>
                  <a:lnTo>
                    <a:pt x="35500" y="275516"/>
                  </a:lnTo>
                  <a:lnTo>
                    <a:pt x="78018" y="226775"/>
                  </a:lnTo>
                  <a:lnTo>
                    <a:pt x="135397" y="181390"/>
                  </a:lnTo>
                  <a:lnTo>
                    <a:pt x="169272" y="160116"/>
                  </a:lnTo>
                  <a:lnTo>
                    <a:pt x="206398" y="139875"/>
                  </a:lnTo>
                  <a:lnTo>
                    <a:pt x="246619" y="120731"/>
                  </a:lnTo>
                  <a:lnTo>
                    <a:pt x="289782" y="102747"/>
                  </a:lnTo>
                  <a:lnTo>
                    <a:pt x="335730" y="85989"/>
                  </a:lnTo>
                  <a:lnTo>
                    <a:pt x="384311" y="70521"/>
                  </a:lnTo>
                  <a:lnTo>
                    <a:pt x="435367" y="56408"/>
                  </a:lnTo>
                  <a:lnTo>
                    <a:pt x="488746" y="43714"/>
                  </a:lnTo>
                  <a:lnTo>
                    <a:pt x="544291" y="32503"/>
                  </a:lnTo>
                  <a:lnTo>
                    <a:pt x="601849" y="22840"/>
                  </a:lnTo>
                  <a:lnTo>
                    <a:pt x="661263" y="14789"/>
                  </a:lnTo>
                  <a:lnTo>
                    <a:pt x="722381" y="8415"/>
                  </a:lnTo>
                  <a:lnTo>
                    <a:pt x="785046" y="3783"/>
                  </a:lnTo>
                  <a:lnTo>
                    <a:pt x="849104" y="956"/>
                  </a:lnTo>
                  <a:lnTo>
                    <a:pt x="914400" y="0"/>
                  </a:lnTo>
                  <a:lnTo>
                    <a:pt x="979695" y="956"/>
                  </a:lnTo>
                  <a:lnTo>
                    <a:pt x="1043753" y="3783"/>
                  </a:lnTo>
                  <a:lnTo>
                    <a:pt x="1106418" y="8415"/>
                  </a:lnTo>
                  <a:lnTo>
                    <a:pt x="1167536" y="14789"/>
                  </a:lnTo>
                  <a:lnTo>
                    <a:pt x="1226950" y="22840"/>
                  </a:lnTo>
                  <a:lnTo>
                    <a:pt x="1284508" y="32503"/>
                  </a:lnTo>
                  <a:lnTo>
                    <a:pt x="1340053" y="43714"/>
                  </a:lnTo>
                  <a:lnTo>
                    <a:pt x="1393432" y="56408"/>
                  </a:lnTo>
                  <a:lnTo>
                    <a:pt x="1444488" y="70521"/>
                  </a:lnTo>
                  <a:lnTo>
                    <a:pt x="1493069" y="85989"/>
                  </a:lnTo>
                  <a:lnTo>
                    <a:pt x="1539017" y="102747"/>
                  </a:lnTo>
                  <a:lnTo>
                    <a:pt x="1582180" y="120731"/>
                  </a:lnTo>
                  <a:lnTo>
                    <a:pt x="1622401" y="139875"/>
                  </a:lnTo>
                  <a:lnTo>
                    <a:pt x="1659527" y="160116"/>
                  </a:lnTo>
                  <a:lnTo>
                    <a:pt x="1693402" y="181390"/>
                  </a:lnTo>
                  <a:lnTo>
                    <a:pt x="1750781" y="226775"/>
                  </a:lnTo>
                  <a:lnTo>
                    <a:pt x="1793299" y="275516"/>
                  </a:lnTo>
                  <a:lnTo>
                    <a:pt x="1819718" y="327096"/>
                  </a:lnTo>
                  <a:lnTo>
                    <a:pt x="1828800" y="381000"/>
                  </a:lnTo>
                  <a:lnTo>
                    <a:pt x="1826503" y="408210"/>
                  </a:lnTo>
                  <a:lnTo>
                    <a:pt x="1808598" y="461016"/>
                  </a:lnTo>
                  <a:lnTo>
                    <a:pt x="1773975" y="511241"/>
                  </a:lnTo>
                  <a:lnTo>
                    <a:pt x="1723871" y="558368"/>
                  </a:lnTo>
                  <a:lnTo>
                    <a:pt x="1659527" y="601883"/>
                  </a:lnTo>
                  <a:lnTo>
                    <a:pt x="1622401" y="622124"/>
                  </a:lnTo>
                  <a:lnTo>
                    <a:pt x="1582180" y="641268"/>
                  </a:lnTo>
                  <a:lnTo>
                    <a:pt x="1539017" y="659252"/>
                  </a:lnTo>
                  <a:lnTo>
                    <a:pt x="1493069" y="676010"/>
                  </a:lnTo>
                  <a:lnTo>
                    <a:pt x="1444488" y="691478"/>
                  </a:lnTo>
                  <a:lnTo>
                    <a:pt x="1393432" y="705591"/>
                  </a:lnTo>
                  <a:lnTo>
                    <a:pt x="1340053" y="718285"/>
                  </a:lnTo>
                  <a:lnTo>
                    <a:pt x="1284508" y="729496"/>
                  </a:lnTo>
                  <a:lnTo>
                    <a:pt x="1226950" y="739159"/>
                  </a:lnTo>
                  <a:lnTo>
                    <a:pt x="1167536" y="747210"/>
                  </a:lnTo>
                  <a:lnTo>
                    <a:pt x="1106418" y="753584"/>
                  </a:lnTo>
                  <a:lnTo>
                    <a:pt x="1043753" y="758216"/>
                  </a:lnTo>
                  <a:lnTo>
                    <a:pt x="979695" y="761043"/>
                  </a:lnTo>
                  <a:lnTo>
                    <a:pt x="914400" y="762000"/>
                  </a:lnTo>
                  <a:lnTo>
                    <a:pt x="849104" y="761043"/>
                  </a:lnTo>
                  <a:lnTo>
                    <a:pt x="785046" y="758216"/>
                  </a:lnTo>
                  <a:lnTo>
                    <a:pt x="722381" y="753584"/>
                  </a:lnTo>
                  <a:lnTo>
                    <a:pt x="661263" y="747210"/>
                  </a:lnTo>
                  <a:lnTo>
                    <a:pt x="601849" y="739159"/>
                  </a:lnTo>
                  <a:lnTo>
                    <a:pt x="544291" y="729496"/>
                  </a:lnTo>
                  <a:lnTo>
                    <a:pt x="488746" y="718285"/>
                  </a:lnTo>
                  <a:lnTo>
                    <a:pt x="435367" y="705591"/>
                  </a:lnTo>
                  <a:lnTo>
                    <a:pt x="384311" y="691478"/>
                  </a:lnTo>
                  <a:lnTo>
                    <a:pt x="335730" y="676010"/>
                  </a:lnTo>
                  <a:lnTo>
                    <a:pt x="289782" y="659252"/>
                  </a:lnTo>
                  <a:lnTo>
                    <a:pt x="246619" y="641268"/>
                  </a:lnTo>
                  <a:lnTo>
                    <a:pt x="206398" y="622124"/>
                  </a:lnTo>
                  <a:lnTo>
                    <a:pt x="169272" y="601883"/>
                  </a:lnTo>
                  <a:lnTo>
                    <a:pt x="135397" y="580609"/>
                  </a:lnTo>
                  <a:lnTo>
                    <a:pt x="78018" y="535224"/>
                  </a:lnTo>
                  <a:lnTo>
                    <a:pt x="35500" y="486483"/>
                  </a:lnTo>
                  <a:lnTo>
                    <a:pt x="9081" y="434903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85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084190" y="5830316"/>
            <a:ext cx="11093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40" dirty="0">
                <a:latin typeface="Times New Roman"/>
                <a:cs typeface="Times New Roman"/>
              </a:rPr>
              <a:t>X3</a:t>
            </a:r>
            <a:r>
              <a:rPr sz="2700" b="1" spc="-65" dirty="0">
                <a:latin typeface="Times New Roman"/>
                <a:cs typeface="Times New Roman"/>
              </a:rPr>
              <a:t> </a:t>
            </a:r>
            <a:r>
              <a:rPr sz="2700" b="1" spc="260" dirty="0">
                <a:latin typeface="Times New Roman"/>
                <a:cs typeface="Times New Roman"/>
              </a:rPr>
              <a:t>&lt;</a:t>
            </a:r>
            <a:r>
              <a:rPr sz="2700" b="1" spc="-55" dirty="0">
                <a:latin typeface="Times New Roman"/>
                <a:cs typeface="Times New Roman"/>
              </a:rPr>
              <a:t> </a:t>
            </a:r>
            <a:r>
              <a:rPr sz="2700" b="1" spc="-90" dirty="0">
                <a:latin typeface="Times New Roman"/>
                <a:cs typeface="Times New Roman"/>
              </a:rPr>
              <a:t>10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23050" y="5708650"/>
            <a:ext cx="1841500" cy="774700"/>
            <a:chOff x="6623050" y="5708650"/>
            <a:chExt cx="1841500" cy="774700"/>
          </a:xfrm>
        </p:grpSpPr>
        <p:sp>
          <p:nvSpPr>
            <p:cNvPr id="31" name="object 31"/>
            <p:cNvSpPr/>
            <p:nvPr/>
          </p:nvSpPr>
          <p:spPr>
            <a:xfrm>
              <a:off x="6629400" y="57150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914400" y="0"/>
                  </a:moveTo>
                  <a:lnTo>
                    <a:pt x="849104" y="956"/>
                  </a:lnTo>
                  <a:lnTo>
                    <a:pt x="785046" y="3783"/>
                  </a:lnTo>
                  <a:lnTo>
                    <a:pt x="722381" y="8415"/>
                  </a:lnTo>
                  <a:lnTo>
                    <a:pt x="661263" y="14789"/>
                  </a:lnTo>
                  <a:lnTo>
                    <a:pt x="601849" y="22840"/>
                  </a:lnTo>
                  <a:lnTo>
                    <a:pt x="544291" y="32503"/>
                  </a:lnTo>
                  <a:lnTo>
                    <a:pt x="488746" y="43714"/>
                  </a:lnTo>
                  <a:lnTo>
                    <a:pt x="435367" y="56408"/>
                  </a:lnTo>
                  <a:lnTo>
                    <a:pt x="384311" y="70521"/>
                  </a:lnTo>
                  <a:lnTo>
                    <a:pt x="335730" y="85989"/>
                  </a:lnTo>
                  <a:lnTo>
                    <a:pt x="289782" y="102747"/>
                  </a:lnTo>
                  <a:lnTo>
                    <a:pt x="246619" y="120731"/>
                  </a:lnTo>
                  <a:lnTo>
                    <a:pt x="206398" y="139875"/>
                  </a:lnTo>
                  <a:lnTo>
                    <a:pt x="169272" y="160116"/>
                  </a:lnTo>
                  <a:lnTo>
                    <a:pt x="135397" y="181390"/>
                  </a:lnTo>
                  <a:lnTo>
                    <a:pt x="78018" y="226775"/>
                  </a:lnTo>
                  <a:lnTo>
                    <a:pt x="35500" y="275516"/>
                  </a:lnTo>
                  <a:lnTo>
                    <a:pt x="9081" y="327096"/>
                  </a:lnTo>
                  <a:lnTo>
                    <a:pt x="0" y="381000"/>
                  </a:lnTo>
                  <a:lnTo>
                    <a:pt x="2296" y="408210"/>
                  </a:lnTo>
                  <a:lnTo>
                    <a:pt x="20201" y="461016"/>
                  </a:lnTo>
                  <a:lnTo>
                    <a:pt x="54824" y="511241"/>
                  </a:lnTo>
                  <a:lnTo>
                    <a:pt x="104928" y="558368"/>
                  </a:lnTo>
                  <a:lnTo>
                    <a:pt x="169272" y="601883"/>
                  </a:lnTo>
                  <a:lnTo>
                    <a:pt x="206398" y="622124"/>
                  </a:lnTo>
                  <a:lnTo>
                    <a:pt x="246619" y="641268"/>
                  </a:lnTo>
                  <a:lnTo>
                    <a:pt x="289782" y="659252"/>
                  </a:lnTo>
                  <a:lnTo>
                    <a:pt x="335730" y="676010"/>
                  </a:lnTo>
                  <a:lnTo>
                    <a:pt x="384311" y="691478"/>
                  </a:lnTo>
                  <a:lnTo>
                    <a:pt x="435367" y="705591"/>
                  </a:lnTo>
                  <a:lnTo>
                    <a:pt x="488746" y="718285"/>
                  </a:lnTo>
                  <a:lnTo>
                    <a:pt x="544291" y="729496"/>
                  </a:lnTo>
                  <a:lnTo>
                    <a:pt x="601849" y="739159"/>
                  </a:lnTo>
                  <a:lnTo>
                    <a:pt x="661263" y="747210"/>
                  </a:lnTo>
                  <a:lnTo>
                    <a:pt x="722381" y="753584"/>
                  </a:lnTo>
                  <a:lnTo>
                    <a:pt x="785046" y="758216"/>
                  </a:lnTo>
                  <a:lnTo>
                    <a:pt x="849104" y="761043"/>
                  </a:lnTo>
                  <a:lnTo>
                    <a:pt x="914400" y="762000"/>
                  </a:lnTo>
                  <a:lnTo>
                    <a:pt x="979695" y="761043"/>
                  </a:lnTo>
                  <a:lnTo>
                    <a:pt x="1043753" y="758216"/>
                  </a:lnTo>
                  <a:lnTo>
                    <a:pt x="1106418" y="753584"/>
                  </a:lnTo>
                  <a:lnTo>
                    <a:pt x="1167536" y="747210"/>
                  </a:lnTo>
                  <a:lnTo>
                    <a:pt x="1226950" y="739159"/>
                  </a:lnTo>
                  <a:lnTo>
                    <a:pt x="1284508" y="729496"/>
                  </a:lnTo>
                  <a:lnTo>
                    <a:pt x="1340053" y="718285"/>
                  </a:lnTo>
                  <a:lnTo>
                    <a:pt x="1393432" y="705591"/>
                  </a:lnTo>
                  <a:lnTo>
                    <a:pt x="1444488" y="691478"/>
                  </a:lnTo>
                  <a:lnTo>
                    <a:pt x="1493069" y="676010"/>
                  </a:lnTo>
                  <a:lnTo>
                    <a:pt x="1539017" y="659252"/>
                  </a:lnTo>
                  <a:lnTo>
                    <a:pt x="1582180" y="641268"/>
                  </a:lnTo>
                  <a:lnTo>
                    <a:pt x="1622401" y="622124"/>
                  </a:lnTo>
                  <a:lnTo>
                    <a:pt x="1659527" y="601883"/>
                  </a:lnTo>
                  <a:lnTo>
                    <a:pt x="1693402" y="580609"/>
                  </a:lnTo>
                  <a:lnTo>
                    <a:pt x="1750781" y="535224"/>
                  </a:lnTo>
                  <a:lnTo>
                    <a:pt x="1793299" y="486483"/>
                  </a:lnTo>
                  <a:lnTo>
                    <a:pt x="1819718" y="434903"/>
                  </a:lnTo>
                  <a:lnTo>
                    <a:pt x="1828800" y="381000"/>
                  </a:lnTo>
                  <a:lnTo>
                    <a:pt x="1826503" y="353789"/>
                  </a:lnTo>
                  <a:lnTo>
                    <a:pt x="1808598" y="300983"/>
                  </a:lnTo>
                  <a:lnTo>
                    <a:pt x="1773975" y="250758"/>
                  </a:lnTo>
                  <a:lnTo>
                    <a:pt x="1723871" y="203631"/>
                  </a:lnTo>
                  <a:lnTo>
                    <a:pt x="1659527" y="160116"/>
                  </a:lnTo>
                  <a:lnTo>
                    <a:pt x="1622401" y="139875"/>
                  </a:lnTo>
                  <a:lnTo>
                    <a:pt x="1582180" y="120731"/>
                  </a:lnTo>
                  <a:lnTo>
                    <a:pt x="1539017" y="102747"/>
                  </a:lnTo>
                  <a:lnTo>
                    <a:pt x="1493069" y="85989"/>
                  </a:lnTo>
                  <a:lnTo>
                    <a:pt x="1444488" y="70521"/>
                  </a:lnTo>
                  <a:lnTo>
                    <a:pt x="1393432" y="56408"/>
                  </a:lnTo>
                  <a:lnTo>
                    <a:pt x="1340053" y="43714"/>
                  </a:lnTo>
                  <a:lnTo>
                    <a:pt x="1284508" y="32503"/>
                  </a:lnTo>
                  <a:lnTo>
                    <a:pt x="1226950" y="22840"/>
                  </a:lnTo>
                  <a:lnTo>
                    <a:pt x="1167536" y="14789"/>
                  </a:lnTo>
                  <a:lnTo>
                    <a:pt x="1106418" y="8415"/>
                  </a:lnTo>
                  <a:lnTo>
                    <a:pt x="1043753" y="3783"/>
                  </a:lnTo>
                  <a:lnTo>
                    <a:pt x="979695" y="956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29400" y="5715000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0" y="381000"/>
                  </a:moveTo>
                  <a:lnTo>
                    <a:pt x="9081" y="327096"/>
                  </a:lnTo>
                  <a:lnTo>
                    <a:pt x="35500" y="275516"/>
                  </a:lnTo>
                  <a:lnTo>
                    <a:pt x="78018" y="226775"/>
                  </a:lnTo>
                  <a:lnTo>
                    <a:pt x="135397" y="181390"/>
                  </a:lnTo>
                  <a:lnTo>
                    <a:pt x="169272" y="160116"/>
                  </a:lnTo>
                  <a:lnTo>
                    <a:pt x="206398" y="139875"/>
                  </a:lnTo>
                  <a:lnTo>
                    <a:pt x="246619" y="120731"/>
                  </a:lnTo>
                  <a:lnTo>
                    <a:pt x="289782" y="102747"/>
                  </a:lnTo>
                  <a:lnTo>
                    <a:pt x="335730" y="85989"/>
                  </a:lnTo>
                  <a:lnTo>
                    <a:pt x="384311" y="70521"/>
                  </a:lnTo>
                  <a:lnTo>
                    <a:pt x="435367" y="56408"/>
                  </a:lnTo>
                  <a:lnTo>
                    <a:pt x="488746" y="43714"/>
                  </a:lnTo>
                  <a:lnTo>
                    <a:pt x="544291" y="32503"/>
                  </a:lnTo>
                  <a:lnTo>
                    <a:pt x="601849" y="22840"/>
                  </a:lnTo>
                  <a:lnTo>
                    <a:pt x="661263" y="14789"/>
                  </a:lnTo>
                  <a:lnTo>
                    <a:pt x="722381" y="8415"/>
                  </a:lnTo>
                  <a:lnTo>
                    <a:pt x="785046" y="3783"/>
                  </a:lnTo>
                  <a:lnTo>
                    <a:pt x="849104" y="956"/>
                  </a:lnTo>
                  <a:lnTo>
                    <a:pt x="914400" y="0"/>
                  </a:lnTo>
                  <a:lnTo>
                    <a:pt x="979695" y="956"/>
                  </a:lnTo>
                  <a:lnTo>
                    <a:pt x="1043753" y="3783"/>
                  </a:lnTo>
                  <a:lnTo>
                    <a:pt x="1106418" y="8415"/>
                  </a:lnTo>
                  <a:lnTo>
                    <a:pt x="1167536" y="14789"/>
                  </a:lnTo>
                  <a:lnTo>
                    <a:pt x="1226950" y="22840"/>
                  </a:lnTo>
                  <a:lnTo>
                    <a:pt x="1284508" y="32503"/>
                  </a:lnTo>
                  <a:lnTo>
                    <a:pt x="1340053" y="43714"/>
                  </a:lnTo>
                  <a:lnTo>
                    <a:pt x="1393432" y="56408"/>
                  </a:lnTo>
                  <a:lnTo>
                    <a:pt x="1444488" y="70521"/>
                  </a:lnTo>
                  <a:lnTo>
                    <a:pt x="1493069" y="85989"/>
                  </a:lnTo>
                  <a:lnTo>
                    <a:pt x="1539017" y="102747"/>
                  </a:lnTo>
                  <a:lnTo>
                    <a:pt x="1582180" y="120731"/>
                  </a:lnTo>
                  <a:lnTo>
                    <a:pt x="1622401" y="139875"/>
                  </a:lnTo>
                  <a:lnTo>
                    <a:pt x="1659527" y="160116"/>
                  </a:lnTo>
                  <a:lnTo>
                    <a:pt x="1693402" y="181390"/>
                  </a:lnTo>
                  <a:lnTo>
                    <a:pt x="1750781" y="226775"/>
                  </a:lnTo>
                  <a:lnTo>
                    <a:pt x="1793299" y="275516"/>
                  </a:lnTo>
                  <a:lnTo>
                    <a:pt x="1819718" y="327096"/>
                  </a:lnTo>
                  <a:lnTo>
                    <a:pt x="1828800" y="381000"/>
                  </a:lnTo>
                  <a:lnTo>
                    <a:pt x="1826503" y="408210"/>
                  </a:lnTo>
                  <a:lnTo>
                    <a:pt x="1808598" y="461016"/>
                  </a:lnTo>
                  <a:lnTo>
                    <a:pt x="1773975" y="511241"/>
                  </a:lnTo>
                  <a:lnTo>
                    <a:pt x="1723871" y="558368"/>
                  </a:lnTo>
                  <a:lnTo>
                    <a:pt x="1659527" y="601883"/>
                  </a:lnTo>
                  <a:lnTo>
                    <a:pt x="1622401" y="622124"/>
                  </a:lnTo>
                  <a:lnTo>
                    <a:pt x="1582180" y="641268"/>
                  </a:lnTo>
                  <a:lnTo>
                    <a:pt x="1539017" y="659252"/>
                  </a:lnTo>
                  <a:lnTo>
                    <a:pt x="1493069" y="676010"/>
                  </a:lnTo>
                  <a:lnTo>
                    <a:pt x="1444488" y="691478"/>
                  </a:lnTo>
                  <a:lnTo>
                    <a:pt x="1393432" y="705591"/>
                  </a:lnTo>
                  <a:lnTo>
                    <a:pt x="1340053" y="718285"/>
                  </a:lnTo>
                  <a:lnTo>
                    <a:pt x="1284508" y="729496"/>
                  </a:lnTo>
                  <a:lnTo>
                    <a:pt x="1226950" y="739159"/>
                  </a:lnTo>
                  <a:lnTo>
                    <a:pt x="1167536" y="747210"/>
                  </a:lnTo>
                  <a:lnTo>
                    <a:pt x="1106418" y="753584"/>
                  </a:lnTo>
                  <a:lnTo>
                    <a:pt x="1043753" y="758216"/>
                  </a:lnTo>
                  <a:lnTo>
                    <a:pt x="979695" y="761043"/>
                  </a:lnTo>
                  <a:lnTo>
                    <a:pt x="914400" y="762000"/>
                  </a:lnTo>
                  <a:lnTo>
                    <a:pt x="849104" y="761043"/>
                  </a:lnTo>
                  <a:lnTo>
                    <a:pt x="785046" y="758216"/>
                  </a:lnTo>
                  <a:lnTo>
                    <a:pt x="722381" y="753584"/>
                  </a:lnTo>
                  <a:lnTo>
                    <a:pt x="661263" y="747210"/>
                  </a:lnTo>
                  <a:lnTo>
                    <a:pt x="601849" y="739159"/>
                  </a:lnTo>
                  <a:lnTo>
                    <a:pt x="544291" y="729496"/>
                  </a:lnTo>
                  <a:lnTo>
                    <a:pt x="488746" y="718285"/>
                  </a:lnTo>
                  <a:lnTo>
                    <a:pt x="435367" y="705591"/>
                  </a:lnTo>
                  <a:lnTo>
                    <a:pt x="384311" y="691478"/>
                  </a:lnTo>
                  <a:lnTo>
                    <a:pt x="335730" y="676010"/>
                  </a:lnTo>
                  <a:lnTo>
                    <a:pt x="289782" y="659252"/>
                  </a:lnTo>
                  <a:lnTo>
                    <a:pt x="246619" y="641268"/>
                  </a:lnTo>
                  <a:lnTo>
                    <a:pt x="206398" y="622124"/>
                  </a:lnTo>
                  <a:lnTo>
                    <a:pt x="169272" y="601883"/>
                  </a:lnTo>
                  <a:lnTo>
                    <a:pt x="135397" y="580609"/>
                  </a:lnTo>
                  <a:lnTo>
                    <a:pt x="78018" y="535224"/>
                  </a:lnTo>
                  <a:lnTo>
                    <a:pt x="35500" y="486483"/>
                  </a:lnTo>
                  <a:lnTo>
                    <a:pt x="9081" y="434903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85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989826" y="5830316"/>
            <a:ext cx="11087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40" dirty="0">
                <a:latin typeface="Times New Roman"/>
                <a:cs typeface="Times New Roman"/>
              </a:rPr>
              <a:t>X3</a:t>
            </a:r>
            <a:r>
              <a:rPr sz="2700" b="1" spc="-65" dirty="0">
                <a:latin typeface="Times New Roman"/>
                <a:cs typeface="Times New Roman"/>
              </a:rPr>
              <a:t> </a:t>
            </a:r>
            <a:r>
              <a:rPr sz="2700" b="1" spc="260" dirty="0">
                <a:latin typeface="Times New Roman"/>
                <a:cs typeface="Times New Roman"/>
              </a:rPr>
              <a:t>&lt;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90" dirty="0">
                <a:latin typeface="Times New Roman"/>
                <a:cs typeface="Times New Roman"/>
              </a:rPr>
              <a:t>90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Types</a:t>
            </a:r>
            <a:r>
              <a:rPr spc="-175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0" dirty="0"/>
              <a:t>Models……..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0157"/>
            <a:ext cx="3112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b="1" dirty="0">
                <a:solidFill>
                  <a:srgbClr val="001F5F"/>
                </a:solidFill>
                <a:latin typeface="Times New Roman"/>
                <a:cs typeface="Times New Roman"/>
              </a:rPr>
              <a:t>Neural</a:t>
            </a:r>
            <a:r>
              <a:rPr sz="32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Network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1371600"/>
            <a:ext cx="4419600" cy="53187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Resources?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92377"/>
            <a:ext cx="422465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70534" algn="l"/>
              </a:tabLst>
            </a:pPr>
            <a:r>
              <a:rPr sz="3600" b="1" spc="-10" dirty="0">
                <a:latin typeface="Arial"/>
                <a:cs typeface="Arial"/>
                <a:hlinkClick r:id="rId2"/>
              </a:rPr>
              <a:t>www.psrana.com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375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3600" b="1" spc="-10" dirty="0">
                <a:latin typeface="Arial"/>
                <a:cs typeface="Arial"/>
              </a:rPr>
              <a:t>leadingindia.ai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4172" y="1392377"/>
            <a:ext cx="313309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3105" algn="l"/>
              </a:tabLst>
            </a:pPr>
            <a:r>
              <a:rPr sz="3600" spc="-50" dirty="0">
                <a:latin typeface="Wingdings"/>
                <a:cs typeface="Wingdings"/>
              </a:rPr>
              <a:t>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b="1" spc="-10" dirty="0">
                <a:latin typeface="Arial"/>
                <a:cs typeface="Arial"/>
              </a:rPr>
              <a:t>Resource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  <a:tabLst>
                <a:tab pos="780415" algn="l"/>
              </a:tabLst>
            </a:pPr>
            <a:r>
              <a:rPr sz="3600" spc="-50" dirty="0">
                <a:latin typeface="Wingdings"/>
                <a:cs typeface="Wingdings"/>
              </a:rPr>
              <a:t>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b="1" spc="-10" dirty="0">
                <a:latin typeface="Arial"/>
                <a:cs typeface="Arial"/>
              </a:rPr>
              <a:t>Resources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489" y="2450414"/>
            <a:ext cx="5054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0000"/>
                </a:solidFill>
                <a:latin typeface="Times New Roman"/>
                <a:cs typeface="Times New Roman"/>
              </a:rPr>
              <a:t>Image </a:t>
            </a:r>
            <a:r>
              <a:rPr sz="4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Colorization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5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Times New Roman"/>
                <a:cs typeface="Times New Roman"/>
              </a:rPr>
              <a:t>More</a:t>
            </a:r>
            <a:r>
              <a:rPr b="1" spc="-16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Examples…..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772668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5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Times New Roman"/>
                <a:cs typeface="Times New Roman"/>
              </a:rPr>
              <a:t>More</a:t>
            </a:r>
            <a:r>
              <a:rPr b="1" spc="-16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Examples…..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676400"/>
            <a:ext cx="6752844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917" y="2453462"/>
            <a:ext cx="8049895" cy="202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  <a:tabLst>
                <a:tab pos="2666365" algn="l"/>
                <a:tab pos="5079365" algn="l"/>
              </a:tabLst>
            </a:pPr>
            <a:r>
              <a:rPr sz="4200" b="1" dirty="0">
                <a:solidFill>
                  <a:srgbClr val="FF0000"/>
                </a:solidFill>
                <a:latin typeface="Times New Roman"/>
                <a:cs typeface="Times New Roman"/>
              </a:rPr>
              <a:t>Can you</a:t>
            </a:r>
            <a:r>
              <a:rPr sz="42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200" b="1" dirty="0">
                <a:solidFill>
                  <a:srgbClr val="FF0000"/>
                </a:solidFill>
                <a:latin typeface="Times New Roman"/>
                <a:cs typeface="Times New Roman"/>
              </a:rPr>
              <a:t>think</a:t>
            </a:r>
            <a:r>
              <a:rPr sz="4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200" b="1" dirty="0">
                <a:solidFill>
                  <a:srgbClr val="FF0000"/>
                </a:solidFill>
                <a:latin typeface="Times New Roman"/>
                <a:cs typeface="Times New Roman"/>
              </a:rPr>
              <a:t>any</a:t>
            </a:r>
            <a:r>
              <a:rPr sz="4200" b="1" spc="-2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2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APPLICATION </a:t>
            </a:r>
            <a:r>
              <a:rPr sz="4200" b="1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4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200" b="1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4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42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developed</a:t>
            </a:r>
            <a:r>
              <a:rPr sz="42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endParaRPr sz="42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605"/>
              </a:spcBef>
            </a:pPr>
            <a:r>
              <a:rPr sz="4200" b="1" dirty="0">
                <a:solidFill>
                  <a:srgbClr val="FF0000"/>
                </a:solidFill>
                <a:latin typeface="Times New Roman"/>
                <a:cs typeface="Times New Roman"/>
              </a:rPr>
              <a:t>Image </a:t>
            </a:r>
            <a:r>
              <a:rPr sz="4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Colorization??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673" y="2450414"/>
            <a:ext cx="81438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0000"/>
                </a:solidFill>
                <a:latin typeface="Times New Roman"/>
                <a:cs typeface="Times New Roman"/>
              </a:rPr>
              <a:t>Convert</a:t>
            </a:r>
            <a:r>
              <a:rPr sz="4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000000"/>
                </a:solidFill>
                <a:latin typeface="Times New Roman"/>
                <a:cs typeface="Times New Roman"/>
              </a:rPr>
              <a:t>Black</a:t>
            </a:r>
            <a:r>
              <a:rPr sz="4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000000"/>
                </a:solidFill>
                <a:latin typeface="Times New Roman"/>
                <a:cs typeface="Times New Roman"/>
              </a:rPr>
              <a:t>&amp;</a:t>
            </a:r>
            <a:r>
              <a:rPr sz="48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000000"/>
                </a:solidFill>
                <a:latin typeface="Times New Roman"/>
                <a:cs typeface="Times New Roman"/>
              </a:rPr>
              <a:t>White</a:t>
            </a:r>
            <a:r>
              <a:rPr sz="4800" b="1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movies</a:t>
            </a:r>
            <a:endParaRPr sz="4800">
              <a:latin typeface="Times New Roman"/>
              <a:cs typeface="Times New Roman"/>
            </a:endParaRPr>
          </a:p>
          <a:p>
            <a:pPr marL="274320" algn="ctr">
              <a:lnSpc>
                <a:spcPct val="100000"/>
              </a:lnSpc>
              <a:spcBef>
                <a:spcPts val="5"/>
              </a:spcBef>
            </a:pPr>
            <a:r>
              <a:rPr sz="4800" b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4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Colored.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670" y="2450414"/>
            <a:ext cx="69761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0000"/>
                </a:solidFill>
                <a:latin typeface="Times New Roman"/>
                <a:cs typeface="Times New Roman"/>
              </a:rPr>
              <a:t>Methodology/Approach</a:t>
            </a:r>
            <a:r>
              <a:rPr sz="4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??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1002233"/>
            <a:ext cx="2081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Explore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731926"/>
            <a:ext cx="8086725" cy="15303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335280">
              <a:lnSpc>
                <a:spcPct val="110700"/>
              </a:lnSpc>
              <a:spcBef>
                <a:spcPts val="165"/>
              </a:spcBef>
              <a:buClr>
                <a:srgbClr val="9B2C1F"/>
              </a:buClr>
              <a:buSzPct val="44642"/>
              <a:buFont typeface="Wingdings"/>
              <a:buChar char=""/>
              <a:tabLst>
                <a:tab pos="347980" algn="l"/>
                <a:tab pos="348615" algn="l"/>
              </a:tabLst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Go</a:t>
            </a:r>
            <a:r>
              <a:rPr sz="28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800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google</a:t>
            </a:r>
            <a:r>
              <a:rPr sz="28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8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search</a:t>
            </a:r>
            <a:r>
              <a:rPr sz="28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8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“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Teachable</a:t>
            </a:r>
            <a:r>
              <a:rPr sz="3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Machine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” 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endParaRPr sz="2800" dirty="0">
              <a:latin typeface="Times New Roman"/>
              <a:cs typeface="Times New Roman"/>
            </a:endParaRPr>
          </a:p>
          <a:p>
            <a:pPr marL="347980" indent="-33591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44642"/>
              <a:buFont typeface="Wingdings"/>
              <a:buChar char=""/>
              <a:tabLst>
                <a:tab pos="347980" algn="l"/>
                <a:tab pos="348615" algn="l"/>
              </a:tabLst>
            </a:pP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Click</a:t>
            </a:r>
            <a:r>
              <a:rPr sz="28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28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“https://teachablemachine.withgoogle.com”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0349"/>
            <a:ext cx="2187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Times New Roman"/>
                <a:cs typeface="Times New Roman"/>
              </a:rPr>
              <a:t>Approach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60450" y="1212850"/>
            <a:ext cx="6565900" cy="4279900"/>
            <a:chOff x="1060450" y="1212850"/>
            <a:chExt cx="6565900" cy="4279900"/>
          </a:xfrm>
        </p:grpSpPr>
        <p:sp>
          <p:nvSpPr>
            <p:cNvPr id="4" name="object 4"/>
            <p:cNvSpPr/>
            <p:nvPr/>
          </p:nvSpPr>
          <p:spPr>
            <a:xfrm>
              <a:off x="1066800" y="1219200"/>
              <a:ext cx="6553200" cy="609600"/>
            </a:xfrm>
            <a:custGeom>
              <a:avLst/>
              <a:gdLst/>
              <a:ahLst/>
              <a:cxnLst/>
              <a:rect l="l" t="t" r="r" b="b"/>
              <a:pathLst>
                <a:path w="6553200" h="609600">
                  <a:moveTo>
                    <a:pt x="6553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553200" y="609600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800" y="1219200"/>
              <a:ext cx="6553200" cy="609600"/>
            </a:xfrm>
            <a:custGeom>
              <a:avLst/>
              <a:gdLst/>
              <a:ahLst/>
              <a:cxnLst/>
              <a:rect l="l" t="t" r="r" b="b"/>
              <a:pathLst>
                <a:path w="6553200" h="609600">
                  <a:moveTo>
                    <a:pt x="0" y="609600"/>
                  </a:moveTo>
                  <a:lnTo>
                    <a:pt x="6553200" y="609600"/>
                  </a:lnTo>
                  <a:lnTo>
                    <a:pt x="65532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649" y="1384807"/>
              <a:ext cx="4944618" cy="4253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66800" y="2209800"/>
              <a:ext cx="6553200" cy="609600"/>
            </a:xfrm>
            <a:custGeom>
              <a:avLst/>
              <a:gdLst/>
              <a:ahLst/>
              <a:cxnLst/>
              <a:rect l="l" t="t" r="r" b="b"/>
              <a:pathLst>
                <a:path w="6553200" h="609600">
                  <a:moveTo>
                    <a:pt x="6553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553200" y="609600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800" y="2209800"/>
              <a:ext cx="6553200" cy="609600"/>
            </a:xfrm>
            <a:custGeom>
              <a:avLst/>
              <a:gdLst/>
              <a:ahLst/>
              <a:cxnLst/>
              <a:rect l="l" t="t" r="r" b="b"/>
              <a:pathLst>
                <a:path w="6553200" h="609600">
                  <a:moveTo>
                    <a:pt x="0" y="609600"/>
                  </a:moveTo>
                  <a:lnTo>
                    <a:pt x="6553200" y="609600"/>
                  </a:lnTo>
                  <a:lnTo>
                    <a:pt x="65532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9229" y="2383916"/>
              <a:ext cx="3221355" cy="32435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15969" y="1828673"/>
              <a:ext cx="257175" cy="381635"/>
            </a:xfrm>
            <a:custGeom>
              <a:avLst/>
              <a:gdLst/>
              <a:ahLst/>
              <a:cxnLst/>
              <a:rect l="l" t="t" r="r" b="b"/>
              <a:pathLst>
                <a:path w="257175" h="381635">
                  <a:moveTo>
                    <a:pt x="24810" y="124285"/>
                  </a:moveTo>
                  <a:lnTo>
                    <a:pt x="14019" y="127888"/>
                  </a:lnTo>
                  <a:lnTo>
                    <a:pt x="5552" y="135447"/>
                  </a:lnTo>
                  <a:lnTo>
                    <a:pt x="763" y="145303"/>
                  </a:lnTo>
                  <a:lnTo>
                    <a:pt x="0" y="156231"/>
                  </a:lnTo>
                  <a:lnTo>
                    <a:pt x="3605" y="167004"/>
                  </a:lnTo>
                  <a:lnTo>
                    <a:pt x="127430" y="381253"/>
                  </a:lnTo>
                  <a:lnTo>
                    <a:pt x="160795" y="324612"/>
                  </a:lnTo>
                  <a:lnTo>
                    <a:pt x="99109" y="324485"/>
                  </a:lnTo>
                  <a:lnTo>
                    <a:pt x="99564" y="218760"/>
                  </a:lnTo>
                  <a:lnTo>
                    <a:pt x="53135" y="138429"/>
                  </a:lnTo>
                  <a:lnTo>
                    <a:pt x="45630" y="129889"/>
                  </a:lnTo>
                  <a:lnTo>
                    <a:pt x="35768" y="125063"/>
                  </a:lnTo>
                  <a:lnTo>
                    <a:pt x="24810" y="124285"/>
                  </a:lnTo>
                  <a:close/>
                </a:path>
                <a:path w="257175" h="381635">
                  <a:moveTo>
                    <a:pt x="99564" y="218760"/>
                  </a:moveTo>
                  <a:lnTo>
                    <a:pt x="99109" y="324485"/>
                  </a:lnTo>
                  <a:lnTo>
                    <a:pt x="156259" y="324612"/>
                  </a:lnTo>
                  <a:lnTo>
                    <a:pt x="156321" y="310261"/>
                  </a:lnTo>
                  <a:lnTo>
                    <a:pt x="152449" y="310261"/>
                  </a:lnTo>
                  <a:lnTo>
                    <a:pt x="103046" y="310006"/>
                  </a:lnTo>
                  <a:lnTo>
                    <a:pt x="127910" y="267804"/>
                  </a:lnTo>
                  <a:lnTo>
                    <a:pt x="99564" y="218760"/>
                  </a:lnTo>
                  <a:close/>
                </a:path>
                <a:path w="257175" h="381635">
                  <a:moveTo>
                    <a:pt x="232154" y="125206"/>
                  </a:moveTo>
                  <a:lnTo>
                    <a:pt x="156714" y="218913"/>
                  </a:lnTo>
                  <a:lnTo>
                    <a:pt x="156259" y="324612"/>
                  </a:lnTo>
                  <a:lnTo>
                    <a:pt x="160795" y="324612"/>
                  </a:lnTo>
                  <a:lnTo>
                    <a:pt x="253033" y="168021"/>
                  </a:lnTo>
                  <a:lnTo>
                    <a:pt x="256732" y="157301"/>
                  </a:lnTo>
                  <a:lnTo>
                    <a:pt x="256049" y="146367"/>
                  </a:lnTo>
                  <a:lnTo>
                    <a:pt x="251319" y="136481"/>
                  </a:lnTo>
                  <a:lnTo>
                    <a:pt x="242873" y="128904"/>
                  </a:lnTo>
                  <a:lnTo>
                    <a:pt x="232154" y="125206"/>
                  </a:lnTo>
                  <a:close/>
                </a:path>
                <a:path w="257175" h="381635">
                  <a:moveTo>
                    <a:pt x="127910" y="267804"/>
                  </a:moveTo>
                  <a:lnTo>
                    <a:pt x="103046" y="310006"/>
                  </a:lnTo>
                  <a:lnTo>
                    <a:pt x="152449" y="310261"/>
                  </a:lnTo>
                  <a:lnTo>
                    <a:pt x="127910" y="267804"/>
                  </a:lnTo>
                  <a:close/>
                </a:path>
                <a:path w="257175" h="381635">
                  <a:moveTo>
                    <a:pt x="156714" y="218913"/>
                  </a:moveTo>
                  <a:lnTo>
                    <a:pt x="127910" y="267804"/>
                  </a:lnTo>
                  <a:lnTo>
                    <a:pt x="152449" y="310261"/>
                  </a:lnTo>
                  <a:lnTo>
                    <a:pt x="156321" y="310261"/>
                  </a:lnTo>
                  <a:lnTo>
                    <a:pt x="156714" y="218913"/>
                  </a:lnTo>
                  <a:close/>
                </a:path>
                <a:path w="257175" h="381635">
                  <a:moveTo>
                    <a:pt x="100506" y="0"/>
                  </a:moveTo>
                  <a:lnTo>
                    <a:pt x="99564" y="218760"/>
                  </a:lnTo>
                  <a:lnTo>
                    <a:pt x="127910" y="267804"/>
                  </a:lnTo>
                  <a:lnTo>
                    <a:pt x="156714" y="218913"/>
                  </a:lnTo>
                  <a:lnTo>
                    <a:pt x="157656" y="253"/>
                  </a:lnTo>
                  <a:lnTo>
                    <a:pt x="100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800" y="3200400"/>
              <a:ext cx="6553200" cy="609600"/>
            </a:xfrm>
            <a:custGeom>
              <a:avLst/>
              <a:gdLst/>
              <a:ahLst/>
              <a:cxnLst/>
              <a:rect l="l" t="t" r="r" b="b"/>
              <a:pathLst>
                <a:path w="6553200" h="609600">
                  <a:moveTo>
                    <a:pt x="6553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553200" y="609600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6800" y="3200400"/>
              <a:ext cx="6553200" cy="609600"/>
            </a:xfrm>
            <a:custGeom>
              <a:avLst/>
              <a:gdLst/>
              <a:ahLst/>
              <a:cxnLst/>
              <a:rect l="l" t="t" r="r" b="b"/>
              <a:pathLst>
                <a:path w="6553200" h="609600">
                  <a:moveTo>
                    <a:pt x="0" y="609600"/>
                  </a:moveTo>
                  <a:lnTo>
                    <a:pt x="6553200" y="609600"/>
                  </a:lnTo>
                  <a:lnTo>
                    <a:pt x="65532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3593" y="3373882"/>
              <a:ext cx="5053076" cy="3256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15356" y="2820669"/>
              <a:ext cx="257175" cy="381635"/>
            </a:xfrm>
            <a:custGeom>
              <a:avLst/>
              <a:gdLst/>
              <a:ahLst/>
              <a:cxnLst/>
              <a:rect l="l" t="t" r="r" b="b"/>
              <a:pathLst>
                <a:path w="257175" h="381635">
                  <a:moveTo>
                    <a:pt x="25022" y="124031"/>
                  </a:moveTo>
                  <a:lnTo>
                    <a:pt x="14251" y="127634"/>
                  </a:lnTo>
                  <a:lnTo>
                    <a:pt x="5691" y="135066"/>
                  </a:lnTo>
                  <a:lnTo>
                    <a:pt x="821" y="144891"/>
                  </a:lnTo>
                  <a:lnTo>
                    <a:pt x="0" y="155834"/>
                  </a:lnTo>
                  <a:lnTo>
                    <a:pt x="3583" y="166624"/>
                  </a:lnTo>
                  <a:lnTo>
                    <a:pt x="126519" y="381380"/>
                  </a:lnTo>
                  <a:lnTo>
                    <a:pt x="160125" y="324865"/>
                  </a:lnTo>
                  <a:lnTo>
                    <a:pt x="155602" y="324865"/>
                  </a:lnTo>
                  <a:lnTo>
                    <a:pt x="98452" y="324484"/>
                  </a:lnTo>
                  <a:lnTo>
                    <a:pt x="99321" y="218758"/>
                  </a:lnTo>
                  <a:lnTo>
                    <a:pt x="53240" y="138175"/>
                  </a:lnTo>
                  <a:lnTo>
                    <a:pt x="45755" y="129635"/>
                  </a:lnTo>
                  <a:lnTo>
                    <a:pt x="35937" y="124809"/>
                  </a:lnTo>
                  <a:lnTo>
                    <a:pt x="25022" y="124031"/>
                  </a:lnTo>
                  <a:close/>
                </a:path>
                <a:path w="257175" h="381635">
                  <a:moveTo>
                    <a:pt x="99321" y="218758"/>
                  </a:moveTo>
                  <a:lnTo>
                    <a:pt x="98452" y="324484"/>
                  </a:lnTo>
                  <a:lnTo>
                    <a:pt x="155602" y="324865"/>
                  </a:lnTo>
                  <a:lnTo>
                    <a:pt x="155720" y="310514"/>
                  </a:lnTo>
                  <a:lnTo>
                    <a:pt x="151792" y="310514"/>
                  </a:lnTo>
                  <a:lnTo>
                    <a:pt x="102389" y="310133"/>
                  </a:lnTo>
                  <a:lnTo>
                    <a:pt x="127459" y="267963"/>
                  </a:lnTo>
                  <a:lnTo>
                    <a:pt x="99321" y="218758"/>
                  </a:lnTo>
                  <a:close/>
                </a:path>
                <a:path w="257175" h="381635">
                  <a:moveTo>
                    <a:pt x="232330" y="125747"/>
                  </a:moveTo>
                  <a:lnTo>
                    <a:pt x="156471" y="219162"/>
                  </a:lnTo>
                  <a:lnTo>
                    <a:pt x="155602" y="324865"/>
                  </a:lnTo>
                  <a:lnTo>
                    <a:pt x="160125" y="324865"/>
                  </a:lnTo>
                  <a:lnTo>
                    <a:pt x="253011" y="168655"/>
                  </a:lnTo>
                  <a:lnTo>
                    <a:pt x="256730" y="157936"/>
                  </a:lnTo>
                  <a:lnTo>
                    <a:pt x="256091" y="147002"/>
                  </a:lnTo>
                  <a:lnTo>
                    <a:pt x="251404" y="137116"/>
                  </a:lnTo>
                  <a:lnTo>
                    <a:pt x="242978" y="129539"/>
                  </a:lnTo>
                  <a:lnTo>
                    <a:pt x="232330" y="125747"/>
                  </a:lnTo>
                  <a:close/>
                </a:path>
                <a:path w="257175" h="381635">
                  <a:moveTo>
                    <a:pt x="127459" y="267963"/>
                  </a:moveTo>
                  <a:lnTo>
                    <a:pt x="102389" y="310133"/>
                  </a:lnTo>
                  <a:lnTo>
                    <a:pt x="151792" y="310514"/>
                  </a:lnTo>
                  <a:lnTo>
                    <a:pt x="127459" y="267963"/>
                  </a:lnTo>
                  <a:close/>
                </a:path>
                <a:path w="257175" h="381635">
                  <a:moveTo>
                    <a:pt x="156471" y="219162"/>
                  </a:moveTo>
                  <a:lnTo>
                    <a:pt x="127459" y="267963"/>
                  </a:lnTo>
                  <a:lnTo>
                    <a:pt x="151792" y="310514"/>
                  </a:lnTo>
                  <a:lnTo>
                    <a:pt x="155720" y="310514"/>
                  </a:lnTo>
                  <a:lnTo>
                    <a:pt x="156471" y="219162"/>
                  </a:lnTo>
                  <a:close/>
                </a:path>
                <a:path w="257175" h="381635">
                  <a:moveTo>
                    <a:pt x="101119" y="0"/>
                  </a:moveTo>
                  <a:lnTo>
                    <a:pt x="99321" y="218758"/>
                  </a:lnTo>
                  <a:lnTo>
                    <a:pt x="127459" y="267963"/>
                  </a:lnTo>
                  <a:lnTo>
                    <a:pt x="156471" y="219162"/>
                  </a:lnTo>
                  <a:lnTo>
                    <a:pt x="158269" y="507"/>
                  </a:lnTo>
                  <a:lnTo>
                    <a:pt x="1011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800" y="4191000"/>
              <a:ext cx="6553200" cy="1295400"/>
            </a:xfrm>
            <a:custGeom>
              <a:avLst/>
              <a:gdLst/>
              <a:ahLst/>
              <a:cxnLst/>
              <a:rect l="l" t="t" r="r" b="b"/>
              <a:pathLst>
                <a:path w="6553200" h="1295400">
                  <a:moveTo>
                    <a:pt x="65532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6553200" y="1295400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6800" y="4191000"/>
              <a:ext cx="6553200" cy="1295400"/>
            </a:xfrm>
            <a:custGeom>
              <a:avLst/>
              <a:gdLst/>
              <a:ahLst/>
              <a:cxnLst/>
              <a:rect l="l" t="t" r="r" b="b"/>
              <a:pathLst>
                <a:path w="6553200" h="1295400">
                  <a:moveTo>
                    <a:pt x="0" y="1295400"/>
                  </a:moveTo>
                  <a:lnTo>
                    <a:pt x="6553200" y="1295400"/>
                  </a:lnTo>
                  <a:lnTo>
                    <a:pt x="65532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043" y="4356607"/>
              <a:ext cx="1421892" cy="3328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65468" y="4369054"/>
              <a:ext cx="969010" cy="316865"/>
            </a:xfrm>
            <a:custGeom>
              <a:avLst/>
              <a:gdLst/>
              <a:ahLst/>
              <a:cxnLst/>
              <a:rect l="l" t="t" r="r" b="b"/>
              <a:pathLst>
                <a:path w="969010" h="316864">
                  <a:moveTo>
                    <a:pt x="773421" y="70739"/>
                  </a:moveTo>
                  <a:lnTo>
                    <a:pt x="718445" y="70739"/>
                  </a:lnTo>
                  <a:lnTo>
                    <a:pt x="917962" y="314579"/>
                  </a:lnTo>
                  <a:lnTo>
                    <a:pt x="926090" y="314579"/>
                  </a:lnTo>
                  <a:lnTo>
                    <a:pt x="926090" y="233934"/>
                  </a:lnTo>
                  <a:lnTo>
                    <a:pt x="906405" y="233934"/>
                  </a:lnTo>
                  <a:lnTo>
                    <a:pt x="773421" y="70739"/>
                  </a:lnTo>
                  <a:close/>
                </a:path>
                <a:path w="969010" h="316864">
                  <a:moveTo>
                    <a:pt x="482098" y="0"/>
                  </a:moveTo>
                  <a:lnTo>
                    <a:pt x="474351" y="0"/>
                  </a:lnTo>
                  <a:lnTo>
                    <a:pt x="367798" y="249174"/>
                  </a:lnTo>
                  <a:lnTo>
                    <a:pt x="360988" y="264320"/>
                  </a:lnTo>
                  <a:lnTo>
                    <a:pt x="333666" y="297513"/>
                  </a:lnTo>
                  <a:lnTo>
                    <a:pt x="318014" y="301371"/>
                  </a:lnTo>
                  <a:lnTo>
                    <a:pt x="318014" y="309626"/>
                  </a:lnTo>
                  <a:lnTo>
                    <a:pt x="413391" y="309626"/>
                  </a:lnTo>
                  <a:lnTo>
                    <a:pt x="413391" y="301371"/>
                  </a:lnTo>
                  <a:lnTo>
                    <a:pt x="403391" y="300370"/>
                  </a:lnTo>
                  <a:lnTo>
                    <a:pt x="395309" y="298894"/>
                  </a:lnTo>
                  <a:lnTo>
                    <a:pt x="378339" y="282448"/>
                  </a:lnTo>
                  <a:lnTo>
                    <a:pt x="378815" y="277516"/>
                  </a:lnTo>
                  <a:lnTo>
                    <a:pt x="380244" y="271478"/>
                  </a:lnTo>
                  <a:lnTo>
                    <a:pt x="382683" y="264175"/>
                  </a:lnTo>
                  <a:lnTo>
                    <a:pt x="385959" y="256032"/>
                  </a:lnTo>
                  <a:lnTo>
                    <a:pt x="406406" y="208280"/>
                  </a:lnTo>
                  <a:lnTo>
                    <a:pt x="569275" y="208280"/>
                  </a:lnTo>
                  <a:lnTo>
                    <a:pt x="562365" y="191770"/>
                  </a:lnTo>
                  <a:lnTo>
                    <a:pt x="413391" y="191770"/>
                  </a:lnTo>
                  <a:lnTo>
                    <a:pt x="466096" y="69469"/>
                  </a:lnTo>
                  <a:lnTo>
                    <a:pt x="511175" y="69469"/>
                  </a:lnTo>
                  <a:lnTo>
                    <a:pt x="482098" y="0"/>
                  </a:lnTo>
                  <a:close/>
                </a:path>
                <a:path w="969010" h="316864">
                  <a:moveTo>
                    <a:pt x="569275" y="208280"/>
                  </a:moveTo>
                  <a:lnTo>
                    <a:pt x="523627" y="208280"/>
                  </a:lnTo>
                  <a:lnTo>
                    <a:pt x="541915" y="251841"/>
                  </a:lnTo>
                  <a:lnTo>
                    <a:pt x="545842" y="261701"/>
                  </a:lnTo>
                  <a:lnTo>
                    <a:pt x="548662" y="270144"/>
                  </a:lnTo>
                  <a:lnTo>
                    <a:pt x="550362" y="277183"/>
                  </a:lnTo>
                  <a:lnTo>
                    <a:pt x="550893" y="282448"/>
                  </a:lnTo>
                  <a:lnTo>
                    <a:pt x="550932" y="287782"/>
                  </a:lnTo>
                  <a:lnTo>
                    <a:pt x="548773" y="291973"/>
                  </a:lnTo>
                  <a:lnTo>
                    <a:pt x="540264" y="298704"/>
                  </a:lnTo>
                  <a:lnTo>
                    <a:pt x="532136" y="300736"/>
                  </a:lnTo>
                  <a:lnTo>
                    <a:pt x="520071" y="301371"/>
                  </a:lnTo>
                  <a:lnTo>
                    <a:pt x="520071" y="309626"/>
                  </a:lnTo>
                  <a:lnTo>
                    <a:pt x="639578" y="309626"/>
                  </a:lnTo>
                  <a:lnTo>
                    <a:pt x="639578" y="301371"/>
                  </a:lnTo>
                  <a:lnTo>
                    <a:pt x="630767" y="300301"/>
                  </a:lnTo>
                  <a:lnTo>
                    <a:pt x="623004" y="298243"/>
                  </a:lnTo>
                  <a:lnTo>
                    <a:pt x="593727" y="265672"/>
                  </a:lnTo>
                  <a:lnTo>
                    <a:pt x="587508" y="251841"/>
                  </a:lnTo>
                  <a:lnTo>
                    <a:pt x="569275" y="208280"/>
                  </a:lnTo>
                  <a:close/>
                </a:path>
                <a:path w="969010" h="316864">
                  <a:moveTo>
                    <a:pt x="761244" y="301371"/>
                  </a:moveTo>
                  <a:lnTo>
                    <a:pt x="655961" y="301371"/>
                  </a:lnTo>
                  <a:lnTo>
                    <a:pt x="655961" y="309626"/>
                  </a:lnTo>
                  <a:lnTo>
                    <a:pt x="761244" y="309626"/>
                  </a:lnTo>
                  <a:lnTo>
                    <a:pt x="761244" y="301371"/>
                  </a:lnTo>
                  <a:close/>
                </a:path>
                <a:path w="969010" h="316864">
                  <a:moveTo>
                    <a:pt x="721366" y="6858"/>
                  </a:moveTo>
                  <a:lnTo>
                    <a:pt x="639197" y="6858"/>
                  </a:lnTo>
                  <a:lnTo>
                    <a:pt x="639197" y="15113"/>
                  </a:lnTo>
                  <a:lnTo>
                    <a:pt x="647960" y="15113"/>
                  </a:lnTo>
                  <a:lnTo>
                    <a:pt x="654437" y="15875"/>
                  </a:lnTo>
                  <a:lnTo>
                    <a:pt x="692590" y="39558"/>
                  </a:lnTo>
                  <a:lnTo>
                    <a:pt x="698760" y="46609"/>
                  </a:lnTo>
                  <a:lnTo>
                    <a:pt x="698639" y="261701"/>
                  </a:lnTo>
                  <a:lnTo>
                    <a:pt x="682948" y="298450"/>
                  </a:lnTo>
                  <a:lnTo>
                    <a:pt x="666375" y="301371"/>
                  </a:lnTo>
                  <a:lnTo>
                    <a:pt x="750576" y="301371"/>
                  </a:lnTo>
                  <a:lnTo>
                    <a:pt x="718864" y="270144"/>
                  </a:lnTo>
                  <a:lnTo>
                    <a:pt x="718445" y="257175"/>
                  </a:lnTo>
                  <a:lnTo>
                    <a:pt x="718445" y="70739"/>
                  </a:lnTo>
                  <a:lnTo>
                    <a:pt x="773421" y="70739"/>
                  </a:lnTo>
                  <a:lnTo>
                    <a:pt x="721366" y="6858"/>
                  </a:lnTo>
                  <a:close/>
                </a:path>
                <a:path w="969010" h="316864">
                  <a:moveTo>
                    <a:pt x="958221" y="15113"/>
                  </a:moveTo>
                  <a:lnTo>
                    <a:pt x="874020" y="15113"/>
                  </a:lnTo>
                  <a:lnTo>
                    <a:pt x="882358" y="15706"/>
                  </a:lnTo>
                  <a:lnTo>
                    <a:pt x="889482" y="17478"/>
                  </a:lnTo>
                  <a:lnTo>
                    <a:pt x="906405" y="59309"/>
                  </a:lnTo>
                  <a:lnTo>
                    <a:pt x="906405" y="233934"/>
                  </a:lnTo>
                  <a:lnTo>
                    <a:pt x="926090" y="233934"/>
                  </a:lnTo>
                  <a:lnTo>
                    <a:pt x="926090" y="59309"/>
                  </a:lnTo>
                  <a:lnTo>
                    <a:pt x="926379" y="47763"/>
                  </a:lnTo>
                  <a:lnTo>
                    <a:pt x="949293" y="15849"/>
                  </a:lnTo>
                  <a:lnTo>
                    <a:pt x="958221" y="15113"/>
                  </a:lnTo>
                  <a:close/>
                </a:path>
                <a:path w="969010" h="316864">
                  <a:moveTo>
                    <a:pt x="511175" y="69469"/>
                  </a:moveTo>
                  <a:lnTo>
                    <a:pt x="466096" y="69469"/>
                  </a:lnTo>
                  <a:lnTo>
                    <a:pt x="517404" y="191770"/>
                  </a:lnTo>
                  <a:lnTo>
                    <a:pt x="562365" y="191770"/>
                  </a:lnTo>
                  <a:lnTo>
                    <a:pt x="511175" y="69469"/>
                  </a:lnTo>
                  <a:close/>
                </a:path>
                <a:path w="969010" h="316864">
                  <a:moveTo>
                    <a:pt x="968889" y="6858"/>
                  </a:moveTo>
                  <a:lnTo>
                    <a:pt x="863479" y="6858"/>
                  </a:lnTo>
                  <a:lnTo>
                    <a:pt x="863479" y="15113"/>
                  </a:lnTo>
                  <a:lnTo>
                    <a:pt x="968889" y="15113"/>
                  </a:lnTo>
                  <a:lnTo>
                    <a:pt x="968889" y="6858"/>
                  </a:lnTo>
                  <a:close/>
                </a:path>
                <a:path w="969010" h="316864">
                  <a:moveTo>
                    <a:pt x="160153" y="0"/>
                  </a:moveTo>
                  <a:lnTo>
                    <a:pt x="117846" y="4857"/>
                  </a:lnTo>
                  <a:lnTo>
                    <a:pt x="81540" y="19431"/>
                  </a:lnTo>
                  <a:lnTo>
                    <a:pt x="46107" y="47894"/>
                  </a:lnTo>
                  <a:lnTo>
                    <a:pt x="19056" y="86360"/>
                  </a:lnTo>
                  <a:lnTo>
                    <a:pt x="4657" y="123793"/>
                  </a:lnTo>
                  <a:lnTo>
                    <a:pt x="0" y="164465"/>
                  </a:lnTo>
                  <a:lnTo>
                    <a:pt x="2002" y="189734"/>
                  </a:lnTo>
                  <a:lnTo>
                    <a:pt x="19060" y="238414"/>
                  </a:lnTo>
                  <a:lnTo>
                    <a:pt x="59448" y="284926"/>
                  </a:lnTo>
                  <a:lnTo>
                    <a:pt x="126071" y="312981"/>
                  </a:lnTo>
                  <a:lnTo>
                    <a:pt x="167265" y="316484"/>
                  </a:lnTo>
                  <a:lnTo>
                    <a:pt x="182243" y="316081"/>
                  </a:lnTo>
                  <a:lnTo>
                    <a:pt x="222891" y="310134"/>
                  </a:lnTo>
                  <a:lnTo>
                    <a:pt x="248983" y="301371"/>
                  </a:lnTo>
                  <a:lnTo>
                    <a:pt x="167519" y="301371"/>
                  </a:lnTo>
                  <a:lnTo>
                    <a:pt x="153316" y="300323"/>
                  </a:lnTo>
                  <a:lnTo>
                    <a:pt x="111766" y="284734"/>
                  </a:lnTo>
                  <a:lnTo>
                    <a:pt x="76976" y="249050"/>
                  </a:lnTo>
                  <a:lnTo>
                    <a:pt x="60616" y="214048"/>
                  </a:lnTo>
                  <a:lnTo>
                    <a:pt x="52234" y="174563"/>
                  </a:lnTo>
                  <a:lnTo>
                    <a:pt x="51218" y="152908"/>
                  </a:lnTo>
                  <a:lnTo>
                    <a:pt x="52760" y="127599"/>
                  </a:lnTo>
                  <a:lnTo>
                    <a:pt x="65385" y="81585"/>
                  </a:lnTo>
                  <a:lnTo>
                    <a:pt x="93246" y="41338"/>
                  </a:lnTo>
                  <a:lnTo>
                    <a:pt x="137199" y="18478"/>
                  </a:lnTo>
                  <a:lnTo>
                    <a:pt x="164344" y="15621"/>
                  </a:lnTo>
                  <a:lnTo>
                    <a:pt x="231451" y="15621"/>
                  </a:lnTo>
                  <a:lnTo>
                    <a:pt x="228479" y="14478"/>
                  </a:lnTo>
                  <a:lnTo>
                    <a:pt x="190125" y="2667"/>
                  </a:lnTo>
                  <a:lnTo>
                    <a:pt x="168229" y="166"/>
                  </a:lnTo>
                  <a:lnTo>
                    <a:pt x="160153" y="0"/>
                  </a:lnTo>
                  <a:close/>
                </a:path>
                <a:path w="969010" h="316864">
                  <a:moveTo>
                    <a:pt x="307473" y="144399"/>
                  </a:moveTo>
                  <a:lnTo>
                    <a:pt x="190252" y="144399"/>
                  </a:lnTo>
                  <a:lnTo>
                    <a:pt x="190252" y="152908"/>
                  </a:lnTo>
                  <a:lnTo>
                    <a:pt x="198705" y="153144"/>
                  </a:lnTo>
                  <a:lnTo>
                    <a:pt x="205777" y="153844"/>
                  </a:lnTo>
                  <a:lnTo>
                    <a:pt x="229728" y="185931"/>
                  </a:lnTo>
                  <a:lnTo>
                    <a:pt x="230003" y="284607"/>
                  </a:lnTo>
                  <a:lnTo>
                    <a:pt x="222692" y="288464"/>
                  </a:lnTo>
                  <a:lnTo>
                    <a:pt x="183976" y="300325"/>
                  </a:lnTo>
                  <a:lnTo>
                    <a:pt x="167519" y="301371"/>
                  </a:lnTo>
                  <a:lnTo>
                    <a:pt x="248983" y="301371"/>
                  </a:lnTo>
                  <a:lnTo>
                    <a:pt x="260753" y="296239"/>
                  </a:lnTo>
                  <a:lnTo>
                    <a:pt x="273564" y="289814"/>
                  </a:lnTo>
                  <a:lnTo>
                    <a:pt x="273623" y="194770"/>
                  </a:lnTo>
                  <a:lnTo>
                    <a:pt x="273847" y="185931"/>
                  </a:lnTo>
                  <a:lnTo>
                    <a:pt x="301885" y="152908"/>
                  </a:lnTo>
                  <a:lnTo>
                    <a:pt x="307473" y="152908"/>
                  </a:lnTo>
                  <a:lnTo>
                    <a:pt x="307473" y="144399"/>
                  </a:lnTo>
                  <a:close/>
                </a:path>
                <a:path w="969010" h="316864">
                  <a:moveTo>
                    <a:pt x="231451" y="15621"/>
                  </a:moveTo>
                  <a:lnTo>
                    <a:pt x="164344" y="15621"/>
                  </a:lnTo>
                  <a:lnTo>
                    <a:pt x="184610" y="17262"/>
                  </a:lnTo>
                  <a:lnTo>
                    <a:pt x="202936" y="22177"/>
                  </a:lnTo>
                  <a:lnTo>
                    <a:pt x="242738" y="51927"/>
                  </a:lnTo>
                  <a:lnTo>
                    <a:pt x="264420" y="95504"/>
                  </a:lnTo>
                  <a:lnTo>
                    <a:pt x="272167" y="95504"/>
                  </a:lnTo>
                  <a:lnTo>
                    <a:pt x="265975" y="19177"/>
                  </a:lnTo>
                  <a:lnTo>
                    <a:pt x="242322" y="19177"/>
                  </a:lnTo>
                  <a:lnTo>
                    <a:pt x="236734" y="17653"/>
                  </a:lnTo>
                  <a:lnTo>
                    <a:pt x="231451" y="15621"/>
                  </a:lnTo>
                  <a:close/>
                </a:path>
                <a:path w="969010" h="316864">
                  <a:moveTo>
                    <a:pt x="264420" y="0"/>
                  </a:moveTo>
                  <a:lnTo>
                    <a:pt x="256165" y="0"/>
                  </a:lnTo>
                  <a:lnTo>
                    <a:pt x="255657" y="7620"/>
                  </a:lnTo>
                  <a:lnTo>
                    <a:pt x="254514" y="12700"/>
                  </a:lnTo>
                  <a:lnTo>
                    <a:pt x="252482" y="15240"/>
                  </a:lnTo>
                  <a:lnTo>
                    <a:pt x="250450" y="17907"/>
                  </a:lnTo>
                  <a:lnTo>
                    <a:pt x="248037" y="19177"/>
                  </a:lnTo>
                  <a:lnTo>
                    <a:pt x="265975" y="19177"/>
                  </a:lnTo>
                  <a:lnTo>
                    <a:pt x="2644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65348" y="4369054"/>
              <a:ext cx="969010" cy="316865"/>
            </a:xfrm>
            <a:custGeom>
              <a:avLst/>
              <a:gdLst/>
              <a:ahLst/>
              <a:cxnLst/>
              <a:rect l="l" t="t" r="r" b="b"/>
              <a:pathLst>
                <a:path w="969010" h="316864">
                  <a:moveTo>
                    <a:pt x="466216" y="69469"/>
                  </a:moveTo>
                  <a:lnTo>
                    <a:pt x="413512" y="191770"/>
                  </a:lnTo>
                  <a:lnTo>
                    <a:pt x="517525" y="191770"/>
                  </a:lnTo>
                  <a:lnTo>
                    <a:pt x="466216" y="69469"/>
                  </a:lnTo>
                  <a:close/>
                </a:path>
                <a:path w="969010" h="316864">
                  <a:moveTo>
                    <a:pt x="639317" y="6858"/>
                  </a:moveTo>
                  <a:lnTo>
                    <a:pt x="721487" y="6858"/>
                  </a:lnTo>
                  <a:lnTo>
                    <a:pt x="906526" y="233934"/>
                  </a:lnTo>
                  <a:lnTo>
                    <a:pt x="906526" y="59309"/>
                  </a:lnTo>
                  <a:lnTo>
                    <a:pt x="895536" y="20417"/>
                  </a:lnTo>
                  <a:lnTo>
                    <a:pt x="874140" y="15113"/>
                  </a:lnTo>
                  <a:lnTo>
                    <a:pt x="863600" y="15113"/>
                  </a:lnTo>
                  <a:lnTo>
                    <a:pt x="863600" y="6858"/>
                  </a:lnTo>
                  <a:lnTo>
                    <a:pt x="969010" y="6858"/>
                  </a:lnTo>
                  <a:lnTo>
                    <a:pt x="969010" y="15113"/>
                  </a:lnTo>
                  <a:lnTo>
                    <a:pt x="958341" y="15113"/>
                  </a:lnTo>
                  <a:lnTo>
                    <a:pt x="949414" y="15849"/>
                  </a:lnTo>
                  <a:lnTo>
                    <a:pt x="926500" y="47763"/>
                  </a:lnTo>
                  <a:lnTo>
                    <a:pt x="926211" y="59309"/>
                  </a:lnTo>
                  <a:lnTo>
                    <a:pt x="926211" y="314579"/>
                  </a:lnTo>
                  <a:lnTo>
                    <a:pt x="918082" y="314579"/>
                  </a:lnTo>
                  <a:lnTo>
                    <a:pt x="718565" y="70739"/>
                  </a:lnTo>
                  <a:lnTo>
                    <a:pt x="718565" y="257175"/>
                  </a:lnTo>
                  <a:lnTo>
                    <a:pt x="729372" y="296066"/>
                  </a:lnTo>
                  <a:lnTo>
                    <a:pt x="761364" y="301371"/>
                  </a:lnTo>
                  <a:lnTo>
                    <a:pt x="761364" y="309626"/>
                  </a:lnTo>
                  <a:lnTo>
                    <a:pt x="656081" y="309626"/>
                  </a:lnTo>
                  <a:lnTo>
                    <a:pt x="656081" y="301371"/>
                  </a:lnTo>
                  <a:lnTo>
                    <a:pt x="666496" y="301371"/>
                  </a:lnTo>
                  <a:lnTo>
                    <a:pt x="675497" y="300636"/>
                  </a:lnTo>
                  <a:lnTo>
                    <a:pt x="698571" y="268775"/>
                  </a:lnTo>
                  <a:lnTo>
                    <a:pt x="698880" y="257175"/>
                  </a:lnTo>
                  <a:lnTo>
                    <a:pt x="698880" y="46609"/>
                  </a:lnTo>
                  <a:lnTo>
                    <a:pt x="667765" y="20066"/>
                  </a:lnTo>
                  <a:lnTo>
                    <a:pt x="648080" y="15113"/>
                  </a:lnTo>
                  <a:lnTo>
                    <a:pt x="639317" y="15113"/>
                  </a:lnTo>
                  <a:lnTo>
                    <a:pt x="639317" y="6858"/>
                  </a:lnTo>
                  <a:close/>
                </a:path>
                <a:path w="969010" h="316864">
                  <a:moveTo>
                    <a:pt x="474472" y="0"/>
                  </a:moveTo>
                  <a:lnTo>
                    <a:pt x="482218" y="0"/>
                  </a:lnTo>
                  <a:lnTo>
                    <a:pt x="587628" y="251841"/>
                  </a:lnTo>
                  <a:lnTo>
                    <a:pt x="593848" y="265672"/>
                  </a:lnTo>
                  <a:lnTo>
                    <a:pt x="623125" y="298243"/>
                  </a:lnTo>
                  <a:lnTo>
                    <a:pt x="639699" y="301371"/>
                  </a:lnTo>
                  <a:lnTo>
                    <a:pt x="639699" y="309626"/>
                  </a:lnTo>
                  <a:lnTo>
                    <a:pt x="520191" y="309626"/>
                  </a:lnTo>
                  <a:lnTo>
                    <a:pt x="520191" y="301371"/>
                  </a:lnTo>
                  <a:lnTo>
                    <a:pt x="532256" y="300736"/>
                  </a:lnTo>
                  <a:lnTo>
                    <a:pt x="540385" y="298704"/>
                  </a:lnTo>
                  <a:lnTo>
                    <a:pt x="544702" y="295275"/>
                  </a:lnTo>
                  <a:lnTo>
                    <a:pt x="548893" y="291973"/>
                  </a:lnTo>
                  <a:lnTo>
                    <a:pt x="551052" y="287782"/>
                  </a:lnTo>
                  <a:lnTo>
                    <a:pt x="551052" y="282829"/>
                  </a:lnTo>
                  <a:lnTo>
                    <a:pt x="550483" y="277183"/>
                  </a:lnTo>
                  <a:lnTo>
                    <a:pt x="548782" y="270144"/>
                  </a:lnTo>
                  <a:lnTo>
                    <a:pt x="545963" y="261701"/>
                  </a:lnTo>
                  <a:lnTo>
                    <a:pt x="542036" y="251841"/>
                  </a:lnTo>
                  <a:lnTo>
                    <a:pt x="523748" y="208280"/>
                  </a:lnTo>
                  <a:lnTo>
                    <a:pt x="406526" y="208280"/>
                  </a:lnTo>
                  <a:lnTo>
                    <a:pt x="386079" y="256032"/>
                  </a:lnTo>
                  <a:lnTo>
                    <a:pt x="378460" y="282448"/>
                  </a:lnTo>
                  <a:lnTo>
                    <a:pt x="378460" y="287020"/>
                  </a:lnTo>
                  <a:lnTo>
                    <a:pt x="413512" y="301371"/>
                  </a:lnTo>
                  <a:lnTo>
                    <a:pt x="413512" y="309626"/>
                  </a:lnTo>
                  <a:lnTo>
                    <a:pt x="318135" y="309626"/>
                  </a:lnTo>
                  <a:lnTo>
                    <a:pt x="318135" y="301371"/>
                  </a:lnTo>
                  <a:lnTo>
                    <a:pt x="326806" y="299555"/>
                  </a:lnTo>
                  <a:lnTo>
                    <a:pt x="333787" y="297513"/>
                  </a:lnTo>
                  <a:lnTo>
                    <a:pt x="361186" y="264175"/>
                  </a:lnTo>
                  <a:lnTo>
                    <a:pt x="367918" y="249174"/>
                  </a:lnTo>
                  <a:lnTo>
                    <a:pt x="474472" y="0"/>
                  </a:lnTo>
                  <a:close/>
                </a:path>
                <a:path w="969010" h="316864">
                  <a:moveTo>
                    <a:pt x="160274" y="0"/>
                  </a:moveTo>
                  <a:lnTo>
                    <a:pt x="206613" y="6953"/>
                  </a:lnTo>
                  <a:lnTo>
                    <a:pt x="236854" y="17653"/>
                  </a:lnTo>
                  <a:lnTo>
                    <a:pt x="242442" y="19177"/>
                  </a:lnTo>
                  <a:lnTo>
                    <a:pt x="245363" y="19177"/>
                  </a:lnTo>
                  <a:lnTo>
                    <a:pt x="248157" y="19177"/>
                  </a:lnTo>
                  <a:lnTo>
                    <a:pt x="250571" y="17907"/>
                  </a:lnTo>
                  <a:lnTo>
                    <a:pt x="252602" y="15240"/>
                  </a:lnTo>
                  <a:lnTo>
                    <a:pt x="254635" y="12700"/>
                  </a:lnTo>
                  <a:lnTo>
                    <a:pt x="255777" y="7620"/>
                  </a:lnTo>
                  <a:lnTo>
                    <a:pt x="256286" y="0"/>
                  </a:lnTo>
                  <a:lnTo>
                    <a:pt x="264540" y="0"/>
                  </a:lnTo>
                  <a:lnTo>
                    <a:pt x="272288" y="95504"/>
                  </a:lnTo>
                  <a:lnTo>
                    <a:pt x="264540" y="95504"/>
                  </a:lnTo>
                  <a:lnTo>
                    <a:pt x="258187" y="78787"/>
                  </a:lnTo>
                  <a:lnTo>
                    <a:pt x="250951" y="64262"/>
                  </a:lnTo>
                  <a:lnTo>
                    <a:pt x="219454" y="30354"/>
                  </a:lnTo>
                  <a:lnTo>
                    <a:pt x="164464" y="15621"/>
                  </a:lnTo>
                  <a:lnTo>
                    <a:pt x="137320" y="18478"/>
                  </a:lnTo>
                  <a:lnTo>
                    <a:pt x="93366" y="41338"/>
                  </a:lnTo>
                  <a:lnTo>
                    <a:pt x="65506" y="81585"/>
                  </a:lnTo>
                  <a:lnTo>
                    <a:pt x="52881" y="127599"/>
                  </a:lnTo>
                  <a:lnTo>
                    <a:pt x="51307" y="153416"/>
                  </a:lnTo>
                  <a:lnTo>
                    <a:pt x="52355" y="174563"/>
                  </a:lnTo>
                  <a:lnTo>
                    <a:pt x="60737" y="214048"/>
                  </a:lnTo>
                  <a:lnTo>
                    <a:pt x="77096" y="249050"/>
                  </a:lnTo>
                  <a:lnTo>
                    <a:pt x="111887" y="284734"/>
                  </a:lnTo>
                  <a:lnTo>
                    <a:pt x="153445" y="300325"/>
                  </a:lnTo>
                  <a:lnTo>
                    <a:pt x="167639" y="301371"/>
                  </a:lnTo>
                  <a:lnTo>
                    <a:pt x="175950" y="301109"/>
                  </a:lnTo>
                  <a:lnTo>
                    <a:pt x="215360" y="291846"/>
                  </a:lnTo>
                  <a:lnTo>
                    <a:pt x="230124" y="197104"/>
                  </a:lnTo>
                  <a:lnTo>
                    <a:pt x="220852" y="159004"/>
                  </a:lnTo>
                  <a:lnTo>
                    <a:pt x="190373" y="152908"/>
                  </a:lnTo>
                  <a:lnTo>
                    <a:pt x="190373" y="144399"/>
                  </a:lnTo>
                  <a:lnTo>
                    <a:pt x="307593" y="144399"/>
                  </a:lnTo>
                  <a:lnTo>
                    <a:pt x="307593" y="152908"/>
                  </a:lnTo>
                  <a:lnTo>
                    <a:pt x="302005" y="152908"/>
                  </a:lnTo>
                  <a:lnTo>
                    <a:pt x="294006" y="153624"/>
                  </a:lnTo>
                  <a:lnTo>
                    <a:pt x="273685" y="197104"/>
                  </a:lnTo>
                  <a:lnTo>
                    <a:pt x="273685" y="289814"/>
                  </a:lnTo>
                  <a:lnTo>
                    <a:pt x="260873" y="296239"/>
                  </a:lnTo>
                  <a:lnTo>
                    <a:pt x="223012" y="310134"/>
                  </a:lnTo>
                  <a:lnTo>
                    <a:pt x="182364" y="316081"/>
                  </a:lnTo>
                  <a:lnTo>
                    <a:pt x="167386" y="316484"/>
                  </a:lnTo>
                  <a:lnTo>
                    <a:pt x="126192" y="312981"/>
                  </a:lnTo>
                  <a:lnTo>
                    <a:pt x="59568" y="284926"/>
                  </a:lnTo>
                  <a:lnTo>
                    <a:pt x="19180" y="238414"/>
                  </a:lnTo>
                  <a:lnTo>
                    <a:pt x="2123" y="189734"/>
                  </a:lnTo>
                  <a:lnTo>
                    <a:pt x="0" y="162941"/>
                  </a:lnTo>
                  <a:lnTo>
                    <a:pt x="1192" y="143152"/>
                  </a:lnTo>
                  <a:lnTo>
                    <a:pt x="10769" y="104862"/>
                  </a:lnTo>
                  <a:lnTo>
                    <a:pt x="31654" y="65883"/>
                  </a:lnTo>
                  <a:lnTo>
                    <a:pt x="62896" y="32406"/>
                  </a:lnTo>
                  <a:lnTo>
                    <a:pt x="99069" y="10929"/>
                  </a:lnTo>
                  <a:lnTo>
                    <a:pt x="138364" y="1214"/>
                  </a:lnTo>
                  <a:lnTo>
                    <a:pt x="16027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5041" y="4356607"/>
              <a:ext cx="2814192" cy="33350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0451" y="4981447"/>
              <a:ext cx="2476881" cy="4253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15356" y="3811270"/>
              <a:ext cx="257175" cy="381635"/>
            </a:xfrm>
            <a:custGeom>
              <a:avLst/>
              <a:gdLst/>
              <a:ahLst/>
              <a:cxnLst/>
              <a:rect l="l" t="t" r="r" b="b"/>
              <a:pathLst>
                <a:path w="257175" h="381635">
                  <a:moveTo>
                    <a:pt x="25022" y="124031"/>
                  </a:moveTo>
                  <a:lnTo>
                    <a:pt x="14251" y="127634"/>
                  </a:lnTo>
                  <a:lnTo>
                    <a:pt x="5691" y="135066"/>
                  </a:lnTo>
                  <a:lnTo>
                    <a:pt x="821" y="144891"/>
                  </a:lnTo>
                  <a:lnTo>
                    <a:pt x="0" y="155834"/>
                  </a:lnTo>
                  <a:lnTo>
                    <a:pt x="3583" y="166623"/>
                  </a:lnTo>
                  <a:lnTo>
                    <a:pt x="126519" y="381380"/>
                  </a:lnTo>
                  <a:lnTo>
                    <a:pt x="160125" y="324865"/>
                  </a:lnTo>
                  <a:lnTo>
                    <a:pt x="155602" y="324865"/>
                  </a:lnTo>
                  <a:lnTo>
                    <a:pt x="98452" y="324484"/>
                  </a:lnTo>
                  <a:lnTo>
                    <a:pt x="99321" y="218758"/>
                  </a:lnTo>
                  <a:lnTo>
                    <a:pt x="53240" y="138175"/>
                  </a:lnTo>
                  <a:lnTo>
                    <a:pt x="45755" y="129635"/>
                  </a:lnTo>
                  <a:lnTo>
                    <a:pt x="35937" y="124809"/>
                  </a:lnTo>
                  <a:lnTo>
                    <a:pt x="25022" y="124031"/>
                  </a:lnTo>
                  <a:close/>
                </a:path>
                <a:path w="257175" h="381635">
                  <a:moveTo>
                    <a:pt x="99321" y="218758"/>
                  </a:moveTo>
                  <a:lnTo>
                    <a:pt x="98452" y="324484"/>
                  </a:lnTo>
                  <a:lnTo>
                    <a:pt x="155602" y="324865"/>
                  </a:lnTo>
                  <a:lnTo>
                    <a:pt x="155720" y="310514"/>
                  </a:lnTo>
                  <a:lnTo>
                    <a:pt x="151792" y="310514"/>
                  </a:lnTo>
                  <a:lnTo>
                    <a:pt x="102389" y="310133"/>
                  </a:lnTo>
                  <a:lnTo>
                    <a:pt x="127459" y="267963"/>
                  </a:lnTo>
                  <a:lnTo>
                    <a:pt x="99321" y="218758"/>
                  </a:lnTo>
                  <a:close/>
                </a:path>
                <a:path w="257175" h="381635">
                  <a:moveTo>
                    <a:pt x="232330" y="125747"/>
                  </a:moveTo>
                  <a:lnTo>
                    <a:pt x="156471" y="219162"/>
                  </a:lnTo>
                  <a:lnTo>
                    <a:pt x="155602" y="324865"/>
                  </a:lnTo>
                  <a:lnTo>
                    <a:pt x="160125" y="324865"/>
                  </a:lnTo>
                  <a:lnTo>
                    <a:pt x="253011" y="168655"/>
                  </a:lnTo>
                  <a:lnTo>
                    <a:pt x="256730" y="157936"/>
                  </a:lnTo>
                  <a:lnTo>
                    <a:pt x="256091" y="147002"/>
                  </a:lnTo>
                  <a:lnTo>
                    <a:pt x="251404" y="137116"/>
                  </a:lnTo>
                  <a:lnTo>
                    <a:pt x="242978" y="129539"/>
                  </a:lnTo>
                  <a:lnTo>
                    <a:pt x="232330" y="125747"/>
                  </a:lnTo>
                  <a:close/>
                </a:path>
                <a:path w="257175" h="381635">
                  <a:moveTo>
                    <a:pt x="127459" y="267963"/>
                  </a:moveTo>
                  <a:lnTo>
                    <a:pt x="102389" y="310133"/>
                  </a:lnTo>
                  <a:lnTo>
                    <a:pt x="151792" y="310514"/>
                  </a:lnTo>
                  <a:lnTo>
                    <a:pt x="127459" y="267963"/>
                  </a:lnTo>
                  <a:close/>
                </a:path>
                <a:path w="257175" h="381635">
                  <a:moveTo>
                    <a:pt x="156471" y="219162"/>
                  </a:moveTo>
                  <a:lnTo>
                    <a:pt x="127459" y="267963"/>
                  </a:lnTo>
                  <a:lnTo>
                    <a:pt x="151792" y="310514"/>
                  </a:lnTo>
                  <a:lnTo>
                    <a:pt x="155720" y="310514"/>
                  </a:lnTo>
                  <a:lnTo>
                    <a:pt x="156471" y="219162"/>
                  </a:lnTo>
                  <a:close/>
                </a:path>
                <a:path w="257175" h="381635">
                  <a:moveTo>
                    <a:pt x="101119" y="0"/>
                  </a:moveTo>
                  <a:lnTo>
                    <a:pt x="99321" y="218758"/>
                  </a:lnTo>
                  <a:lnTo>
                    <a:pt x="127459" y="267963"/>
                  </a:lnTo>
                  <a:lnTo>
                    <a:pt x="156471" y="219162"/>
                  </a:lnTo>
                  <a:lnTo>
                    <a:pt x="158269" y="507"/>
                  </a:lnTo>
                  <a:lnTo>
                    <a:pt x="1011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4786" y="5663590"/>
            <a:ext cx="77882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9259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GAN</a:t>
            </a:r>
            <a:r>
              <a:rPr sz="2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Arial"/>
                <a:cs typeface="Arial"/>
              </a:rPr>
              <a:t>Generative</a:t>
            </a:r>
            <a:r>
              <a:rPr sz="2800" b="1" spc="-1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Adversarial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Networks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dirty="0">
                <a:latin typeface="Arial MT"/>
                <a:cs typeface="Arial MT"/>
              </a:rPr>
              <a:t>invented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Ian</a:t>
            </a:r>
            <a:r>
              <a:rPr sz="2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Goodfellow</a:t>
            </a:r>
            <a:r>
              <a:rPr sz="2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2014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Beer</a:t>
            </a:r>
            <a:r>
              <a:rPr sz="2800" b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Bar</a:t>
            </a:r>
            <a:r>
              <a:rPr sz="2800" spc="-20" dirty="0"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5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Times New Roman"/>
                <a:cs typeface="Times New Roman"/>
              </a:rPr>
              <a:t>Approach…….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60450" y="1212850"/>
            <a:ext cx="6565900" cy="4203700"/>
            <a:chOff x="1060450" y="1212850"/>
            <a:chExt cx="6565900" cy="4203700"/>
          </a:xfrm>
        </p:grpSpPr>
        <p:sp>
          <p:nvSpPr>
            <p:cNvPr id="4" name="object 4"/>
            <p:cNvSpPr/>
            <p:nvPr/>
          </p:nvSpPr>
          <p:spPr>
            <a:xfrm>
              <a:off x="1066800" y="1219200"/>
              <a:ext cx="6553200" cy="609600"/>
            </a:xfrm>
            <a:custGeom>
              <a:avLst/>
              <a:gdLst/>
              <a:ahLst/>
              <a:cxnLst/>
              <a:rect l="l" t="t" r="r" b="b"/>
              <a:pathLst>
                <a:path w="6553200" h="609600">
                  <a:moveTo>
                    <a:pt x="6553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553200" y="609600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800" y="1219200"/>
              <a:ext cx="6553200" cy="609600"/>
            </a:xfrm>
            <a:custGeom>
              <a:avLst/>
              <a:gdLst/>
              <a:ahLst/>
              <a:cxnLst/>
              <a:rect l="l" t="t" r="r" b="b"/>
              <a:pathLst>
                <a:path w="6553200" h="609600">
                  <a:moveTo>
                    <a:pt x="0" y="609600"/>
                  </a:moveTo>
                  <a:lnTo>
                    <a:pt x="6553200" y="609600"/>
                  </a:lnTo>
                  <a:lnTo>
                    <a:pt x="65532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6709" y="1384807"/>
              <a:ext cx="5462396" cy="4253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66800" y="2209800"/>
              <a:ext cx="6553200" cy="609600"/>
            </a:xfrm>
            <a:custGeom>
              <a:avLst/>
              <a:gdLst/>
              <a:ahLst/>
              <a:cxnLst/>
              <a:rect l="l" t="t" r="r" b="b"/>
              <a:pathLst>
                <a:path w="6553200" h="609600">
                  <a:moveTo>
                    <a:pt x="6553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553200" y="609600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800" y="2209800"/>
              <a:ext cx="6553200" cy="609600"/>
            </a:xfrm>
            <a:custGeom>
              <a:avLst/>
              <a:gdLst/>
              <a:ahLst/>
              <a:cxnLst/>
              <a:rect l="l" t="t" r="r" b="b"/>
              <a:pathLst>
                <a:path w="6553200" h="609600">
                  <a:moveTo>
                    <a:pt x="0" y="609600"/>
                  </a:moveTo>
                  <a:lnTo>
                    <a:pt x="6553200" y="609600"/>
                  </a:lnTo>
                  <a:lnTo>
                    <a:pt x="65532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9135" y="2383916"/>
              <a:ext cx="3211449" cy="32435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15969" y="1828673"/>
              <a:ext cx="257175" cy="381635"/>
            </a:xfrm>
            <a:custGeom>
              <a:avLst/>
              <a:gdLst/>
              <a:ahLst/>
              <a:cxnLst/>
              <a:rect l="l" t="t" r="r" b="b"/>
              <a:pathLst>
                <a:path w="257175" h="381635">
                  <a:moveTo>
                    <a:pt x="24810" y="124285"/>
                  </a:moveTo>
                  <a:lnTo>
                    <a:pt x="14019" y="127888"/>
                  </a:lnTo>
                  <a:lnTo>
                    <a:pt x="5552" y="135447"/>
                  </a:lnTo>
                  <a:lnTo>
                    <a:pt x="763" y="145303"/>
                  </a:lnTo>
                  <a:lnTo>
                    <a:pt x="0" y="156231"/>
                  </a:lnTo>
                  <a:lnTo>
                    <a:pt x="3605" y="167004"/>
                  </a:lnTo>
                  <a:lnTo>
                    <a:pt x="127430" y="381253"/>
                  </a:lnTo>
                  <a:lnTo>
                    <a:pt x="160795" y="324612"/>
                  </a:lnTo>
                  <a:lnTo>
                    <a:pt x="99109" y="324485"/>
                  </a:lnTo>
                  <a:lnTo>
                    <a:pt x="99564" y="218760"/>
                  </a:lnTo>
                  <a:lnTo>
                    <a:pt x="53135" y="138429"/>
                  </a:lnTo>
                  <a:lnTo>
                    <a:pt x="45630" y="129889"/>
                  </a:lnTo>
                  <a:lnTo>
                    <a:pt x="35768" y="125063"/>
                  </a:lnTo>
                  <a:lnTo>
                    <a:pt x="24810" y="124285"/>
                  </a:lnTo>
                  <a:close/>
                </a:path>
                <a:path w="257175" h="381635">
                  <a:moveTo>
                    <a:pt x="99564" y="218760"/>
                  </a:moveTo>
                  <a:lnTo>
                    <a:pt x="99109" y="324485"/>
                  </a:lnTo>
                  <a:lnTo>
                    <a:pt x="156259" y="324612"/>
                  </a:lnTo>
                  <a:lnTo>
                    <a:pt x="156321" y="310261"/>
                  </a:lnTo>
                  <a:lnTo>
                    <a:pt x="152449" y="310261"/>
                  </a:lnTo>
                  <a:lnTo>
                    <a:pt x="103046" y="310006"/>
                  </a:lnTo>
                  <a:lnTo>
                    <a:pt x="127910" y="267804"/>
                  </a:lnTo>
                  <a:lnTo>
                    <a:pt x="99564" y="218760"/>
                  </a:lnTo>
                  <a:close/>
                </a:path>
                <a:path w="257175" h="381635">
                  <a:moveTo>
                    <a:pt x="232154" y="125206"/>
                  </a:moveTo>
                  <a:lnTo>
                    <a:pt x="156714" y="218913"/>
                  </a:lnTo>
                  <a:lnTo>
                    <a:pt x="156259" y="324612"/>
                  </a:lnTo>
                  <a:lnTo>
                    <a:pt x="160795" y="324612"/>
                  </a:lnTo>
                  <a:lnTo>
                    <a:pt x="253033" y="168021"/>
                  </a:lnTo>
                  <a:lnTo>
                    <a:pt x="256732" y="157301"/>
                  </a:lnTo>
                  <a:lnTo>
                    <a:pt x="256049" y="146367"/>
                  </a:lnTo>
                  <a:lnTo>
                    <a:pt x="251319" y="136481"/>
                  </a:lnTo>
                  <a:lnTo>
                    <a:pt x="242873" y="128904"/>
                  </a:lnTo>
                  <a:lnTo>
                    <a:pt x="232154" y="125206"/>
                  </a:lnTo>
                  <a:close/>
                </a:path>
                <a:path w="257175" h="381635">
                  <a:moveTo>
                    <a:pt x="127910" y="267804"/>
                  </a:moveTo>
                  <a:lnTo>
                    <a:pt x="103046" y="310006"/>
                  </a:lnTo>
                  <a:lnTo>
                    <a:pt x="152449" y="310261"/>
                  </a:lnTo>
                  <a:lnTo>
                    <a:pt x="127910" y="267804"/>
                  </a:lnTo>
                  <a:close/>
                </a:path>
                <a:path w="257175" h="381635">
                  <a:moveTo>
                    <a:pt x="156714" y="218913"/>
                  </a:moveTo>
                  <a:lnTo>
                    <a:pt x="127910" y="267804"/>
                  </a:lnTo>
                  <a:lnTo>
                    <a:pt x="152449" y="310261"/>
                  </a:lnTo>
                  <a:lnTo>
                    <a:pt x="156321" y="310261"/>
                  </a:lnTo>
                  <a:lnTo>
                    <a:pt x="156714" y="218913"/>
                  </a:lnTo>
                  <a:close/>
                </a:path>
                <a:path w="257175" h="381635">
                  <a:moveTo>
                    <a:pt x="100506" y="0"/>
                  </a:moveTo>
                  <a:lnTo>
                    <a:pt x="99564" y="218760"/>
                  </a:lnTo>
                  <a:lnTo>
                    <a:pt x="127910" y="267804"/>
                  </a:lnTo>
                  <a:lnTo>
                    <a:pt x="156714" y="218913"/>
                  </a:lnTo>
                  <a:lnTo>
                    <a:pt x="157656" y="253"/>
                  </a:lnTo>
                  <a:lnTo>
                    <a:pt x="100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800" y="3200400"/>
              <a:ext cx="6553200" cy="609600"/>
            </a:xfrm>
            <a:custGeom>
              <a:avLst/>
              <a:gdLst/>
              <a:ahLst/>
              <a:cxnLst/>
              <a:rect l="l" t="t" r="r" b="b"/>
              <a:pathLst>
                <a:path w="6553200" h="609600">
                  <a:moveTo>
                    <a:pt x="6553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553200" y="609600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6800" y="3200400"/>
              <a:ext cx="6553200" cy="609600"/>
            </a:xfrm>
            <a:custGeom>
              <a:avLst/>
              <a:gdLst/>
              <a:ahLst/>
              <a:cxnLst/>
              <a:rect l="l" t="t" r="r" b="b"/>
              <a:pathLst>
                <a:path w="6553200" h="609600">
                  <a:moveTo>
                    <a:pt x="0" y="609600"/>
                  </a:moveTo>
                  <a:lnTo>
                    <a:pt x="6553200" y="609600"/>
                  </a:lnTo>
                  <a:lnTo>
                    <a:pt x="65532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9920" y="3366007"/>
              <a:ext cx="1563751" cy="4253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92316" y="3378454"/>
              <a:ext cx="969010" cy="316865"/>
            </a:xfrm>
            <a:custGeom>
              <a:avLst/>
              <a:gdLst/>
              <a:ahLst/>
              <a:cxnLst/>
              <a:rect l="l" t="t" r="r" b="b"/>
              <a:pathLst>
                <a:path w="969010" h="316864">
                  <a:moveTo>
                    <a:pt x="773421" y="70738"/>
                  </a:moveTo>
                  <a:lnTo>
                    <a:pt x="718445" y="70738"/>
                  </a:lnTo>
                  <a:lnTo>
                    <a:pt x="917962" y="314579"/>
                  </a:lnTo>
                  <a:lnTo>
                    <a:pt x="926090" y="314579"/>
                  </a:lnTo>
                  <a:lnTo>
                    <a:pt x="926090" y="233934"/>
                  </a:lnTo>
                  <a:lnTo>
                    <a:pt x="906405" y="233934"/>
                  </a:lnTo>
                  <a:lnTo>
                    <a:pt x="773421" y="70738"/>
                  </a:lnTo>
                  <a:close/>
                </a:path>
                <a:path w="969010" h="316864">
                  <a:moveTo>
                    <a:pt x="482098" y="0"/>
                  </a:moveTo>
                  <a:lnTo>
                    <a:pt x="474351" y="0"/>
                  </a:lnTo>
                  <a:lnTo>
                    <a:pt x="367798" y="249174"/>
                  </a:lnTo>
                  <a:lnTo>
                    <a:pt x="360988" y="264320"/>
                  </a:lnTo>
                  <a:lnTo>
                    <a:pt x="333666" y="297513"/>
                  </a:lnTo>
                  <a:lnTo>
                    <a:pt x="318014" y="301371"/>
                  </a:lnTo>
                  <a:lnTo>
                    <a:pt x="318014" y="309626"/>
                  </a:lnTo>
                  <a:lnTo>
                    <a:pt x="413391" y="309626"/>
                  </a:lnTo>
                  <a:lnTo>
                    <a:pt x="413391" y="301371"/>
                  </a:lnTo>
                  <a:lnTo>
                    <a:pt x="403391" y="300370"/>
                  </a:lnTo>
                  <a:lnTo>
                    <a:pt x="395309" y="298894"/>
                  </a:lnTo>
                  <a:lnTo>
                    <a:pt x="378339" y="282448"/>
                  </a:lnTo>
                  <a:lnTo>
                    <a:pt x="378815" y="277516"/>
                  </a:lnTo>
                  <a:lnTo>
                    <a:pt x="380244" y="271478"/>
                  </a:lnTo>
                  <a:lnTo>
                    <a:pt x="382683" y="264175"/>
                  </a:lnTo>
                  <a:lnTo>
                    <a:pt x="385959" y="256032"/>
                  </a:lnTo>
                  <a:lnTo>
                    <a:pt x="406406" y="208280"/>
                  </a:lnTo>
                  <a:lnTo>
                    <a:pt x="569275" y="208280"/>
                  </a:lnTo>
                  <a:lnTo>
                    <a:pt x="562365" y="191770"/>
                  </a:lnTo>
                  <a:lnTo>
                    <a:pt x="413391" y="191770"/>
                  </a:lnTo>
                  <a:lnTo>
                    <a:pt x="466096" y="69469"/>
                  </a:lnTo>
                  <a:lnTo>
                    <a:pt x="511175" y="69469"/>
                  </a:lnTo>
                  <a:lnTo>
                    <a:pt x="482098" y="0"/>
                  </a:lnTo>
                  <a:close/>
                </a:path>
                <a:path w="969010" h="316864">
                  <a:moveTo>
                    <a:pt x="569275" y="208280"/>
                  </a:moveTo>
                  <a:lnTo>
                    <a:pt x="523627" y="208280"/>
                  </a:lnTo>
                  <a:lnTo>
                    <a:pt x="541915" y="251841"/>
                  </a:lnTo>
                  <a:lnTo>
                    <a:pt x="545842" y="261701"/>
                  </a:lnTo>
                  <a:lnTo>
                    <a:pt x="548662" y="270144"/>
                  </a:lnTo>
                  <a:lnTo>
                    <a:pt x="550362" y="277183"/>
                  </a:lnTo>
                  <a:lnTo>
                    <a:pt x="550893" y="282448"/>
                  </a:lnTo>
                  <a:lnTo>
                    <a:pt x="550932" y="287782"/>
                  </a:lnTo>
                  <a:lnTo>
                    <a:pt x="548773" y="291973"/>
                  </a:lnTo>
                  <a:lnTo>
                    <a:pt x="540264" y="298704"/>
                  </a:lnTo>
                  <a:lnTo>
                    <a:pt x="532136" y="300736"/>
                  </a:lnTo>
                  <a:lnTo>
                    <a:pt x="520071" y="301371"/>
                  </a:lnTo>
                  <a:lnTo>
                    <a:pt x="520071" y="309626"/>
                  </a:lnTo>
                  <a:lnTo>
                    <a:pt x="639578" y="309626"/>
                  </a:lnTo>
                  <a:lnTo>
                    <a:pt x="639578" y="301371"/>
                  </a:lnTo>
                  <a:lnTo>
                    <a:pt x="630767" y="300301"/>
                  </a:lnTo>
                  <a:lnTo>
                    <a:pt x="623004" y="298243"/>
                  </a:lnTo>
                  <a:lnTo>
                    <a:pt x="593727" y="265672"/>
                  </a:lnTo>
                  <a:lnTo>
                    <a:pt x="587508" y="251841"/>
                  </a:lnTo>
                  <a:lnTo>
                    <a:pt x="569275" y="208280"/>
                  </a:lnTo>
                  <a:close/>
                </a:path>
                <a:path w="969010" h="316864">
                  <a:moveTo>
                    <a:pt x="761244" y="301371"/>
                  </a:moveTo>
                  <a:lnTo>
                    <a:pt x="655961" y="301371"/>
                  </a:lnTo>
                  <a:lnTo>
                    <a:pt x="655961" y="309626"/>
                  </a:lnTo>
                  <a:lnTo>
                    <a:pt x="761244" y="309626"/>
                  </a:lnTo>
                  <a:lnTo>
                    <a:pt x="761244" y="301371"/>
                  </a:lnTo>
                  <a:close/>
                </a:path>
                <a:path w="969010" h="316864">
                  <a:moveTo>
                    <a:pt x="721366" y="6858"/>
                  </a:moveTo>
                  <a:lnTo>
                    <a:pt x="639197" y="6858"/>
                  </a:lnTo>
                  <a:lnTo>
                    <a:pt x="639197" y="15112"/>
                  </a:lnTo>
                  <a:lnTo>
                    <a:pt x="647960" y="15112"/>
                  </a:lnTo>
                  <a:lnTo>
                    <a:pt x="654437" y="15875"/>
                  </a:lnTo>
                  <a:lnTo>
                    <a:pt x="692590" y="39558"/>
                  </a:lnTo>
                  <a:lnTo>
                    <a:pt x="698760" y="46609"/>
                  </a:lnTo>
                  <a:lnTo>
                    <a:pt x="698639" y="261701"/>
                  </a:lnTo>
                  <a:lnTo>
                    <a:pt x="682948" y="298450"/>
                  </a:lnTo>
                  <a:lnTo>
                    <a:pt x="666375" y="301371"/>
                  </a:lnTo>
                  <a:lnTo>
                    <a:pt x="750576" y="301371"/>
                  </a:lnTo>
                  <a:lnTo>
                    <a:pt x="718864" y="270144"/>
                  </a:lnTo>
                  <a:lnTo>
                    <a:pt x="718445" y="257175"/>
                  </a:lnTo>
                  <a:lnTo>
                    <a:pt x="718445" y="70738"/>
                  </a:lnTo>
                  <a:lnTo>
                    <a:pt x="773421" y="70738"/>
                  </a:lnTo>
                  <a:lnTo>
                    <a:pt x="721366" y="6858"/>
                  </a:lnTo>
                  <a:close/>
                </a:path>
                <a:path w="969010" h="316864">
                  <a:moveTo>
                    <a:pt x="958221" y="15112"/>
                  </a:moveTo>
                  <a:lnTo>
                    <a:pt x="874020" y="15112"/>
                  </a:lnTo>
                  <a:lnTo>
                    <a:pt x="882358" y="15706"/>
                  </a:lnTo>
                  <a:lnTo>
                    <a:pt x="889482" y="17478"/>
                  </a:lnTo>
                  <a:lnTo>
                    <a:pt x="906405" y="59309"/>
                  </a:lnTo>
                  <a:lnTo>
                    <a:pt x="906405" y="233934"/>
                  </a:lnTo>
                  <a:lnTo>
                    <a:pt x="926090" y="233934"/>
                  </a:lnTo>
                  <a:lnTo>
                    <a:pt x="926090" y="59309"/>
                  </a:lnTo>
                  <a:lnTo>
                    <a:pt x="926379" y="47763"/>
                  </a:lnTo>
                  <a:lnTo>
                    <a:pt x="949293" y="15849"/>
                  </a:lnTo>
                  <a:lnTo>
                    <a:pt x="958221" y="15112"/>
                  </a:lnTo>
                  <a:close/>
                </a:path>
                <a:path w="969010" h="316864">
                  <a:moveTo>
                    <a:pt x="511175" y="69469"/>
                  </a:moveTo>
                  <a:lnTo>
                    <a:pt x="466096" y="69469"/>
                  </a:lnTo>
                  <a:lnTo>
                    <a:pt x="517404" y="191770"/>
                  </a:lnTo>
                  <a:lnTo>
                    <a:pt x="562365" y="191770"/>
                  </a:lnTo>
                  <a:lnTo>
                    <a:pt x="511175" y="69469"/>
                  </a:lnTo>
                  <a:close/>
                </a:path>
                <a:path w="969010" h="316864">
                  <a:moveTo>
                    <a:pt x="968889" y="6858"/>
                  </a:moveTo>
                  <a:lnTo>
                    <a:pt x="863479" y="6858"/>
                  </a:lnTo>
                  <a:lnTo>
                    <a:pt x="863479" y="15112"/>
                  </a:lnTo>
                  <a:lnTo>
                    <a:pt x="968889" y="15112"/>
                  </a:lnTo>
                  <a:lnTo>
                    <a:pt x="968889" y="6858"/>
                  </a:lnTo>
                  <a:close/>
                </a:path>
                <a:path w="969010" h="316864">
                  <a:moveTo>
                    <a:pt x="160153" y="0"/>
                  </a:moveTo>
                  <a:lnTo>
                    <a:pt x="117846" y="4857"/>
                  </a:lnTo>
                  <a:lnTo>
                    <a:pt x="81540" y="19431"/>
                  </a:lnTo>
                  <a:lnTo>
                    <a:pt x="46107" y="47894"/>
                  </a:lnTo>
                  <a:lnTo>
                    <a:pt x="19056" y="86360"/>
                  </a:lnTo>
                  <a:lnTo>
                    <a:pt x="4657" y="123793"/>
                  </a:lnTo>
                  <a:lnTo>
                    <a:pt x="0" y="164465"/>
                  </a:lnTo>
                  <a:lnTo>
                    <a:pt x="2002" y="189734"/>
                  </a:lnTo>
                  <a:lnTo>
                    <a:pt x="19060" y="238414"/>
                  </a:lnTo>
                  <a:lnTo>
                    <a:pt x="59448" y="284926"/>
                  </a:lnTo>
                  <a:lnTo>
                    <a:pt x="126071" y="312981"/>
                  </a:lnTo>
                  <a:lnTo>
                    <a:pt x="167265" y="316484"/>
                  </a:lnTo>
                  <a:lnTo>
                    <a:pt x="182243" y="316081"/>
                  </a:lnTo>
                  <a:lnTo>
                    <a:pt x="222891" y="310134"/>
                  </a:lnTo>
                  <a:lnTo>
                    <a:pt x="248983" y="301371"/>
                  </a:lnTo>
                  <a:lnTo>
                    <a:pt x="167519" y="301371"/>
                  </a:lnTo>
                  <a:lnTo>
                    <a:pt x="153316" y="300323"/>
                  </a:lnTo>
                  <a:lnTo>
                    <a:pt x="111766" y="284734"/>
                  </a:lnTo>
                  <a:lnTo>
                    <a:pt x="76976" y="249050"/>
                  </a:lnTo>
                  <a:lnTo>
                    <a:pt x="60616" y="214048"/>
                  </a:lnTo>
                  <a:lnTo>
                    <a:pt x="52234" y="174563"/>
                  </a:lnTo>
                  <a:lnTo>
                    <a:pt x="51218" y="152908"/>
                  </a:lnTo>
                  <a:lnTo>
                    <a:pt x="52760" y="127599"/>
                  </a:lnTo>
                  <a:lnTo>
                    <a:pt x="65385" y="81585"/>
                  </a:lnTo>
                  <a:lnTo>
                    <a:pt x="93246" y="41338"/>
                  </a:lnTo>
                  <a:lnTo>
                    <a:pt x="137199" y="18478"/>
                  </a:lnTo>
                  <a:lnTo>
                    <a:pt x="164344" y="15621"/>
                  </a:lnTo>
                  <a:lnTo>
                    <a:pt x="231451" y="15621"/>
                  </a:lnTo>
                  <a:lnTo>
                    <a:pt x="228479" y="14478"/>
                  </a:lnTo>
                  <a:lnTo>
                    <a:pt x="190125" y="2667"/>
                  </a:lnTo>
                  <a:lnTo>
                    <a:pt x="168229" y="166"/>
                  </a:lnTo>
                  <a:lnTo>
                    <a:pt x="160153" y="0"/>
                  </a:lnTo>
                  <a:close/>
                </a:path>
                <a:path w="969010" h="316864">
                  <a:moveTo>
                    <a:pt x="307473" y="144399"/>
                  </a:moveTo>
                  <a:lnTo>
                    <a:pt x="190252" y="144399"/>
                  </a:lnTo>
                  <a:lnTo>
                    <a:pt x="190252" y="152908"/>
                  </a:lnTo>
                  <a:lnTo>
                    <a:pt x="198705" y="153144"/>
                  </a:lnTo>
                  <a:lnTo>
                    <a:pt x="205777" y="153844"/>
                  </a:lnTo>
                  <a:lnTo>
                    <a:pt x="229728" y="185931"/>
                  </a:lnTo>
                  <a:lnTo>
                    <a:pt x="230003" y="284607"/>
                  </a:lnTo>
                  <a:lnTo>
                    <a:pt x="222692" y="288464"/>
                  </a:lnTo>
                  <a:lnTo>
                    <a:pt x="183976" y="300325"/>
                  </a:lnTo>
                  <a:lnTo>
                    <a:pt x="167519" y="301371"/>
                  </a:lnTo>
                  <a:lnTo>
                    <a:pt x="248983" y="301371"/>
                  </a:lnTo>
                  <a:lnTo>
                    <a:pt x="260753" y="296239"/>
                  </a:lnTo>
                  <a:lnTo>
                    <a:pt x="273564" y="289814"/>
                  </a:lnTo>
                  <a:lnTo>
                    <a:pt x="273623" y="194770"/>
                  </a:lnTo>
                  <a:lnTo>
                    <a:pt x="273847" y="185931"/>
                  </a:lnTo>
                  <a:lnTo>
                    <a:pt x="301885" y="152908"/>
                  </a:lnTo>
                  <a:lnTo>
                    <a:pt x="307473" y="152908"/>
                  </a:lnTo>
                  <a:lnTo>
                    <a:pt x="307473" y="144399"/>
                  </a:lnTo>
                  <a:close/>
                </a:path>
                <a:path w="969010" h="316864">
                  <a:moveTo>
                    <a:pt x="231451" y="15621"/>
                  </a:moveTo>
                  <a:lnTo>
                    <a:pt x="164344" y="15621"/>
                  </a:lnTo>
                  <a:lnTo>
                    <a:pt x="184610" y="17262"/>
                  </a:lnTo>
                  <a:lnTo>
                    <a:pt x="202936" y="22177"/>
                  </a:lnTo>
                  <a:lnTo>
                    <a:pt x="242738" y="51927"/>
                  </a:lnTo>
                  <a:lnTo>
                    <a:pt x="264420" y="95504"/>
                  </a:lnTo>
                  <a:lnTo>
                    <a:pt x="272167" y="95504"/>
                  </a:lnTo>
                  <a:lnTo>
                    <a:pt x="265975" y="19176"/>
                  </a:lnTo>
                  <a:lnTo>
                    <a:pt x="242322" y="19176"/>
                  </a:lnTo>
                  <a:lnTo>
                    <a:pt x="236734" y="17653"/>
                  </a:lnTo>
                  <a:lnTo>
                    <a:pt x="231451" y="15621"/>
                  </a:lnTo>
                  <a:close/>
                </a:path>
                <a:path w="969010" h="316864">
                  <a:moveTo>
                    <a:pt x="264420" y="0"/>
                  </a:moveTo>
                  <a:lnTo>
                    <a:pt x="256165" y="0"/>
                  </a:lnTo>
                  <a:lnTo>
                    <a:pt x="255657" y="7620"/>
                  </a:lnTo>
                  <a:lnTo>
                    <a:pt x="254514" y="12700"/>
                  </a:lnTo>
                  <a:lnTo>
                    <a:pt x="252482" y="15240"/>
                  </a:lnTo>
                  <a:lnTo>
                    <a:pt x="250450" y="17907"/>
                  </a:lnTo>
                  <a:lnTo>
                    <a:pt x="248037" y="19176"/>
                  </a:lnTo>
                  <a:lnTo>
                    <a:pt x="265975" y="19176"/>
                  </a:lnTo>
                  <a:lnTo>
                    <a:pt x="2644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92195" y="3378454"/>
              <a:ext cx="969010" cy="316865"/>
            </a:xfrm>
            <a:custGeom>
              <a:avLst/>
              <a:gdLst/>
              <a:ahLst/>
              <a:cxnLst/>
              <a:rect l="l" t="t" r="r" b="b"/>
              <a:pathLst>
                <a:path w="969010" h="316864">
                  <a:moveTo>
                    <a:pt x="466217" y="69469"/>
                  </a:moveTo>
                  <a:lnTo>
                    <a:pt x="413512" y="191770"/>
                  </a:lnTo>
                  <a:lnTo>
                    <a:pt x="517525" y="191770"/>
                  </a:lnTo>
                  <a:lnTo>
                    <a:pt x="466217" y="69469"/>
                  </a:lnTo>
                  <a:close/>
                </a:path>
                <a:path w="969010" h="316864">
                  <a:moveTo>
                    <a:pt x="639318" y="6858"/>
                  </a:moveTo>
                  <a:lnTo>
                    <a:pt x="721487" y="6858"/>
                  </a:lnTo>
                  <a:lnTo>
                    <a:pt x="906526" y="233934"/>
                  </a:lnTo>
                  <a:lnTo>
                    <a:pt x="906526" y="59309"/>
                  </a:lnTo>
                  <a:lnTo>
                    <a:pt x="895536" y="20417"/>
                  </a:lnTo>
                  <a:lnTo>
                    <a:pt x="874141" y="15112"/>
                  </a:lnTo>
                  <a:lnTo>
                    <a:pt x="863600" y="15112"/>
                  </a:lnTo>
                  <a:lnTo>
                    <a:pt x="863600" y="6858"/>
                  </a:lnTo>
                  <a:lnTo>
                    <a:pt x="969009" y="6858"/>
                  </a:lnTo>
                  <a:lnTo>
                    <a:pt x="969009" y="15112"/>
                  </a:lnTo>
                  <a:lnTo>
                    <a:pt x="958342" y="15112"/>
                  </a:lnTo>
                  <a:lnTo>
                    <a:pt x="949414" y="15849"/>
                  </a:lnTo>
                  <a:lnTo>
                    <a:pt x="926500" y="47763"/>
                  </a:lnTo>
                  <a:lnTo>
                    <a:pt x="926211" y="59309"/>
                  </a:lnTo>
                  <a:lnTo>
                    <a:pt x="926211" y="314579"/>
                  </a:lnTo>
                  <a:lnTo>
                    <a:pt x="918082" y="314579"/>
                  </a:lnTo>
                  <a:lnTo>
                    <a:pt x="718566" y="70738"/>
                  </a:lnTo>
                  <a:lnTo>
                    <a:pt x="718566" y="257175"/>
                  </a:lnTo>
                  <a:lnTo>
                    <a:pt x="729372" y="296066"/>
                  </a:lnTo>
                  <a:lnTo>
                    <a:pt x="761365" y="301371"/>
                  </a:lnTo>
                  <a:lnTo>
                    <a:pt x="761365" y="309626"/>
                  </a:lnTo>
                  <a:lnTo>
                    <a:pt x="656082" y="309626"/>
                  </a:lnTo>
                  <a:lnTo>
                    <a:pt x="656082" y="301371"/>
                  </a:lnTo>
                  <a:lnTo>
                    <a:pt x="666495" y="301371"/>
                  </a:lnTo>
                  <a:lnTo>
                    <a:pt x="675497" y="300636"/>
                  </a:lnTo>
                  <a:lnTo>
                    <a:pt x="698571" y="268775"/>
                  </a:lnTo>
                  <a:lnTo>
                    <a:pt x="698881" y="257175"/>
                  </a:lnTo>
                  <a:lnTo>
                    <a:pt x="698881" y="46609"/>
                  </a:lnTo>
                  <a:lnTo>
                    <a:pt x="667766" y="20066"/>
                  </a:lnTo>
                  <a:lnTo>
                    <a:pt x="648081" y="15112"/>
                  </a:lnTo>
                  <a:lnTo>
                    <a:pt x="639318" y="15112"/>
                  </a:lnTo>
                  <a:lnTo>
                    <a:pt x="639318" y="6858"/>
                  </a:lnTo>
                  <a:close/>
                </a:path>
                <a:path w="969010" h="316864">
                  <a:moveTo>
                    <a:pt x="474471" y="0"/>
                  </a:moveTo>
                  <a:lnTo>
                    <a:pt x="482219" y="0"/>
                  </a:lnTo>
                  <a:lnTo>
                    <a:pt x="587629" y="251841"/>
                  </a:lnTo>
                  <a:lnTo>
                    <a:pt x="593848" y="265672"/>
                  </a:lnTo>
                  <a:lnTo>
                    <a:pt x="623125" y="298243"/>
                  </a:lnTo>
                  <a:lnTo>
                    <a:pt x="639699" y="301371"/>
                  </a:lnTo>
                  <a:lnTo>
                    <a:pt x="639699" y="309626"/>
                  </a:lnTo>
                  <a:lnTo>
                    <a:pt x="520192" y="309626"/>
                  </a:lnTo>
                  <a:lnTo>
                    <a:pt x="520192" y="301371"/>
                  </a:lnTo>
                  <a:lnTo>
                    <a:pt x="532257" y="300736"/>
                  </a:lnTo>
                  <a:lnTo>
                    <a:pt x="540384" y="298704"/>
                  </a:lnTo>
                  <a:lnTo>
                    <a:pt x="544703" y="295275"/>
                  </a:lnTo>
                  <a:lnTo>
                    <a:pt x="548894" y="291973"/>
                  </a:lnTo>
                  <a:lnTo>
                    <a:pt x="551053" y="287782"/>
                  </a:lnTo>
                  <a:lnTo>
                    <a:pt x="551053" y="282829"/>
                  </a:lnTo>
                  <a:lnTo>
                    <a:pt x="550483" y="277183"/>
                  </a:lnTo>
                  <a:lnTo>
                    <a:pt x="548782" y="270144"/>
                  </a:lnTo>
                  <a:lnTo>
                    <a:pt x="545963" y="261701"/>
                  </a:lnTo>
                  <a:lnTo>
                    <a:pt x="542036" y="251841"/>
                  </a:lnTo>
                  <a:lnTo>
                    <a:pt x="523748" y="208280"/>
                  </a:lnTo>
                  <a:lnTo>
                    <a:pt x="406527" y="208280"/>
                  </a:lnTo>
                  <a:lnTo>
                    <a:pt x="386080" y="256032"/>
                  </a:lnTo>
                  <a:lnTo>
                    <a:pt x="378459" y="282448"/>
                  </a:lnTo>
                  <a:lnTo>
                    <a:pt x="378459" y="287020"/>
                  </a:lnTo>
                  <a:lnTo>
                    <a:pt x="413512" y="301371"/>
                  </a:lnTo>
                  <a:lnTo>
                    <a:pt x="413512" y="309626"/>
                  </a:lnTo>
                  <a:lnTo>
                    <a:pt x="318134" y="309626"/>
                  </a:lnTo>
                  <a:lnTo>
                    <a:pt x="318134" y="301371"/>
                  </a:lnTo>
                  <a:lnTo>
                    <a:pt x="326806" y="299555"/>
                  </a:lnTo>
                  <a:lnTo>
                    <a:pt x="333787" y="297513"/>
                  </a:lnTo>
                  <a:lnTo>
                    <a:pt x="361186" y="264175"/>
                  </a:lnTo>
                  <a:lnTo>
                    <a:pt x="367919" y="249174"/>
                  </a:lnTo>
                  <a:lnTo>
                    <a:pt x="474471" y="0"/>
                  </a:lnTo>
                  <a:close/>
                </a:path>
                <a:path w="969010" h="316864">
                  <a:moveTo>
                    <a:pt x="160274" y="0"/>
                  </a:moveTo>
                  <a:lnTo>
                    <a:pt x="206613" y="6953"/>
                  </a:lnTo>
                  <a:lnTo>
                    <a:pt x="236855" y="17653"/>
                  </a:lnTo>
                  <a:lnTo>
                    <a:pt x="242443" y="19176"/>
                  </a:lnTo>
                  <a:lnTo>
                    <a:pt x="245364" y="19176"/>
                  </a:lnTo>
                  <a:lnTo>
                    <a:pt x="248157" y="19176"/>
                  </a:lnTo>
                  <a:lnTo>
                    <a:pt x="250570" y="17907"/>
                  </a:lnTo>
                  <a:lnTo>
                    <a:pt x="252603" y="15240"/>
                  </a:lnTo>
                  <a:lnTo>
                    <a:pt x="254634" y="12700"/>
                  </a:lnTo>
                  <a:lnTo>
                    <a:pt x="255778" y="7620"/>
                  </a:lnTo>
                  <a:lnTo>
                    <a:pt x="256286" y="0"/>
                  </a:lnTo>
                  <a:lnTo>
                    <a:pt x="264541" y="0"/>
                  </a:lnTo>
                  <a:lnTo>
                    <a:pt x="272288" y="95504"/>
                  </a:lnTo>
                  <a:lnTo>
                    <a:pt x="264541" y="95504"/>
                  </a:lnTo>
                  <a:lnTo>
                    <a:pt x="258187" y="78787"/>
                  </a:lnTo>
                  <a:lnTo>
                    <a:pt x="250952" y="64262"/>
                  </a:lnTo>
                  <a:lnTo>
                    <a:pt x="219454" y="30354"/>
                  </a:lnTo>
                  <a:lnTo>
                    <a:pt x="164465" y="15621"/>
                  </a:lnTo>
                  <a:lnTo>
                    <a:pt x="137320" y="18478"/>
                  </a:lnTo>
                  <a:lnTo>
                    <a:pt x="93366" y="41338"/>
                  </a:lnTo>
                  <a:lnTo>
                    <a:pt x="65506" y="81585"/>
                  </a:lnTo>
                  <a:lnTo>
                    <a:pt x="52881" y="127599"/>
                  </a:lnTo>
                  <a:lnTo>
                    <a:pt x="51308" y="153416"/>
                  </a:lnTo>
                  <a:lnTo>
                    <a:pt x="52355" y="174563"/>
                  </a:lnTo>
                  <a:lnTo>
                    <a:pt x="60737" y="214048"/>
                  </a:lnTo>
                  <a:lnTo>
                    <a:pt x="77096" y="249050"/>
                  </a:lnTo>
                  <a:lnTo>
                    <a:pt x="111887" y="284734"/>
                  </a:lnTo>
                  <a:lnTo>
                    <a:pt x="153445" y="300325"/>
                  </a:lnTo>
                  <a:lnTo>
                    <a:pt x="167640" y="301371"/>
                  </a:lnTo>
                  <a:lnTo>
                    <a:pt x="175950" y="301109"/>
                  </a:lnTo>
                  <a:lnTo>
                    <a:pt x="215360" y="291846"/>
                  </a:lnTo>
                  <a:lnTo>
                    <a:pt x="230124" y="197104"/>
                  </a:lnTo>
                  <a:lnTo>
                    <a:pt x="220853" y="159004"/>
                  </a:lnTo>
                  <a:lnTo>
                    <a:pt x="190373" y="152908"/>
                  </a:lnTo>
                  <a:lnTo>
                    <a:pt x="190373" y="144399"/>
                  </a:lnTo>
                  <a:lnTo>
                    <a:pt x="307594" y="144399"/>
                  </a:lnTo>
                  <a:lnTo>
                    <a:pt x="307594" y="152908"/>
                  </a:lnTo>
                  <a:lnTo>
                    <a:pt x="302006" y="152908"/>
                  </a:lnTo>
                  <a:lnTo>
                    <a:pt x="294006" y="153624"/>
                  </a:lnTo>
                  <a:lnTo>
                    <a:pt x="273684" y="197104"/>
                  </a:lnTo>
                  <a:lnTo>
                    <a:pt x="273684" y="289814"/>
                  </a:lnTo>
                  <a:lnTo>
                    <a:pt x="260873" y="296239"/>
                  </a:lnTo>
                  <a:lnTo>
                    <a:pt x="223012" y="310134"/>
                  </a:lnTo>
                  <a:lnTo>
                    <a:pt x="182364" y="316081"/>
                  </a:lnTo>
                  <a:lnTo>
                    <a:pt x="167386" y="316484"/>
                  </a:lnTo>
                  <a:lnTo>
                    <a:pt x="126192" y="312981"/>
                  </a:lnTo>
                  <a:lnTo>
                    <a:pt x="59568" y="284926"/>
                  </a:lnTo>
                  <a:lnTo>
                    <a:pt x="19180" y="238414"/>
                  </a:lnTo>
                  <a:lnTo>
                    <a:pt x="2123" y="189734"/>
                  </a:lnTo>
                  <a:lnTo>
                    <a:pt x="0" y="162941"/>
                  </a:lnTo>
                  <a:lnTo>
                    <a:pt x="1192" y="143152"/>
                  </a:lnTo>
                  <a:lnTo>
                    <a:pt x="10769" y="104862"/>
                  </a:lnTo>
                  <a:lnTo>
                    <a:pt x="31654" y="65883"/>
                  </a:lnTo>
                  <a:lnTo>
                    <a:pt x="62896" y="32406"/>
                  </a:lnTo>
                  <a:lnTo>
                    <a:pt x="99069" y="10929"/>
                  </a:lnTo>
                  <a:lnTo>
                    <a:pt x="138364" y="1214"/>
                  </a:lnTo>
                  <a:lnTo>
                    <a:pt x="16027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1889" y="3373882"/>
              <a:ext cx="3093847" cy="32562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215356" y="2820669"/>
              <a:ext cx="257175" cy="381635"/>
            </a:xfrm>
            <a:custGeom>
              <a:avLst/>
              <a:gdLst/>
              <a:ahLst/>
              <a:cxnLst/>
              <a:rect l="l" t="t" r="r" b="b"/>
              <a:pathLst>
                <a:path w="257175" h="381635">
                  <a:moveTo>
                    <a:pt x="25022" y="124031"/>
                  </a:moveTo>
                  <a:lnTo>
                    <a:pt x="14251" y="127634"/>
                  </a:lnTo>
                  <a:lnTo>
                    <a:pt x="5691" y="135066"/>
                  </a:lnTo>
                  <a:lnTo>
                    <a:pt x="821" y="144891"/>
                  </a:lnTo>
                  <a:lnTo>
                    <a:pt x="0" y="155834"/>
                  </a:lnTo>
                  <a:lnTo>
                    <a:pt x="3583" y="166624"/>
                  </a:lnTo>
                  <a:lnTo>
                    <a:pt x="126519" y="381380"/>
                  </a:lnTo>
                  <a:lnTo>
                    <a:pt x="160125" y="324865"/>
                  </a:lnTo>
                  <a:lnTo>
                    <a:pt x="155602" y="324865"/>
                  </a:lnTo>
                  <a:lnTo>
                    <a:pt x="98452" y="324484"/>
                  </a:lnTo>
                  <a:lnTo>
                    <a:pt x="99321" y="218758"/>
                  </a:lnTo>
                  <a:lnTo>
                    <a:pt x="53240" y="138175"/>
                  </a:lnTo>
                  <a:lnTo>
                    <a:pt x="45755" y="129635"/>
                  </a:lnTo>
                  <a:lnTo>
                    <a:pt x="35937" y="124809"/>
                  </a:lnTo>
                  <a:lnTo>
                    <a:pt x="25022" y="124031"/>
                  </a:lnTo>
                  <a:close/>
                </a:path>
                <a:path w="257175" h="381635">
                  <a:moveTo>
                    <a:pt x="99321" y="218758"/>
                  </a:moveTo>
                  <a:lnTo>
                    <a:pt x="98452" y="324484"/>
                  </a:lnTo>
                  <a:lnTo>
                    <a:pt x="155602" y="324865"/>
                  </a:lnTo>
                  <a:lnTo>
                    <a:pt x="155720" y="310514"/>
                  </a:lnTo>
                  <a:lnTo>
                    <a:pt x="151792" y="310514"/>
                  </a:lnTo>
                  <a:lnTo>
                    <a:pt x="102389" y="310133"/>
                  </a:lnTo>
                  <a:lnTo>
                    <a:pt x="127459" y="267963"/>
                  </a:lnTo>
                  <a:lnTo>
                    <a:pt x="99321" y="218758"/>
                  </a:lnTo>
                  <a:close/>
                </a:path>
                <a:path w="257175" h="381635">
                  <a:moveTo>
                    <a:pt x="232330" y="125747"/>
                  </a:moveTo>
                  <a:lnTo>
                    <a:pt x="156471" y="219162"/>
                  </a:lnTo>
                  <a:lnTo>
                    <a:pt x="155602" y="324865"/>
                  </a:lnTo>
                  <a:lnTo>
                    <a:pt x="160125" y="324865"/>
                  </a:lnTo>
                  <a:lnTo>
                    <a:pt x="253011" y="168655"/>
                  </a:lnTo>
                  <a:lnTo>
                    <a:pt x="256730" y="157936"/>
                  </a:lnTo>
                  <a:lnTo>
                    <a:pt x="256091" y="147002"/>
                  </a:lnTo>
                  <a:lnTo>
                    <a:pt x="251404" y="137116"/>
                  </a:lnTo>
                  <a:lnTo>
                    <a:pt x="242978" y="129539"/>
                  </a:lnTo>
                  <a:lnTo>
                    <a:pt x="232330" y="125747"/>
                  </a:lnTo>
                  <a:close/>
                </a:path>
                <a:path w="257175" h="381635">
                  <a:moveTo>
                    <a:pt x="127459" y="267963"/>
                  </a:moveTo>
                  <a:lnTo>
                    <a:pt x="102389" y="310133"/>
                  </a:lnTo>
                  <a:lnTo>
                    <a:pt x="151792" y="310514"/>
                  </a:lnTo>
                  <a:lnTo>
                    <a:pt x="127459" y="267963"/>
                  </a:lnTo>
                  <a:close/>
                </a:path>
                <a:path w="257175" h="381635">
                  <a:moveTo>
                    <a:pt x="156471" y="219162"/>
                  </a:moveTo>
                  <a:lnTo>
                    <a:pt x="127459" y="267963"/>
                  </a:lnTo>
                  <a:lnTo>
                    <a:pt x="151792" y="310514"/>
                  </a:lnTo>
                  <a:lnTo>
                    <a:pt x="155720" y="310514"/>
                  </a:lnTo>
                  <a:lnTo>
                    <a:pt x="156471" y="219162"/>
                  </a:lnTo>
                  <a:close/>
                </a:path>
                <a:path w="257175" h="381635">
                  <a:moveTo>
                    <a:pt x="101119" y="0"/>
                  </a:moveTo>
                  <a:lnTo>
                    <a:pt x="99321" y="218758"/>
                  </a:lnTo>
                  <a:lnTo>
                    <a:pt x="127459" y="267963"/>
                  </a:lnTo>
                  <a:lnTo>
                    <a:pt x="156471" y="219162"/>
                  </a:lnTo>
                  <a:lnTo>
                    <a:pt x="158269" y="507"/>
                  </a:lnTo>
                  <a:lnTo>
                    <a:pt x="1011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6800" y="4191000"/>
              <a:ext cx="6553200" cy="1219200"/>
            </a:xfrm>
            <a:custGeom>
              <a:avLst/>
              <a:gdLst/>
              <a:ahLst/>
              <a:cxnLst/>
              <a:rect l="l" t="t" r="r" b="b"/>
              <a:pathLst>
                <a:path w="6553200" h="1219200">
                  <a:moveTo>
                    <a:pt x="65532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6553200" y="1219200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6800" y="4191000"/>
              <a:ext cx="6553200" cy="1219200"/>
            </a:xfrm>
            <a:custGeom>
              <a:avLst/>
              <a:gdLst/>
              <a:ahLst/>
              <a:cxnLst/>
              <a:rect l="l" t="t" r="r" b="b"/>
              <a:pathLst>
                <a:path w="6553200" h="1219200">
                  <a:moveTo>
                    <a:pt x="0" y="1219200"/>
                  </a:moveTo>
                  <a:lnTo>
                    <a:pt x="6553200" y="1219200"/>
                  </a:lnTo>
                  <a:lnTo>
                    <a:pt x="65532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1193" y="4356607"/>
              <a:ext cx="5369687" cy="4253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2447" y="4905247"/>
              <a:ext cx="2322576" cy="4253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15356" y="3811270"/>
              <a:ext cx="257175" cy="381635"/>
            </a:xfrm>
            <a:custGeom>
              <a:avLst/>
              <a:gdLst/>
              <a:ahLst/>
              <a:cxnLst/>
              <a:rect l="l" t="t" r="r" b="b"/>
              <a:pathLst>
                <a:path w="257175" h="381635">
                  <a:moveTo>
                    <a:pt x="25022" y="124031"/>
                  </a:moveTo>
                  <a:lnTo>
                    <a:pt x="14251" y="127634"/>
                  </a:lnTo>
                  <a:lnTo>
                    <a:pt x="5691" y="135066"/>
                  </a:lnTo>
                  <a:lnTo>
                    <a:pt x="821" y="144891"/>
                  </a:lnTo>
                  <a:lnTo>
                    <a:pt x="0" y="155834"/>
                  </a:lnTo>
                  <a:lnTo>
                    <a:pt x="3583" y="166623"/>
                  </a:lnTo>
                  <a:lnTo>
                    <a:pt x="126519" y="381380"/>
                  </a:lnTo>
                  <a:lnTo>
                    <a:pt x="160125" y="324865"/>
                  </a:lnTo>
                  <a:lnTo>
                    <a:pt x="155602" y="324865"/>
                  </a:lnTo>
                  <a:lnTo>
                    <a:pt x="98452" y="324484"/>
                  </a:lnTo>
                  <a:lnTo>
                    <a:pt x="99321" y="218758"/>
                  </a:lnTo>
                  <a:lnTo>
                    <a:pt x="53240" y="138175"/>
                  </a:lnTo>
                  <a:lnTo>
                    <a:pt x="45755" y="129635"/>
                  </a:lnTo>
                  <a:lnTo>
                    <a:pt x="35937" y="124809"/>
                  </a:lnTo>
                  <a:lnTo>
                    <a:pt x="25022" y="124031"/>
                  </a:lnTo>
                  <a:close/>
                </a:path>
                <a:path w="257175" h="381635">
                  <a:moveTo>
                    <a:pt x="99321" y="218758"/>
                  </a:moveTo>
                  <a:lnTo>
                    <a:pt x="98452" y="324484"/>
                  </a:lnTo>
                  <a:lnTo>
                    <a:pt x="155602" y="324865"/>
                  </a:lnTo>
                  <a:lnTo>
                    <a:pt x="155720" y="310514"/>
                  </a:lnTo>
                  <a:lnTo>
                    <a:pt x="151792" y="310514"/>
                  </a:lnTo>
                  <a:lnTo>
                    <a:pt x="102389" y="310133"/>
                  </a:lnTo>
                  <a:lnTo>
                    <a:pt x="127459" y="267963"/>
                  </a:lnTo>
                  <a:lnTo>
                    <a:pt x="99321" y="218758"/>
                  </a:lnTo>
                  <a:close/>
                </a:path>
                <a:path w="257175" h="381635">
                  <a:moveTo>
                    <a:pt x="232330" y="125747"/>
                  </a:moveTo>
                  <a:lnTo>
                    <a:pt x="156471" y="219162"/>
                  </a:lnTo>
                  <a:lnTo>
                    <a:pt x="155602" y="324865"/>
                  </a:lnTo>
                  <a:lnTo>
                    <a:pt x="160125" y="324865"/>
                  </a:lnTo>
                  <a:lnTo>
                    <a:pt x="253011" y="168655"/>
                  </a:lnTo>
                  <a:lnTo>
                    <a:pt x="256730" y="157936"/>
                  </a:lnTo>
                  <a:lnTo>
                    <a:pt x="256091" y="147002"/>
                  </a:lnTo>
                  <a:lnTo>
                    <a:pt x="251404" y="137116"/>
                  </a:lnTo>
                  <a:lnTo>
                    <a:pt x="242978" y="129539"/>
                  </a:lnTo>
                  <a:lnTo>
                    <a:pt x="232330" y="125747"/>
                  </a:lnTo>
                  <a:close/>
                </a:path>
                <a:path w="257175" h="381635">
                  <a:moveTo>
                    <a:pt x="127459" y="267963"/>
                  </a:moveTo>
                  <a:lnTo>
                    <a:pt x="102389" y="310133"/>
                  </a:lnTo>
                  <a:lnTo>
                    <a:pt x="151792" y="310514"/>
                  </a:lnTo>
                  <a:lnTo>
                    <a:pt x="127459" y="267963"/>
                  </a:lnTo>
                  <a:close/>
                </a:path>
                <a:path w="257175" h="381635">
                  <a:moveTo>
                    <a:pt x="156471" y="219162"/>
                  </a:moveTo>
                  <a:lnTo>
                    <a:pt x="127459" y="267963"/>
                  </a:lnTo>
                  <a:lnTo>
                    <a:pt x="151792" y="310514"/>
                  </a:lnTo>
                  <a:lnTo>
                    <a:pt x="155720" y="310514"/>
                  </a:lnTo>
                  <a:lnTo>
                    <a:pt x="156471" y="219162"/>
                  </a:lnTo>
                  <a:close/>
                </a:path>
                <a:path w="257175" h="381635">
                  <a:moveTo>
                    <a:pt x="101119" y="0"/>
                  </a:moveTo>
                  <a:lnTo>
                    <a:pt x="99321" y="218758"/>
                  </a:lnTo>
                  <a:lnTo>
                    <a:pt x="127459" y="267963"/>
                  </a:lnTo>
                  <a:lnTo>
                    <a:pt x="156471" y="219162"/>
                  </a:lnTo>
                  <a:lnTo>
                    <a:pt x="158269" y="507"/>
                  </a:lnTo>
                  <a:lnTo>
                    <a:pt x="1011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5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Times New Roman"/>
                <a:cs typeface="Times New Roman"/>
              </a:rPr>
              <a:t>Outcome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828800"/>
            <a:ext cx="8470392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6342"/>
            <a:ext cx="5556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6625" algn="l"/>
              </a:tabLst>
            </a:pPr>
            <a:r>
              <a:rPr sz="4400" b="1" spc="-10" dirty="0">
                <a:latin typeface="Times New Roman"/>
                <a:cs typeface="Times New Roman"/>
              </a:rPr>
              <a:t>Product</a:t>
            </a:r>
            <a:r>
              <a:rPr sz="4400" b="1" dirty="0">
                <a:latin typeface="Times New Roman"/>
                <a:cs typeface="Times New Roman"/>
              </a:rPr>
              <a:t>	(Web</a:t>
            </a:r>
            <a:r>
              <a:rPr sz="4400" b="1" spc="-275" dirty="0">
                <a:latin typeface="Times New Roman"/>
                <a:cs typeface="Times New Roman"/>
              </a:rPr>
              <a:t> </a:t>
            </a:r>
            <a:r>
              <a:rPr sz="4400" b="1" spc="-10" dirty="0">
                <a:latin typeface="Times New Roman"/>
                <a:cs typeface="Times New Roman"/>
              </a:rPr>
              <a:t>Service)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147318"/>
            <a:ext cx="6952615" cy="1233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Example: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Online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Doc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PDF</a:t>
            </a:r>
            <a:r>
              <a:rPr sz="32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Converter</a:t>
            </a:r>
            <a:endParaRPr sz="32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2310"/>
              </a:spcBef>
            </a:pPr>
            <a:r>
              <a:rPr sz="2800" b="1" dirty="0">
                <a:latin typeface="Arial"/>
                <a:cs typeface="Arial"/>
              </a:rPr>
              <a:t>Web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Interface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2667000"/>
            <a:ext cx="7162800" cy="2514600"/>
          </a:xfrm>
          <a:custGeom>
            <a:avLst/>
            <a:gdLst/>
            <a:ahLst/>
            <a:cxnLst/>
            <a:rect l="l" t="t" r="r" b="b"/>
            <a:pathLst>
              <a:path w="7162800" h="2514600">
                <a:moveTo>
                  <a:pt x="7162800" y="0"/>
                </a:moveTo>
                <a:lnTo>
                  <a:pt x="0" y="0"/>
                </a:lnTo>
                <a:lnTo>
                  <a:pt x="0" y="2514600"/>
                </a:lnTo>
                <a:lnTo>
                  <a:pt x="7162800" y="2514600"/>
                </a:lnTo>
                <a:lnTo>
                  <a:pt x="7162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62400" y="2895600"/>
            <a:ext cx="4038600" cy="462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2400" spc="-170" dirty="0">
                <a:latin typeface="Times New Roman"/>
                <a:cs typeface="Times New Roman"/>
              </a:rPr>
              <a:t>Browse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File....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200" y="2667000"/>
            <a:ext cx="7162800" cy="2514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latin typeface="Arial MT"/>
                <a:cs typeface="Arial MT"/>
              </a:rPr>
              <a:t>File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Name</a:t>
            </a:r>
            <a:endParaRPr sz="2800">
              <a:latin typeface="Arial MT"/>
              <a:cs typeface="Arial MT"/>
            </a:endParaRPr>
          </a:p>
          <a:p>
            <a:pPr marL="472440">
              <a:lnSpc>
                <a:spcPct val="100000"/>
              </a:lnSpc>
              <a:spcBef>
                <a:spcPts val="2640"/>
              </a:spcBef>
            </a:pPr>
            <a:r>
              <a:rPr sz="2800" dirty="0">
                <a:latin typeface="Arial MT"/>
                <a:cs typeface="Arial MT"/>
              </a:rPr>
              <a:t>Email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Id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2400" y="3581400"/>
            <a:ext cx="4038600" cy="462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2400" spc="-60" dirty="0">
                <a:latin typeface="Times New Roman"/>
                <a:cs typeface="Times New Roman"/>
                <a:hlinkClick r:id="rId2"/>
              </a:rPr>
              <a:t>psrana@gmail.com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2400" y="4419600"/>
            <a:ext cx="1371600" cy="46228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30"/>
              </a:spcBef>
            </a:pPr>
            <a:r>
              <a:rPr sz="2400" spc="-10" dirty="0">
                <a:latin typeface="Times New Roman"/>
                <a:cs typeface="Times New Roman"/>
              </a:rPr>
              <a:t>Submit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6905"/>
            <a:ext cx="5847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5525" algn="l"/>
              </a:tabLst>
            </a:pPr>
            <a:r>
              <a:rPr sz="4800" spc="-10" dirty="0"/>
              <a:t>Product</a:t>
            </a:r>
            <a:r>
              <a:rPr sz="4800" dirty="0"/>
              <a:t>	</a:t>
            </a:r>
            <a:r>
              <a:rPr sz="4800" spc="-75" dirty="0"/>
              <a:t>(Web</a:t>
            </a:r>
            <a:r>
              <a:rPr sz="4800" spc="-220" dirty="0"/>
              <a:t> </a:t>
            </a:r>
            <a:r>
              <a:rPr sz="4800" spc="-10" dirty="0"/>
              <a:t>Service)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31140" y="1022045"/>
            <a:ext cx="3486785" cy="1359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B&amp;W</a:t>
            </a:r>
            <a:r>
              <a:rPr sz="40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40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Colour</a:t>
            </a:r>
            <a:endParaRPr sz="4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2345"/>
              </a:spcBef>
            </a:pPr>
            <a:r>
              <a:rPr sz="2800" b="1" dirty="0">
                <a:latin typeface="Arial"/>
                <a:cs typeface="Arial"/>
              </a:rPr>
              <a:t>Web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Interface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2667000"/>
            <a:ext cx="7162800" cy="2514600"/>
          </a:xfrm>
          <a:custGeom>
            <a:avLst/>
            <a:gdLst/>
            <a:ahLst/>
            <a:cxnLst/>
            <a:rect l="l" t="t" r="r" b="b"/>
            <a:pathLst>
              <a:path w="7162800" h="2514600">
                <a:moveTo>
                  <a:pt x="7162800" y="0"/>
                </a:moveTo>
                <a:lnTo>
                  <a:pt x="0" y="0"/>
                </a:lnTo>
                <a:lnTo>
                  <a:pt x="0" y="2514600"/>
                </a:lnTo>
                <a:lnTo>
                  <a:pt x="7162800" y="2514600"/>
                </a:lnTo>
                <a:lnTo>
                  <a:pt x="7162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62400" y="2895600"/>
            <a:ext cx="4038600" cy="462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2400" spc="-170" dirty="0">
                <a:latin typeface="Times New Roman"/>
                <a:cs typeface="Times New Roman"/>
              </a:rPr>
              <a:t>Browse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90" dirty="0">
                <a:latin typeface="Times New Roman"/>
                <a:cs typeface="Times New Roman"/>
              </a:rPr>
              <a:t>B&amp;W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movie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file....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200" y="2667000"/>
            <a:ext cx="7162800" cy="2514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490"/>
              </a:spcBef>
            </a:pPr>
            <a:r>
              <a:rPr sz="2800" dirty="0">
                <a:latin typeface="Arial MT"/>
                <a:cs typeface="Arial MT"/>
              </a:rPr>
              <a:t>File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Name</a:t>
            </a:r>
            <a:endParaRPr sz="2800">
              <a:latin typeface="Arial MT"/>
              <a:cs typeface="Arial MT"/>
            </a:endParaRPr>
          </a:p>
          <a:p>
            <a:pPr marL="472440">
              <a:lnSpc>
                <a:spcPct val="100000"/>
              </a:lnSpc>
              <a:spcBef>
                <a:spcPts val="2640"/>
              </a:spcBef>
            </a:pPr>
            <a:r>
              <a:rPr sz="2800" dirty="0">
                <a:latin typeface="Arial MT"/>
                <a:cs typeface="Arial MT"/>
              </a:rPr>
              <a:t>Email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Id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2400" y="3581400"/>
            <a:ext cx="4038600" cy="4622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2400" spc="-60" dirty="0">
                <a:latin typeface="Times New Roman"/>
                <a:cs typeface="Times New Roman"/>
                <a:hlinkClick r:id="rId2"/>
              </a:rPr>
              <a:t>psrana@gmail.com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2400" y="4419600"/>
            <a:ext cx="1371600" cy="46228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30"/>
              </a:spcBef>
            </a:pPr>
            <a:r>
              <a:rPr sz="2400" spc="-10" dirty="0">
                <a:latin typeface="Times New Roman"/>
                <a:cs typeface="Times New Roman"/>
              </a:rPr>
              <a:t>Submit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5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Times New Roman"/>
                <a:cs typeface="Times New Roman"/>
              </a:rPr>
              <a:t>How</a:t>
            </a:r>
            <a:r>
              <a:rPr b="1" spc="-1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create</a:t>
            </a:r>
            <a:r>
              <a:rPr b="1" spc="-130" dirty="0">
                <a:latin typeface="Times New Roman"/>
                <a:cs typeface="Times New Roman"/>
              </a:rPr>
              <a:t> </a:t>
            </a:r>
            <a:r>
              <a:rPr b="1" spc="-100" dirty="0">
                <a:latin typeface="Times New Roman"/>
                <a:cs typeface="Times New Roman"/>
              </a:rPr>
              <a:t>Web</a:t>
            </a:r>
            <a:r>
              <a:rPr b="1" spc="-22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Applications??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88719"/>
            <a:ext cx="21355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 indent="-214629">
              <a:lnSpc>
                <a:spcPct val="100000"/>
              </a:lnSpc>
              <a:spcBef>
                <a:spcPts val="100"/>
              </a:spcBef>
              <a:buSzPct val="97916"/>
              <a:buFont typeface="Arial MT"/>
              <a:buChar char="•"/>
              <a:tabLst>
                <a:tab pos="227329" algn="l"/>
              </a:tabLst>
            </a:pPr>
            <a:r>
              <a:rPr sz="4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Django</a:t>
            </a:r>
            <a:endParaRPr sz="4800">
              <a:latin typeface="Times New Roman"/>
              <a:cs typeface="Times New Roman"/>
            </a:endParaRPr>
          </a:p>
          <a:p>
            <a:pPr marL="226695" indent="-214629">
              <a:lnSpc>
                <a:spcPct val="100000"/>
              </a:lnSpc>
              <a:buSzPct val="97916"/>
              <a:buFont typeface="Arial MT"/>
              <a:buChar char="•"/>
              <a:tabLst>
                <a:tab pos="227329" algn="l"/>
              </a:tabLst>
            </a:pPr>
            <a:r>
              <a:rPr sz="4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Flask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082" y="2128850"/>
            <a:ext cx="74688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Hottest</a:t>
            </a:r>
            <a:r>
              <a:rPr sz="8000" b="1" spc="-1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0" b="1" spc="-82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8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opi</a:t>
            </a:r>
            <a:r>
              <a:rPr sz="8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8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8000" b="1" spc="-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8000" b="1" spc="-1110" dirty="0">
                <a:solidFill>
                  <a:srgbClr val="FF0000"/>
                </a:solidFill>
                <a:latin typeface="Times New Roman"/>
                <a:cs typeface="Times New Roman"/>
              </a:rPr>
              <a:t>???</a:t>
            </a:r>
            <a:endParaRPr sz="8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5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solidFill>
                  <a:srgbClr val="F1F1F1"/>
                </a:solidFill>
                <a:latin typeface="Times New Roman"/>
                <a:cs typeface="Times New Roman"/>
              </a:rPr>
              <a:t>Hottest</a:t>
            </a:r>
            <a:r>
              <a:rPr b="1" spc="-175" dirty="0">
                <a:solidFill>
                  <a:srgbClr val="F1F1F1"/>
                </a:solidFill>
                <a:latin typeface="Times New Roman"/>
                <a:cs typeface="Times New Roman"/>
              </a:rPr>
              <a:t> </a:t>
            </a:r>
            <a:r>
              <a:rPr b="1" spc="-55" dirty="0">
                <a:solidFill>
                  <a:srgbClr val="F1F1F1"/>
                </a:solidFill>
                <a:latin typeface="Times New Roman"/>
                <a:cs typeface="Times New Roman"/>
              </a:rPr>
              <a:t>Topics</a:t>
            </a:r>
            <a:r>
              <a:rPr b="1" spc="-120" dirty="0">
                <a:solidFill>
                  <a:srgbClr val="F1F1F1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1F1F1"/>
                </a:solidFill>
                <a:latin typeface="Times New Roman"/>
                <a:cs typeface="Times New Roman"/>
              </a:rPr>
              <a:t>Research</a:t>
            </a:r>
            <a:r>
              <a:rPr b="1" spc="-130" dirty="0">
                <a:solidFill>
                  <a:srgbClr val="F1F1F1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1F1F1"/>
                </a:solidFill>
                <a:latin typeface="Times New Roman"/>
                <a:cs typeface="Times New Roman"/>
              </a:rPr>
              <a:t>/</a:t>
            </a:r>
            <a:r>
              <a:rPr b="1" spc="-120" dirty="0">
                <a:solidFill>
                  <a:srgbClr val="F1F1F1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Projects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67129"/>
            <a:ext cx="695769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b="1" dirty="0">
                <a:latin typeface="Arial"/>
                <a:cs typeface="Arial"/>
              </a:rPr>
              <a:t>Deep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800" b="1" dirty="0">
                <a:latin typeface="Arial"/>
                <a:cs typeface="Arial"/>
              </a:rPr>
              <a:t>Machine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Arial"/>
                <a:cs typeface="Arial"/>
              </a:rPr>
              <a:t>Transfer</a:t>
            </a:r>
            <a:r>
              <a:rPr sz="2800" b="1" spc="-16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800" b="1" dirty="0">
                <a:latin typeface="Arial"/>
                <a:cs typeface="Arial"/>
              </a:rPr>
              <a:t>Reinforcement</a:t>
            </a:r>
            <a:r>
              <a:rPr sz="2800" b="1" spc="-14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800" b="1" spc="-25" dirty="0">
                <a:latin typeface="Arial"/>
                <a:cs typeface="Arial"/>
              </a:rPr>
              <a:t>IoT</a:t>
            </a:r>
            <a:endParaRPr sz="28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800" b="1" dirty="0">
                <a:latin typeface="Arial"/>
                <a:cs typeface="Arial"/>
              </a:rPr>
              <a:t>Big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Data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Analytics</a:t>
            </a:r>
            <a:endParaRPr sz="28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800" b="1" dirty="0">
                <a:latin typeface="Arial"/>
                <a:cs typeface="Arial"/>
              </a:rPr>
              <a:t>Virtual</a:t>
            </a:r>
            <a:r>
              <a:rPr sz="2800" b="1" spc="-1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Reality</a:t>
            </a:r>
            <a:endParaRPr sz="28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r>
              <a:rPr sz="2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Chain</a:t>
            </a:r>
            <a:endParaRPr sz="28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NLP</a:t>
            </a:r>
            <a:r>
              <a:rPr sz="2800" b="1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(Natural</a:t>
            </a:r>
            <a:r>
              <a:rPr sz="2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Language</a:t>
            </a:r>
            <a:r>
              <a:rPr sz="2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Processing)</a:t>
            </a:r>
            <a:endParaRPr sz="2800">
              <a:latin typeface="Arial"/>
              <a:cs typeface="Arial"/>
            </a:endParaRPr>
          </a:p>
          <a:p>
            <a:pPr marL="508000" indent="-495934">
              <a:lnSpc>
                <a:spcPct val="100000"/>
              </a:lnSpc>
              <a:buSzPct val="96428"/>
              <a:buAutoNum type="arabicPeriod"/>
              <a:tabLst>
                <a:tab pos="508634" algn="l"/>
              </a:tabLst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Image</a:t>
            </a:r>
            <a:r>
              <a:rPr sz="2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Processing</a:t>
            </a:r>
            <a:r>
              <a:rPr sz="28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800" b="1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Computer</a:t>
            </a:r>
            <a:r>
              <a:rPr sz="28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Vision</a:t>
            </a:r>
            <a:endParaRPr sz="2800">
              <a:latin typeface="Arial"/>
              <a:cs typeface="Arial"/>
            </a:endParaRPr>
          </a:p>
          <a:p>
            <a:pPr marL="508000" indent="-495934">
              <a:lnSpc>
                <a:spcPct val="100000"/>
              </a:lnSpc>
              <a:buSzPct val="96428"/>
              <a:buAutoNum type="arabicPeriod"/>
              <a:tabLst>
                <a:tab pos="508634" algn="l"/>
              </a:tabLst>
            </a:pPr>
            <a:r>
              <a:rPr sz="2800" b="1" dirty="0">
                <a:latin typeface="Arial"/>
                <a:cs typeface="Arial"/>
              </a:rPr>
              <a:t>……….many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many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more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610" y="918397"/>
            <a:ext cx="7401559" cy="327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900" marR="1095375" algn="ctr">
              <a:lnSpc>
                <a:spcPct val="107600"/>
              </a:lnSpc>
              <a:spcBef>
                <a:spcPts val="100"/>
              </a:spcBef>
            </a:pPr>
            <a:r>
              <a:rPr sz="6600" b="1" dirty="0">
                <a:solidFill>
                  <a:srgbClr val="FF0000"/>
                </a:solidFill>
                <a:latin typeface="Times New Roman"/>
                <a:cs typeface="Times New Roman"/>
              </a:rPr>
              <a:t>How to get </a:t>
            </a:r>
            <a:r>
              <a:rPr sz="6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6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ideas</a:t>
            </a:r>
            <a:endParaRPr sz="6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6600" b="1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66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Project/Research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  <a:latin typeface="Times New Roman"/>
                <a:cs typeface="Times New Roman"/>
              </a:rPr>
              <a:t>(A</a:t>
            </a:r>
            <a:r>
              <a:rPr sz="4400" spc="-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0000"/>
                </a:solidFill>
                <a:latin typeface="Times New Roman"/>
                <a:cs typeface="Times New Roman"/>
              </a:rPr>
              <a:t>Million</a:t>
            </a:r>
            <a:r>
              <a:rPr sz="440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0000"/>
                </a:solidFill>
                <a:latin typeface="Times New Roman"/>
                <a:cs typeface="Times New Roman"/>
              </a:rPr>
              <a:t>Dollar</a:t>
            </a:r>
            <a:r>
              <a:rPr sz="4400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spc="-10" dirty="0">
                <a:solidFill>
                  <a:srgbClr val="000000"/>
                </a:solidFill>
                <a:latin typeface="Times New Roman"/>
                <a:cs typeface="Times New Roman"/>
              </a:rPr>
              <a:t>Question)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For</a:t>
            </a:r>
            <a:r>
              <a:rPr sz="4800" spc="-175" dirty="0"/>
              <a:t> </a:t>
            </a:r>
            <a:r>
              <a:rPr sz="4800" spc="-45" dirty="0"/>
              <a:t>Project</a:t>
            </a:r>
            <a:r>
              <a:rPr sz="4800" spc="-204" dirty="0"/>
              <a:t> </a:t>
            </a:r>
            <a:r>
              <a:rPr sz="4800" dirty="0"/>
              <a:t>Idea:</a:t>
            </a:r>
            <a:r>
              <a:rPr sz="4800" spc="-195" dirty="0"/>
              <a:t> </a:t>
            </a:r>
            <a:r>
              <a:rPr sz="4800" spc="-10" dirty="0"/>
              <a:t>Explore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98779" y="1665858"/>
            <a:ext cx="6316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It</a:t>
            </a:r>
            <a:r>
              <a:rPr sz="4400" b="1" spc="-1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is</a:t>
            </a:r>
            <a:r>
              <a:rPr sz="4400" b="1" spc="-110" dirty="0">
                <a:latin typeface="Times New Roman"/>
                <a:cs typeface="Times New Roman"/>
              </a:rPr>
              <a:t> </a:t>
            </a:r>
            <a:r>
              <a:rPr sz="4400" b="1" spc="75" dirty="0">
                <a:latin typeface="Times New Roman"/>
                <a:cs typeface="Times New Roman"/>
              </a:rPr>
              <a:t>not</a:t>
            </a:r>
            <a:r>
              <a:rPr sz="4400" b="1" spc="-105" dirty="0">
                <a:latin typeface="Times New Roman"/>
                <a:cs typeface="Times New Roman"/>
              </a:rPr>
              <a:t> </a:t>
            </a:r>
            <a:r>
              <a:rPr sz="4400" b="1" spc="-204" dirty="0">
                <a:latin typeface="Times New Roman"/>
                <a:cs typeface="Times New Roman"/>
              </a:rPr>
              <a:t>a</a:t>
            </a:r>
            <a:r>
              <a:rPr sz="4400" b="1" spc="-12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job</a:t>
            </a:r>
            <a:r>
              <a:rPr sz="4400" b="1" spc="-10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of</a:t>
            </a:r>
            <a:r>
              <a:rPr sz="4400" b="1" spc="-10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single</a:t>
            </a:r>
            <a:r>
              <a:rPr sz="4400" b="1" spc="-125" dirty="0">
                <a:latin typeface="Times New Roman"/>
                <a:cs typeface="Times New Roman"/>
              </a:rPr>
              <a:t> </a:t>
            </a:r>
            <a:r>
              <a:rPr sz="4400" b="1" spc="-70" dirty="0">
                <a:latin typeface="Times New Roman"/>
                <a:cs typeface="Times New Roman"/>
              </a:rPr>
              <a:t>day.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Basics</a:t>
            </a:r>
            <a:r>
              <a:rPr spc="-110" dirty="0"/>
              <a:t> </a:t>
            </a:r>
            <a:r>
              <a:rPr spc="-20" dirty="0"/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991565"/>
            <a:ext cx="56769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85" dirty="0">
                <a:latin typeface="Times New Roman"/>
                <a:cs typeface="Times New Roman"/>
              </a:rPr>
              <a:t>Basic</a:t>
            </a:r>
            <a:r>
              <a:rPr sz="6000" b="1" spc="-290" dirty="0">
                <a:latin typeface="Times New Roman"/>
                <a:cs typeface="Times New Roman"/>
              </a:rPr>
              <a:t> </a:t>
            </a:r>
            <a:r>
              <a:rPr sz="6000" b="1" spc="-10" dirty="0">
                <a:latin typeface="Times New Roman"/>
                <a:cs typeface="Times New Roman"/>
              </a:rPr>
              <a:t>Idea</a:t>
            </a:r>
            <a:r>
              <a:rPr sz="6000" b="1" spc="-320" dirty="0">
                <a:latin typeface="Times New Roman"/>
                <a:cs typeface="Times New Roman"/>
              </a:rPr>
              <a:t> </a:t>
            </a:r>
            <a:r>
              <a:rPr sz="6000" b="1" dirty="0">
                <a:latin typeface="Times New Roman"/>
                <a:cs typeface="Times New Roman"/>
              </a:rPr>
              <a:t>for</a:t>
            </a:r>
            <a:r>
              <a:rPr sz="6000" b="1" spc="-300" dirty="0">
                <a:latin typeface="Times New Roman"/>
                <a:cs typeface="Times New Roman"/>
              </a:rPr>
              <a:t> </a:t>
            </a:r>
            <a:r>
              <a:rPr sz="6000" b="1" spc="-655" dirty="0">
                <a:latin typeface="Times New Roman"/>
                <a:cs typeface="Times New Roman"/>
              </a:rPr>
              <a:t>ML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663" y="2727960"/>
            <a:ext cx="1967864" cy="838200"/>
          </a:xfrm>
          <a:custGeom>
            <a:avLst/>
            <a:gdLst/>
            <a:ahLst/>
            <a:cxnLst/>
            <a:rect l="l" t="t" r="r" b="b"/>
            <a:pathLst>
              <a:path w="1967864" h="838200">
                <a:moveTo>
                  <a:pt x="1967483" y="0"/>
                </a:moveTo>
                <a:lnTo>
                  <a:pt x="0" y="0"/>
                </a:lnTo>
                <a:lnTo>
                  <a:pt x="0" y="838200"/>
                </a:lnTo>
                <a:lnTo>
                  <a:pt x="1967483" y="838200"/>
                </a:lnTo>
                <a:lnTo>
                  <a:pt x="19674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9663" y="2727960"/>
            <a:ext cx="1967864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97840" marR="135890" indent="-353695">
              <a:lnSpc>
                <a:spcPct val="100800"/>
              </a:lnSpc>
              <a:spcBef>
                <a:spcPts val="180"/>
              </a:spcBef>
            </a:pPr>
            <a:r>
              <a:rPr sz="2400" b="1" spc="-10" dirty="0">
                <a:latin typeface="Calibri"/>
                <a:cs typeface="Calibri"/>
              </a:rPr>
              <a:t>Experimental Dataset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2760" y="2726435"/>
            <a:ext cx="1539240" cy="838200"/>
          </a:xfrm>
          <a:custGeom>
            <a:avLst/>
            <a:gdLst/>
            <a:ahLst/>
            <a:cxnLst/>
            <a:rect l="l" t="t" r="r" b="b"/>
            <a:pathLst>
              <a:path w="1539239" h="838200">
                <a:moveTo>
                  <a:pt x="1539239" y="0"/>
                </a:moveTo>
                <a:lnTo>
                  <a:pt x="0" y="0"/>
                </a:lnTo>
                <a:lnTo>
                  <a:pt x="0" y="838200"/>
                </a:lnTo>
                <a:lnTo>
                  <a:pt x="1539239" y="838200"/>
                </a:lnTo>
                <a:lnTo>
                  <a:pt x="15392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32760" y="2726435"/>
            <a:ext cx="153924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27000" marR="118110" indent="320040">
              <a:lnSpc>
                <a:spcPct val="100800"/>
              </a:lnSpc>
              <a:spcBef>
                <a:spcPts val="180"/>
              </a:spcBef>
            </a:pPr>
            <a:r>
              <a:rPr sz="2400" b="1" spc="-10" dirty="0">
                <a:latin typeface="Calibri"/>
                <a:cs typeface="Calibri"/>
              </a:rPr>
              <a:t>Build </a:t>
            </a:r>
            <a:r>
              <a:rPr sz="2400" b="1" dirty="0">
                <a:latin typeface="Calibri"/>
                <a:cs typeface="Calibri"/>
              </a:rPr>
              <a:t>ML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79135" y="2726435"/>
            <a:ext cx="2722245" cy="838200"/>
          </a:xfrm>
          <a:custGeom>
            <a:avLst/>
            <a:gdLst/>
            <a:ahLst/>
            <a:cxnLst/>
            <a:rect l="l" t="t" r="r" b="b"/>
            <a:pathLst>
              <a:path w="2722245" h="838200">
                <a:moveTo>
                  <a:pt x="2721864" y="0"/>
                </a:moveTo>
                <a:lnTo>
                  <a:pt x="0" y="0"/>
                </a:lnTo>
                <a:lnTo>
                  <a:pt x="0" y="838200"/>
                </a:lnTo>
                <a:lnTo>
                  <a:pt x="2721864" y="838200"/>
                </a:lnTo>
                <a:lnTo>
                  <a:pt x="2721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79135" y="2726435"/>
            <a:ext cx="2722245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66370" marR="118745" indent="-40005">
              <a:lnSpc>
                <a:spcPct val="100800"/>
              </a:lnSpc>
              <a:spcBef>
                <a:spcPts val="180"/>
              </a:spcBef>
            </a:pPr>
            <a:r>
              <a:rPr sz="2400" b="1" dirty="0">
                <a:latin typeface="Calibri"/>
                <a:cs typeface="Calibri"/>
              </a:rPr>
              <a:t>Make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Prediction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on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Input/Dataset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27910" y="3090671"/>
            <a:ext cx="2951480" cy="114300"/>
          </a:xfrm>
          <a:custGeom>
            <a:avLst/>
            <a:gdLst/>
            <a:ahLst/>
            <a:cxnLst/>
            <a:rect l="l" t="t" r="r" b="b"/>
            <a:pathLst>
              <a:path w="2951479" h="114300">
                <a:moveTo>
                  <a:pt x="704850" y="57150"/>
                </a:moveTo>
                <a:lnTo>
                  <a:pt x="666750" y="38100"/>
                </a:lnTo>
                <a:lnTo>
                  <a:pt x="590550" y="0"/>
                </a:lnTo>
                <a:lnTo>
                  <a:pt x="590550" y="38100"/>
                </a:lnTo>
                <a:lnTo>
                  <a:pt x="0" y="38100"/>
                </a:lnTo>
                <a:lnTo>
                  <a:pt x="0" y="76200"/>
                </a:lnTo>
                <a:lnTo>
                  <a:pt x="590550" y="76200"/>
                </a:lnTo>
                <a:lnTo>
                  <a:pt x="590550" y="114300"/>
                </a:lnTo>
                <a:lnTo>
                  <a:pt x="666750" y="76200"/>
                </a:lnTo>
                <a:lnTo>
                  <a:pt x="704850" y="57150"/>
                </a:lnTo>
                <a:close/>
              </a:path>
              <a:path w="2951479" h="114300">
                <a:moveTo>
                  <a:pt x="2951226" y="57150"/>
                </a:moveTo>
                <a:lnTo>
                  <a:pt x="2913126" y="38100"/>
                </a:lnTo>
                <a:lnTo>
                  <a:pt x="2836926" y="0"/>
                </a:lnTo>
                <a:lnTo>
                  <a:pt x="2836926" y="38100"/>
                </a:lnTo>
                <a:lnTo>
                  <a:pt x="2244852" y="38100"/>
                </a:lnTo>
                <a:lnTo>
                  <a:pt x="2244852" y="76200"/>
                </a:lnTo>
                <a:lnTo>
                  <a:pt x="2836926" y="76200"/>
                </a:lnTo>
                <a:lnTo>
                  <a:pt x="2836926" y="114300"/>
                </a:lnTo>
                <a:lnTo>
                  <a:pt x="2913126" y="76200"/>
                </a:lnTo>
                <a:lnTo>
                  <a:pt x="2951226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For</a:t>
            </a:r>
            <a:r>
              <a:rPr sz="4800" spc="-175" dirty="0"/>
              <a:t> </a:t>
            </a:r>
            <a:r>
              <a:rPr sz="4800" spc="-45" dirty="0"/>
              <a:t>Project</a:t>
            </a:r>
            <a:r>
              <a:rPr sz="4800" spc="-204" dirty="0"/>
              <a:t> </a:t>
            </a:r>
            <a:r>
              <a:rPr sz="4800" dirty="0"/>
              <a:t>Idea:</a:t>
            </a:r>
            <a:r>
              <a:rPr sz="4800" spc="-195" dirty="0"/>
              <a:t> </a:t>
            </a:r>
            <a:r>
              <a:rPr sz="4800" spc="-10" dirty="0"/>
              <a:t>Explore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98779" y="965962"/>
            <a:ext cx="8096884" cy="493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It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is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55" dirty="0">
                <a:latin typeface="Times New Roman"/>
                <a:cs typeface="Times New Roman"/>
              </a:rPr>
              <a:t>not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150" dirty="0">
                <a:latin typeface="Times New Roman"/>
                <a:cs typeface="Times New Roman"/>
              </a:rPr>
              <a:t>a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job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of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single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day.</a:t>
            </a:r>
            <a:endParaRPr sz="3200">
              <a:latin typeface="Times New Roman"/>
              <a:cs typeface="Times New Roman"/>
            </a:endParaRPr>
          </a:p>
          <a:p>
            <a:pPr marL="526415" indent="-514350">
              <a:lnSpc>
                <a:spcPct val="100000"/>
              </a:lnSpc>
              <a:spcBef>
                <a:spcPts val="2725"/>
              </a:spcBef>
              <a:buClr>
                <a:srgbClr val="FF0000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Explore</a:t>
            </a:r>
            <a:endParaRPr sz="3200">
              <a:latin typeface="Times New Roman"/>
              <a:cs typeface="Times New Roman"/>
            </a:endParaRPr>
          </a:p>
          <a:p>
            <a:pPr marL="515620" lvl="1" indent="-229235">
              <a:lnSpc>
                <a:spcPct val="100000"/>
              </a:lnSpc>
              <a:spcBef>
                <a:spcPts val="445"/>
              </a:spcBef>
              <a:buClr>
                <a:srgbClr val="FF0000"/>
              </a:buClr>
              <a:buSzPct val="69642"/>
              <a:buFont typeface="Segoe UI Symbol"/>
              <a:buChar char="⚫"/>
              <a:tabLst>
                <a:tab pos="516255" algn="l"/>
              </a:tabLst>
            </a:pPr>
            <a:r>
              <a:rPr sz="2800" b="1" spc="-25" dirty="0">
                <a:latin typeface="Times New Roman"/>
                <a:cs typeface="Times New Roman"/>
              </a:rPr>
              <a:t>Hackathons,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Funding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agency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site,</a:t>
            </a:r>
            <a:r>
              <a:rPr sz="2800" b="1" spc="-16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Project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calls,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etc</a:t>
            </a:r>
            <a:endParaRPr sz="2800">
              <a:latin typeface="Times New Roman"/>
              <a:cs typeface="Times New Roman"/>
            </a:endParaRPr>
          </a:p>
          <a:p>
            <a:pPr marL="526415" indent="-51435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Study</a:t>
            </a:r>
            <a:endParaRPr sz="3200">
              <a:latin typeface="Times New Roman"/>
              <a:cs typeface="Times New Roman"/>
            </a:endParaRPr>
          </a:p>
          <a:p>
            <a:pPr marL="515620" lvl="1" indent="-229235">
              <a:lnSpc>
                <a:spcPct val="100000"/>
              </a:lnSpc>
              <a:spcBef>
                <a:spcPts val="465"/>
              </a:spcBef>
              <a:buClr>
                <a:srgbClr val="FF0000"/>
              </a:buClr>
              <a:buSzPct val="69642"/>
              <a:buFont typeface="Segoe UI Symbol"/>
              <a:buChar char="⚫"/>
              <a:tabLst>
                <a:tab pos="516255" algn="l"/>
              </a:tabLst>
            </a:pPr>
            <a:r>
              <a:rPr sz="2800" b="1" spc="-120" dirty="0">
                <a:latin typeface="Times New Roman"/>
                <a:cs typeface="Times New Roman"/>
              </a:rPr>
              <a:t>Case</a:t>
            </a:r>
            <a:r>
              <a:rPr sz="2800" b="1" spc="-60" dirty="0">
                <a:latin typeface="Times New Roman"/>
                <a:cs typeface="Times New Roman"/>
              </a:rPr>
              <a:t> study,</a:t>
            </a:r>
            <a:r>
              <a:rPr sz="2800" b="1" spc="-17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Funding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stories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(YourStory.com)</a:t>
            </a:r>
            <a:endParaRPr sz="2800">
              <a:latin typeface="Times New Roman"/>
              <a:cs typeface="Times New Roman"/>
            </a:endParaRPr>
          </a:p>
          <a:p>
            <a:pPr marL="526415" indent="-51435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Discuss</a:t>
            </a:r>
            <a:endParaRPr sz="3200">
              <a:latin typeface="Times New Roman"/>
              <a:cs typeface="Times New Roman"/>
            </a:endParaRPr>
          </a:p>
          <a:p>
            <a:pPr marL="515620" lvl="1" indent="-229235">
              <a:lnSpc>
                <a:spcPct val="100000"/>
              </a:lnSpc>
              <a:spcBef>
                <a:spcPts val="465"/>
              </a:spcBef>
              <a:buClr>
                <a:srgbClr val="FF0000"/>
              </a:buClr>
              <a:buSzPct val="69642"/>
              <a:buFont typeface="Segoe UI Symbol"/>
              <a:buChar char="⚫"/>
              <a:tabLst>
                <a:tab pos="516255" algn="l"/>
              </a:tabLst>
            </a:pPr>
            <a:r>
              <a:rPr sz="2800" b="1" spc="-30" dirty="0">
                <a:latin typeface="Times New Roman"/>
                <a:cs typeface="Times New Roman"/>
              </a:rPr>
              <a:t>With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Friend,</a:t>
            </a:r>
            <a:r>
              <a:rPr sz="2800" b="1" spc="-175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Faculty,Teacher,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Mentor,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Students</a:t>
            </a:r>
            <a:endParaRPr sz="2800">
              <a:latin typeface="Times New Roman"/>
              <a:cs typeface="Times New Roman"/>
            </a:endParaRPr>
          </a:p>
          <a:p>
            <a:pPr marL="526415" indent="-51435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Build</a:t>
            </a:r>
            <a:r>
              <a:rPr sz="3200" b="1" spc="-4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210" dirty="0">
                <a:solidFill>
                  <a:srgbClr val="FF0000"/>
                </a:solidFill>
                <a:latin typeface="Times New Roman"/>
                <a:cs typeface="Times New Roman"/>
              </a:rPr>
              <a:t>Team</a:t>
            </a:r>
            <a:r>
              <a:rPr sz="32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32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Implement</a:t>
            </a:r>
            <a:endParaRPr sz="3200">
              <a:latin typeface="Times New Roman"/>
              <a:cs typeface="Times New Roman"/>
            </a:endParaRPr>
          </a:p>
          <a:p>
            <a:pPr marL="526415" indent="-514350">
              <a:lnSpc>
                <a:spcPct val="100000"/>
              </a:lnSpc>
              <a:spcBef>
                <a:spcPts val="395"/>
              </a:spcBef>
              <a:buClr>
                <a:srgbClr val="FF0000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Present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For</a:t>
            </a:r>
            <a:r>
              <a:rPr sz="4800" spc="-185" dirty="0"/>
              <a:t> </a:t>
            </a:r>
            <a:r>
              <a:rPr sz="4800" spc="-45" dirty="0"/>
              <a:t>Project</a:t>
            </a:r>
            <a:r>
              <a:rPr sz="4800" spc="-210" dirty="0"/>
              <a:t> </a:t>
            </a:r>
            <a:r>
              <a:rPr sz="4800" dirty="0"/>
              <a:t>Idea:</a:t>
            </a:r>
            <a:r>
              <a:rPr sz="4800" spc="-200" dirty="0"/>
              <a:t> </a:t>
            </a:r>
            <a:r>
              <a:rPr sz="4800" dirty="0"/>
              <a:t>Note</a:t>
            </a:r>
            <a:r>
              <a:rPr sz="4800" spc="-200" dirty="0"/>
              <a:t> </a:t>
            </a:r>
            <a:r>
              <a:rPr sz="4800" dirty="0"/>
              <a:t>it</a:t>
            </a:r>
            <a:r>
              <a:rPr sz="4800" spc="-180" dirty="0"/>
              <a:t> </a:t>
            </a:r>
            <a:r>
              <a:rPr sz="4800" spc="-20" dirty="0"/>
              <a:t>down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98779" y="926033"/>
            <a:ext cx="7394575" cy="4101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b="1" spc="-254" dirty="0">
                <a:latin typeface="Times New Roman"/>
                <a:cs typeface="Times New Roman"/>
              </a:rPr>
              <a:t>For</a:t>
            </a:r>
            <a:r>
              <a:rPr sz="5400" b="1" spc="-135" dirty="0">
                <a:latin typeface="Times New Roman"/>
                <a:cs typeface="Times New Roman"/>
              </a:rPr>
              <a:t> </a:t>
            </a:r>
            <a:r>
              <a:rPr sz="5400" b="1" spc="-125" dirty="0">
                <a:latin typeface="Times New Roman"/>
                <a:cs typeface="Times New Roman"/>
              </a:rPr>
              <a:t>any</a:t>
            </a:r>
            <a:r>
              <a:rPr sz="5400" b="1" spc="-150" dirty="0">
                <a:latin typeface="Times New Roman"/>
                <a:cs typeface="Times New Roman"/>
              </a:rPr>
              <a:t> </a:t>
            </a:r>
            <a:r>
              <a:rPr sz="5400" b="1" spc="95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5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dirty="0">
                <a:solidFill>
                  <a:srgbClr val="FF0000"/>
                </a:solidFill>
                <a:latin typeface="Times New Roman"/>
                <a:cs typeface="Times New Roman"/>
              </a:rPr>
              <a:t>idea</a:t>
            </a:r>
            <a:r>
              <a:rPr sz="54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20" dirty="0">
                <a:latin typeface="Times New Roman"/>
                <a:cs typeface="Times New Roman"/>
              </a:rPr>
              <a:t>just </a:t>
            </a:r>
            <a:r>
              <a:rPr sz="5400" b="1" spc="-30" dirty="0">
                <a:latin typeface="Times New Roman"/>
                <a:cs typeface="Times New Roman"/>
              </a:rPr>
              <a:t>prepare</a:t>
            </a:r>
            <a:r>
              <a:rPr sz="5400" b="1" spc="-245" dirty="0">
                <a:latin typeface="Times New Roman"/>
                <a:cs typeface="Times New Roman"/>
              </a:rPr>
              <a:t> </a:t>
            </a:r>
            <a:r>
              <a:rPr sz="5400" b="1" spc="-50" dirty="0">
                <a:latin typeface="Times New Roman"/>
                <a:cs typeface="Times New Roman"/>
              </a:rPr>
              <a:t>1-</a:t>
            </a:r>
            <a:r>
              <a:rPr sz="5400" b="1" spc="-250" dirty="0">
                <a:latin typeface="Times New Roman"/>
                <a:cs typeface="Times New Roman"/>
              </a:rPr>
              <a:t>2</a:t>
            </a:r>
            <a:r>
              <a:rPr sz="5400" b="1" spc="-120" dirty="0">
                <a:latin typeface="Times New Roman"/>
                <a:cs typeface="Times New Roman"/>
              </a:rPr>
              <a:t> </a:t>
            </a:r>
            <a:r>
              <a:rPr sz="5400" b="1" dirty="0">
                <a:latin typeface="Times New Roman"/>
                <a:cs typeface="Times New Roman"/>
              </a:rPr>
              <a:t>page</a:t>
            </a:r>
            <a:r>
              <a:rPr sz="5400" b="1" spc="-185" dirty="0">
                <a:latin typeface="Times New Roman"/>
                <a:cs typeface="Times New Roman"/>
              </a:rPr>
              <a:t> </a:t>
            </a:r>
            <a:r>
              <a:rPr sz="5400" b="1" spc="40" dirty="0">
                <a:latin typeface="Times New Roman"/>
                <a:cs typeface="Times New Roman"/>
              </a:rPr>
              <a:t>writeup</a:t>
            </a:r>
            <a:endParaRPr sz="5400">
              <a:latin typeface="Times New Roman"/>
              <a:cs typeface="Times New Roman"/>
            </a:endParaRPr>
          </a:p>
          <a:p>
            <a:pPr marL="526415" indent="-514350">
              <a:lnSpc>
                <a:spcPct val="100000"/>
              </a:lnSpc>
              <a:spcBef>
                <a:spcPts val="2565"/>
              </a:spcBef>
              <a:buClr>
                <a:srgbClr val="FF0000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Title</a:t>
            </a:r>
            <a:endParaRPr sz="3200">
              <a:latin typeface="Times New Roman"/>
              <a:cs typeface="Times New Roman"/>
            </a:endParaRPr>
          </a:p>
          <a:p>
            <a:pPr marL="526415" indent="-514350">
              <a:lnSpc>
                <a:spcPct val="100000"/>
              </a:lnSpc>
              <a:spcBef>
                <a:spcPts val="395"/>
              </a:spcBef>
              <a:buClr>
                <a:srgbClr val="FF0000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Methodology</a:t>
            </a:r>
            <a:endParaRPr sz="3200">
              <a:latin typeface="Times New Roman"/>
              <a:cs typeface="Times New Roman"/>
            </a:endParaRPr>
          </a:p>
          <a:p>
            <a:pPr marL="526415" indent="-51435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3200" b="1" dirty="0">
                <a:latin typeface="Times New Roman"/>
                <a:cs typeface="Times New Roman"/>
              </a:rPr>
              <a:t>Expected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Outcome</a:t>
            </a:r>
            <a:endParaRPr sz="3200">
              <a:latin typeface="Times New Roman"/>
              <a:cs typeface="Times New Roman"/>
            </a:endParaRPr>
          </a:p>
          <a:p>
            <a:pPr marL="526415" indent="-514350">
              <a:lnSpc>
                <a:spcPct val="100000"/>
              </a:lnSpc>
              <a:spcBef>
                <a:spcPts val="409"/>
              </a:spcBef>
              <a:buClr>
                <a:srgbClr val="FF0000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Requirement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(equipment)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6905"/>
            <a:ext cx="40468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For</a:t>
            </a:r>
            <a:r>
              <a:rPr sz="4800" spc="-19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8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Project</a:t>
            </a:r>
            <a:r>
              <a:rPr sz="4800" spc="-2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Idea</a:t>
            </a:r>
            <a:endParaRPr sz="48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3400" y="1874921"/>
            <a:ext cx="6705600" cy="20142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6600" b="1" spc="-135" dirty="0">
                <a:solidFill>
                  <a:srgbClr val="000000"/>
                </a:solidFill>
                <a:latin typeface="Times New Roman"/>
                <a:cs typeface="Times New Roman"/>
              </a:rPr>
              <a:t>1.</a:t>
            </a:r>
            <a:r>
              <a:rPr sz="6600" b="1" spc="-4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600" b="1" spc="-125" dirty="0">
                <a:solidFill>
                  <a:srgbClr val="000000"/>
                </a:solidFill>
                <a:latin typeface="Times New Roman"/>
                <a:cs typeface="Times New Roman"/>
              </a:rPr>
              <a:t>Leading</a:t>
            </a:r>
            <a:r>
              <a:rPr sz="6600" b="1" spc="-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6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India</a:t>
            </a:r>
            <a:r>
              <a:rPr sz="6600" b="1" spc="-4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600" b="1" spc="-310" dirty="0">
                <a:solidFill>
                  <a:srgbClr val="000000"/>
                </a:solidFill>
                <a:latin typeface="Times New Roman"/>
                <a:cs typeface="Times New Roman"/>
              </a:rPr>
              <a:t>AI</a:t>
            </a:r>
            <a:endParaRPr sz="6600">
              <a:latin typeface="Times New Roman"/>
              <a:cs typeface="Times New Roman"/>
            </a:endParaRPr>
          </a:p>
          <a:p>
            <a:pPr marL="230504">
              <a:lnSpc>
                <a:spcPct val="100000"/>
              </a:lnSpc>
              <a:spcBef>
                <a:spcPts val="570"/>
              </a:spcBef>
            </a:pPr>
            <a:r>
              <a:rPr sz="5400" b="1" spc="-10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www.LeadingIndia.ai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6905"/>
            <a:ext cx="40468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For</a:t>
            </a:r>
            <a:r>
              <a:rPr sz="4800" spc="-190" dirty="0"/>
              <a:t> </a:t>
            </a:r>
            <a:r>
              <a:rPr sz="4800" spc="-45" dirty="0"/>
              <a:t>Project</a:t>
            </a:r>
            <a:r>
              <a:rPr sz="4800" spc="-220" dirty="0"/>
              <a:t> </a:t>
            </a:r>
            <a:r>
              <a:rPr sz="4800" spc="-20" dirty="0"/>
              <a:t>Idea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98779" y="879783"/>
            <a:ext cx="6690359" cy="22809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379730" algn="l"/>
              </a:tabLst>
            </a:pPr>
            <a:r>
              <a:rPr sz="3200" b="1" spc="-55" dirty="0">
                <a:latin typeface="Times New Roman"/>
                <a:cs typeface="Times New Roman"/>
              </a:rPr>
              <a:t>Leading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spc="-40" dirty="0">
                <a:latin typeface="Times New Roman"/>
                <a:cs typeface="Times New Roman"/>
              </a:rPr>
              <a:t>India</a:t>
            </a:r>
            <a:r>
              <a:rPr sz="3200" b="1" spc="-204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AI</a:t>
            </a:r>
            <a:endParaRPr sz="32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SzPct val="68750"/>
              <a:buFont typeface="Segoe UI Symbol"/>
              <a:buChar char="⚫"/>
              <a:tabLst>
                <a:tab pos="241300" algn="l"/>
              </a:tabLst>
            </a:pP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www.LeadingIndia.ai</a:t>
            </a:r>
            <a:r>
              <a:rPr sz="24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(AI/ML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based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problems)</a:t>
            </a:r>
            <a:endParaRPr sz="24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395"/>
              </a:spcBef>
              <a:buSzPct val="68750"/>
              <a:buFont typeface="Segoe UI Symbol"/>
              <a:buChar char="⚫"/>
              <a:tabLst>
                <a:tab pos="241300" algn="l"/>
              </a:tabLst>
            </a:pPr>
            <a:r>
              <a:rPr sz="2400" b="1" spc="-105" dirty="0">
                <a:latin typeface="Times New Roman"/>
                <a:cs typeface="Times New Roman"/>
              </a:rPr>
              <a:t>Lead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by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Prof.</a:t>
            </a:r>
            <a:r>
              <a:rPr sz="2400" b="1" spc="-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Deepak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Garg</a:t>
            </a:r>
            <a:endParaRPr sz="2400">
              <a:latin typeface="Times New Roman"/>
              <a:cs typeface="Times New Roman"/>
            </a:endParaRPr>
          </a:p>
          <a:p>
            <a:pPr marL="241300" marR="5080" lvl="1" indent="-229235">
              <a:lnSpc>
                <a:spcPct val="113700"/>
              </a:lnSpc>
              <a:spcBef>
                <a:spcPts val="15"/>
              </a:spcBef>
              <a:buSzPct val="68750"/>
              <a:buFont typeface="Segoe UI Symbol"/>
              <a:buChar char="⚫"/>
              <a:tabLst>
                <a:tab pos="607060" algn="l"/>
              </a:tabLst>
            </a:pPr>
            <a:r>
              <a:rPr sz="2400" b="1" spc="-35" dirty="0">
                <a:latin typeface="Times New Roman"/>
                <a:cs typeface="Times New Roman"/>
              </a:rPr>
              <a:t>Ready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made</a:t>
            </a:r>
            <a:r>
              <a:rPr sz="2400" b="1" spc="-1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AI/ML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based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problem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statement. 	</a:t>
            </a:r>
            <a:r>
              <a:rPr sz="2400" b="1" spc="-45" dirty="0">
                <a:latin typeface="Times New Roman"/>
                <a:cs typeface="Times New Roman"/>
              </a:rPr>
              <a:t>Explore: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Projects</a:t>
            </a:r>
            <a:r>
              <a:rPr sz="2400" b="1" spc="-30" dirty="0">
                <a:latin typeface="Times New Roman"/>
                <a:cs typeface="Times New Roman"/>
              </a:rPr>
              <a:t>,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Resources</a:t>
            </a:r>
            <a:r>
              <a:rPr sz="2400" b="1" spc="-20" dirty="0">
                <a:latin typeface="Times New Roman"/>
                <a:cs typeface="Times New Roman"/>
              </a:rPr>
              <a:t>,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Research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Projects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2308" y="1166201"/>
            <a:ext cx="2112176" cy="2644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3276600"/>
            <a:ext cx="7264908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/>
              <a:t>Project</a:t>
            </a:r>
            <a:r>
              <a:rPr sz="4800" spc="-204" dirty="0"/>
              <a:t> </a:t>
            </a:r>
            <a:r>
              <a:rPr sz="4800" dirty="0"/>
              <a:t>Idea:</a:t>
            </a:r>
            <a:r>
              <a:rPr sz="4800" spc="-190" dirty="0"/>
              <a:t> </a:t>
            </a:r>
            <a:r>
              <a:rPr sz="4800" spc="-35" dirty="0"/>
              <a:t>LeadingIndia.ai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98779" y="972058"/>
            <a:ext cx="6873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40" dirty="0">
                <a:latin typeface="Times New Roman"/>
                <a:cs typeface="Times New Roman"/>
              </a:rPr>
              <a:t>Go</a:t>
            </a:r>
            <a:r>
              <a:rPr sz="3600" b="1" spc="-65" dirty="0">
                <a:latin typeface="Times New Roman"/>
                <a:cs typeface="Times New Roman"/>
              </a:rPr>
              <a:t> </a:t>
            </a:r>
            <a:r>
              <a:rPr sz="3600" b="1" spc="85" dirty="0">
                <a:latin typeface="Times New Roman"/>
                <a:cs typeface="Times New Roman"/>
              </a:rPr>
              <a:t>to</a:t>
            </a:r>
            <a:r>
              <a:rPr sz="3600" b="1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Wingdings"/>
                <a:cs typeface="Wingdings"/>
              </a:rPr>
              <a:t>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leadingindia.ai</a:t>
            </a:r>
            <a:r>
              <a:rPr sz="3600" b="1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Wingdings"/>
                <a:cs typeface="Wingdings"/>
              </a:rPr>
              <a:t>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Projects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927" y="1828800"/>
            <a:ext cx="7857744" cy="432691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/>
              <a:t>Project</a:t>
            </a:r>
            <a:r>
              <a:rPr sz="4800" spc="-204" dirty="0"/>
              <a:t> </a:t>
            </a:r>
            <a:r>
              <a:rPr sz="4800" dirty="0"/>
              <a:t>Idea:</a:t>
            </a:r>
            <a:r>
              <a:rPr sz="4800" spc="-190" dirty="0"/>
              <a:t> </a:t>
            </a:r>
            <a:r>
              <a:rPr sz="4800" spc="-35" dirty="0"/>
              <a:t>LeadingIndia.ai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98779" y="978153"/>
            <a:ext cx="7781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25" dirty="0">
                <a:latin typeface="Times New Roman"/>
                <a:cs typeface="Times New Roman"/>
              </a:rPr>
              <a:t>Go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75" dirty="0">
                <a:latin typeface="Times New Roman"/>
                <a:cs typeface="Times New Roman"/>
              </a:rPr>
              <a:t>to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leadingindia.ai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b="1" spc="-35" dirty="0">
                <a:latin typeface="Times New Roman"/>
                <a:cs typeface="Times New Roman"/>
              </a:rPr>
              <a:t>Research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Projects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524000"/>
            <a:ext cx="6477000" cy="516788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/>
              <a:t>Project</a:t>
            </a:r>
            <a:r>
              <a:rPr sz="4800" spc="-204" dirty="0"/>
              <a:t> </a:t>
            </a:r>
            <a:r>
              <a:rPr sz="4800" dirty="0"/>
              <a:t>Idea:</a:t>
            </a:r>
            <a:r>
              <a:rPr sz="4800" spc="-190" dirty="0"/>
              <a:t> </a:t>
            </a:r>
            <a:r>
              <a:rPr sz="4800" spc="-35" dirty="0"/>
              <a:t>LeadingIndia.ai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98779" y="972058"/>
            <a:ext cx="7274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40" dirty="0">
                <a:latin typeface="Times New Roman"/>
                <a:cs typeface="Times New Roman"/>
              </a:rPr>
              <a:t>Go</a:t>
            </a:r>
            <a:r>
              <a:rPr sz="3600" b="1" spc="-65" dirty="0">
                <a:latin typeface="Times New Roman"/>
                <a:cs typeface="Times New Roman"/>
              </a:rPr>
              <a:t> </a:t>
            </a:r>
            <a:r>
              <a:rPr sz="3600" b="1" spc="85" dirty="0">
                <a:latin typeface="Times New Roman"/>
                <a:cs typeface="Times New Roman"/>
              </a:rPr>
              <a:t>to</a:t>
            </a:r>
            <a:r>
              <a:rPr sz="3600" b="1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Wingdings"/>
                <a:cs typeface="Wingdings"/>
              </a:rPr>
              <a:t>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leadingindia.ai</a:t>
            </a:r>
            <a:r>
              <a:rPr sz="3600" b="1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Wingdings"/>
                <a:cs typeface="Wingdings"/>
              </a:rPr>
              <a:t>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Resources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866900"/>
            <a:ext cx="7162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For</a:t>
            </a:r>
            <a:r>
              <a:rPr sz="4800" spc="-175" dirty="0"/>
              <a:t> </a:t>
            </a:r>
            <a:r>
              <a:rPr sz="4800" spc="-45" dirty="0"/>
              <a:t>Project</a:t>
            </a:r>
            <a:r>
              <a:rPr sz="4800" spc="-204" dirty="0"/>
              <a:t> </a:t>
            </a:r>
            <a:r>
              <a:rPr sz="4800" dirty="0"/>
              <a:t>Idea:</a:t>
            </a:r>
            <a:r>
              <a:rPr sz="4800" spc="-195" dirty="0"/>
              <a:t> </a:t>
            </a:r>
            <a:r>
              <a:rPr sz="4800" spc="-25" dirty="0"/>
              <a:t>SIH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67029" y="1720722"/>
            <a:ext cx="8181975" cy="170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90" dirty="0">
                <a:latin typeface="Times New Roman"/>
                <a:cs typeface="Times New Roman"/>
              </a:rPr>
              <a:t>2.</a:t>
            </a:r>
            <a:r>
              <a:rPr sz="4800" b="1" spc="-315" dirty="0">
                <a:latin typeface="Times New Roman"/>
                <a:cs typeface="Times New Roman"/>
              </a:rPr>
              <a:t> </a:t>
            </a:r>
            <a:r>
              <a:rPr sz="4800" b="1" spc="-175" dirty="0">
                <a:latin typeface="Times New Roman"/>
                <a:cs typeface="Times New Roman"/>
              </a:rPr>
              <a:t>Smart</a:t>
            </a:r>
            <a:r>
              <a:rPr sz="4800" b="1" spc="-125" dirty="0">
                <a:latin typeface="Times New Roman"/>
                <a:cs typeface="Times New Roman"/>
              </a:rPr>
              <a:t> </a:t>
            </a:r>
            <a:r>
              <a:rPr sz="4800" b="1" spc="-10" dirty="0">
                <a:latin typeface="Times New Roman"/>
                <a:cs typeface="Times New Roman"/>
              </a:rPr>
              <a:t>India</a:t>
            </a:r>
            <a:r>
              <a:rPr sz="4800" b="1" spc="-290" dirty="0">
                <a:latin typeface="Times New Roman"/>
                <a:cs typeface="Times New Roman"/>
              </a:rPr>
              <a:t> </a:t>
            </a:r>
            <a:r>
              <a:rPr sz="4800" b="1" dirty="0">
                <a:latin typeface="Times New Roman"/>
                <a:cs typeface="Times New Roman"/>
              </a:rPr>
              <a:t>Hackathon</a:t>
            </a:r>
            <a:r>
              <a:rPr sz="4800" b="1" spc="-180" dirty="0">
                <a:latin typeface="Times New Roman"/>
                <a:cs typeface="Times New Roman"/>
              </a:rPr>
              <a:t> </a:t>
            </a:r>
            <a:r>
              <a:rPr sz="4800" b="1" spc="-10" dirty="0">
                <a:latin typeface="Times New Roman"/>
                <a:cs typeface="Times New Roman"/>
              </a:rPr>
              <a:t>(SIH)</a:t>
            </a:r>
            <a:endParaRPr sz="4800">
              <a:latin typeface="Times New Roman"/>
              <a:cs typeface="Times New Roman"/>
            </a:endParaRPr>
          </a:p>
          <a:p>
            <a:pPr marL="271780" algn="ctr">
              <a:lnSpc>
                <a:spcPct val="100000"/>
              </a:lnSpc>
              <a:spcBef>
                <a:spcPts val="225"/>
              </a:spcBef>
            </a:pPr>
            <a:r>
              <a:rPr sz="6000" b="1" spc="-10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www.sih.gov.in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For</a:t>
            </a:r>
            <a:r>
              <a:rPr sz="4800" spc="-175" dirty="0"/>
              <a:t> </a:t>
            </a:r>
            <a:r>
              <a:rPr sz="4800" spc="-45" dirty="0"/>
              <a:t>Project</a:t>
            </a:r>
            <a:r>
              <a:rPr sz="4800" spc="-204" dirty="0"/>
              <a:t> </a:t>
            </a:r>
            <a:r>
              <a:rPr sz="4800" dirty="0"/>
              <a:t>Idea:</a:t>
            </a:r>
            <a:r>
              <a:rPr sz="4800" spc="-195" dirty="0"/>
              <a:t> </a:t>
            </a:r>
            <a:r>
              <a:rPr sz="4800" spc="-25" dirty="0"/>
              <a:t>SIH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73379" y="952246"/>
            <a:ext cx="7614920" cy="456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238125">
              <a:lnSpc>
                <a:spcPct val="100000"/>
              </a:lnSpc>
              <a:spcBef>
                <a:spcPts val="95"/>
              </a:spcBef>
            </a:pPr>
            <a:r>
              <a:rPr sz="4000" b="1" spc="-55" dirty="0">
                <a:latin typeface="Times New Roman"/>
                <a:cs typeface="Times New Roman"/>
              </a:rPr>
              <a:t>Winner</a:t>
            </a:r>
            <a:r>
              <a:rPr sz="4000" b="1" spc="-13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in</a:t>
            </a:r>
            <a:r>
              <a:rPr sz="4000" b="1" spc="-130" dirty="0">
                <a:latin typeface="Times New Roman"/>
                <a:cs typeface="Times New Roman"/>
              </a:rPr>
              <a:t> </a:t>
            </a:r>
            <a:r>
              <a:rPr sz="4000" b="1" spc="-150" dirty="0">
                <a:latin typeface="Times New Roman"/>
                <a:cs typeface="Times New Roman"/>
              </a:rPr>
              <a:t>Smart</a:t>
            </a:r>
            <a:r>
              <a:rPr sz="4000" b="1" spc="-100" dirty="0">
                <a:latin typeface="Times New Roman"/>
                <a:cs typeface="Times New Roman"/>
              </a:rPr>
              <a:t> </a:t>
            </a:r>
            <a:r>
              <a:rPr sz="4000" b="1" spc="-20" dirty="0">
                <a:latin typeface="Times New Roman"/>
                <a:cs typeface="Times New Roman"/>
              </a:rPr>
              <a:t>India</a:t>
            </a:r>
            <a:r>
              <a:rPr sz="4000" b="1" spc="-13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Hackathon </a:t>
            </a:r>
            <a:r>
              <a:rPr sz="4000" b="1" spc="-45" dirty="0">
                <a:latin typeface="Times New Roman"/>
                <a:cs typeface="Times New Roman"/>
              </a:rPr>
              <a:t>(SIH)</a:t>
            </a:r>
            <a:r>
              <a:rPr sz="4000" b="1" spc="-175" dirty="0">
                <a:latin typeface="Times New Roman"/>
                <a:cs typeface="Times New Roman"/>
              </a:rPr>
              <a:t> </a:t>
            </a:r>
            <a:r>
              <a:rPr sz="4000" b="1" spc="-70" dirty="0">
                <a:latin typeface="Times New Roman"/>
                <a:cs typeface="Times New Roman"/>
              </a:rPr>
              <a:t>from</a:t>
            </a:r>
            <a:r>
              <a:rPr sz="4000" b="1" spc="-56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Thapar</a:t>
            </a:r>
            <a:endParaRPr sz="4000">
              <a:latin typeface="Times New Roman"/>
              <a:cs typeface="Times New Roman"/>
            </a:endParaRPr>
          </a:p>
          <a:p>
            <a:pPr marL="319405" indent="-281940">
              <a:lnSpc>
                <a:spcPct val="100000"/>
              </a:lnSpc>
              <a:spcBef>
                <a:spcPts val="520"/>
              </a:spcBef>
              <a:buSzPct val="97500"/>
              <a:buFont typeface="Segoe UI Symbol"/>
              <a:buChar char="⚫"/>
              <a:tabLst>
                <a:tab pos="320040" algn="l"/>
              </a:tabLst>
            </a:pPr>
            <a:r>
              <a:rPr sz="4000" b="1" spc="-180" dirty="0">
                <a:latin typeface="Times New Roman"/>
                <a:cs typeface="Times New Roman"/>
              </a:rPr>
              <a:t>2017</a:t>
            </a:r>
            <a:r>
              <a:rPr sz="4000" b="1" spc="-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Wingdings"/>
                <a:cs typeface="Wingdings"/>
              </a:rPr>
              <a:t></a:t>
            </a:r>
            <a:r>
              <a:rPr sz="4000" spc="-150" dirty="0">
                <a:latin typeface="Times New Roman"/>
                <a:cs typeface="Times New Roman"/>
              </a:rPr>
              <a:t> </a:t>
            </a:r>
            <a:r>
              <a:rPr sz="4000" b="1" spc="-190" dirty="0">
                <a:latin typeface="Times New Roman"/>
                <a:cs typeface="Times New Roman"/>
              </a:rPr>
              <a:t>01</a:t>
            </a:r>
            <a:r>
              <a:rPr sz="4000" b="1" spc="-570" dirty="0">
                <a:latin typeface="Times New Roman"/>
                <a:cs typeface="Times New Roman"/>
              </a:rPr>
              <a:t> </a:t>
            </a:r>
            <a:r>
              <a:rPr sz="4000" b="1" spc="-254" dirty="0">
                <a:latin typeface="Times New Roman"/>
                <a:cs typeface="Times New Roman"/>
              </a:rPr>
              <a:t>Team</a:t>
            </a:r>
            <a:r>
              <a:rPr sz="4000" b="1" spc="-9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(3</a:t>
            </a:r>
            <a:r>
              <a:rPr sz="3975" b="1" baseline="25157" dirty="0">
                <a:latin typeface="Times New Roman"/>
                <a:cs typeface="Times New Roman"/>
              </a:rPr>
              <a:t>rd</a:t>
            </a:r>
            <a:r>
              <a:rPr sz="3975" b="1" spc="345" baseline="25157" dirty="0">
                <a:latin typeface="Times New Roman"/>
                <a:cs typeface="Times New Roman"/>
              </a:rPr>
              <a:t> </a:t>
            </a:r>
            <a:r>
              <a:rPr sz="4000" b="1" spc="55" dirty="0">
                <a:latin typeface="Times New Roman"/>
                <a:cs typeface="Times New Roman"/>
              </a:rPr>
              <a:t>position)</a:t>
            </a:r>
            <a:endParaRPr sz="4000">
              <a:latin typeface="Times New Roman"/>
              <a:cs typeface="Times New Roman"/>
            </a:endParaRPr>
          </a:p>
          <a:p>
            <a:pPr marL="319405" indent="-281940">
              <a:lnSpc>
                <a:spcPct val="100000"/>
              </a:lnSpc>
              <a:spcBef>
                <a:spcPts val="409"/>
              </a:spcBef>
              <a:buSzPct val="97500"/>
              <a:buFont typeface="Segoe UI Symbol"/>
              <a:buChar char="⚫"/>
              <a:tabLst>
                <a:tab pos="320040" algn="l"/>
              </a:tabLst>
            </a:pPr>
            <a:r>
              <a:rPr sz="4000" b="1" spc="-180" dirty="0">
                <a:latin typeface="Times New Roman"/>
                <a:cs typeface="Times New Roman"/>
              </a:rPr>
              <a:t>2018</a:t>
            </a:r>
            <a:r>
              <a:rPr sz="4000" b="1" spc="-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Wingdings"/>
                <a:cs typeface="Wingdings"/>
              </a:rPr>
              <a:t>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b="1" spc="-190" dirty="0">
                <a:latin typeface="Times New Roman"/>
                <a:cs typeface="Times New Roman"/>
              </a:rPr>
              <a:t>01</a:t>
            </a:r>
            <a:r>
              <a:rPr sz="4000" b="1" spc="-570" dirty="0">
                <a:latin typeface="Times New Roman"/>
                <a:cs typeface="Times New Roman"/>
              </a:rPr>
              <a:t> </a:t>
            </a:r>
            <a:r>
              <a:rPr sz="4000" b="1" spc="-254" dirty="0">
                <a:latin typeface="Times New Roman"/>
                <a:cs typeface="Times New Roman"/>
              </a:rPr>
              <a:t>Team</a:t>
            </a:r>
            <a:r>
              <a:rPr sz="4000" b="1" spc="-9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(2nd</a:t>
            </a:r>
            <a:r>
              <a:rPr sz="4000" b="1" spc="-105" dirty="0">
                <a:latin typeface="Times New Roman"/>
                <a:cs typeface="Times New Roman"/>
              </a:rPr>
              <a:t> </a:t>
            </a:r>
            <a:r>
              <a:rPr sz="4000" b="1" spc="40" dirty="0">
                <a:latin typeface="Times New Roman"/>
                <a:cs typeface="Times New Roman"/>
              </a:rPr>
              <a:t>position)</a:t>
            </a:r>
            <a:endParaRPr sz="4000">
              <a:latin typeface="Times New Roman"/>
              <a:cs typeface="Times New Roman"/>
            </a:endParaRPr>
          </a:p>
          <a:p>
            <a:pPr marL="319405" indent="-281940">
              <a:lnSpc>
                <a:spcPct val="100000"/>
              </a:lnSpc>
              <a:spcBef>
                <a:spcPts val="395"/>
              </a:spcBef>
              <a:buSzPct val="97500"/>
              <a:buFont typeface="Segoe UI Symbol"/>
              <a:buChar char="⚫"/>
              <a:tabLst>
                <a:tab pos="320040" algn="l"/>
              </a:tabLst>
            </a:pPr>
            <a:r>
              <a:rPr sz="4000" b="1" spc="-180" dirty="0">
                <a:latin typeface="Times New Roman"/>
                <a:cs typeface="Times New Roman"/>
              </a:rPr>
              <a:t>2019</a:t>
            </a:r>
            <a:r>
              <a:rPr sz="4000" b="1" spc="-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Wingdings"/>
                <a:cs typeface="Wingdings"/>
              </a:rPr>
              <a:t></a:t>
            </a:r>
            <a:r>
              <a:rPr sz="4000" spc="-190" dirty="0">
                <a:latin typeface="Times New Roman"/>
                <a:cs typeface="Times New Roman"/>
              </a:rPr>
              <a:t> </a:t>
            </a:r>
            <a:r>
              <a:rPr sz="4000" b="1" spc="-190" dirty="0">
                <a:latin typeface="Times New Roman"/>
                <a:cs typeface="Times New Roman"/>
              </a:rPr>
              <a:t>05</a:t>
            </a:r>
            <a:r>
              <a:rPr sz="4000" b="1" spc="-570" dirty="0">
                <a:latin typeface="Times New Roman"/>
                <a:cs typeface="Times New Roman"/>
              </a:rPr>
              <a:t> </a:t>
            </a:r>
            <a:r>
              <a:rPr sz="4000" b="1" spc="-235" dirty="0">
                <a:latin typeface="Times New Roman"/>
                <a:cs typeface="Times New Roman"/>
              </a:rPr>
              <a:t>Teams</a:t>
            </a:r>
            <a:r>
              <a:rPr sz="4000" b="1" spc="-9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(1</a:t>
            </a:r>
            <a:r>
              <a:rPr sz="3975" b="1" baseline="25157" dirty="0">
                <a:latin typeface="Times New Roman"/>
                <a:cs typeface="Times New Roman"/>
              </a:rPr>
              <a:t>st</a:t>
            </a:r>
            <a:r>
              <a:rPr sz="3975" b="1" spc="307" baseline="25157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Position</a:t>
            </a:r>
            <a:r>
              <a:rPr sz="4000" b="1" spc="-150" dirty="0">
                <a:latin typeface="Times New Roman"/>
                <a:cs typeface="Times New Roman"/>
              </a:rPr>
              <a:t> </a:t>
            </a:r>
            <a:r>
              <a:rPr sz="4000" b="1" spc="-20" dirty="0">
                <a:latin typeface="Times New Roman"/>
                <a:cs typeface="Times New Roman"/>
              </a:rPr>
              <a:t>(04)</a:t>
            </a:r>
            <a:endParaRPr sz="4000">
              <a:latin typeface="Times New Roman"/>
              <a:cs typeface="Times New Roman"/>
            </a:endParaRPr>
          </a:p>
          <a:p>
            <a:pPr marL="4039235">
              <a:lnSpc>
                <a:spcPct val="100000"/>
              </a:lnSpc>
              <a:spcBef>
                <a:spcPts val="290"/>
              </a:spcBef>
            </a:pPr>
            <a:r>
              <a:rPr sz="4000" b="1" dirty="0">
                <a:latin typeface="Times New Roman"/>
                <a:cs typeface="Times New Roman"/>
              </a:rPr>
              <a:t>and</a:t>
            </a:r>
            <a:r>
              <a:rPr sz="4000" b="1" spc="-24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2</a:t>
            </a:r>
            <a:r>
              <a:rPr sz="3975" b="1" baseline="25157" dirty="0">
                <a:latin typeface="Times New Roman"/>
                <a:cs typeface="Times New Roman"/>
              </a:rPr>
              <a:t>nd</a:t>
            </a:r>
            <a:r>
              <a:rPr sz="3975" b="1" spc="157" baseline="25157" dirty="0">
                <a:latin typeface="Times New Roman"/>
                <a:cs typeface="Times New Roman"/>
              </a:rPr>
              <a:t> </a:t>
            </a:r>
            <a:r>
              <a:rPr sz="4000" b="1" spc="-20" dirty="0">
                <a:latin typeface="Times New Roman"/>
                <a:cs typeface="Times New Roman"/>
              </a:rPr>
              <a:t>(01))</a:t>
            </a:r>
            <a:endParaRPr sz="4000">
              <a:latin typeface="Times New Roman"/>
              <a:cs typeface="Times New Roman"/>
            </a:endParaRPr>
          </a:p>
          <a:p>
            <a:pPr marL="319405" indent="-281940">
              <a:lnSpc>
                <a:spcPct val="100000"/>
              </a:lnSpc>
              <a:spcBef>
                <a:spcPts val="515"/>
              </a:spcBef>
              <a:buSzPct val="97500"/>
              <a:buFont typeface="Segoe UI Symbol"/>
              <a:buChar char="⚫"/>
              <a:tabLst>
                <a:tab pos="320040" algn="l"/>
              </a:tabLst>
            </a:pPr>
            <a:r>
              <a:rPr sz="4000" b="1" spc="-180" dirty="0">
                <a:latin typeface="Times New Roman"/>
                <a:cs typeface="Times New Roman"/>
              </a:rPr>
              <a:t>2020</a:t>
            </a:r>
            <a:r>
              <a:rPr sz="4000" b="1" spc="-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Wingdings"/>
                <a:cs typeface="Wingdings"/>
              </a:rPr>
              <a:t></a:t>
            </a:r>
            <a:r>
              <a:rPr sz="4000" spc="-190" dirty="0">
                <a:latin typeface="Times New Roman"/>
                <a:cs typeface="Times New Roman"/>
              </a:rPr>
              <a:t> </a:t>
            </a:r>
            <a:r>
              <a:rPr sz="4000" b="1" spc="-185" dirty="0">
                <a:latin typeface="Times New Roman"/>
                <a:cs typeface="Times New Roman"/>
              </a:rPr>
              <a:t>02</a:t>
            </a:r>
            <a:r>
              <a:rPr sz="4000" b="1" spc="-575" dirty="0">
                <a:latin typeface="Times New Roman"/>
                <a:cs typeface="Times New Roman"/>
              </a:rPr>
              <a:t> </a:t>
            </a:r>
            <a:r>
              <a:rPr sz="4000" b="1" spc="-235" dirty="0">
                <a:latin typeface="Times New Roman"/>
                <a:cs typeface="Times New Roman"/>
              </a:rPr>
              <a:t>Teams</a:t>
            </a:r>
            <a:r>
              <a:rPr sz="4000" b="1" spc="-9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(1</a:t>
            </a:r>
            <a:r>
              <a:rPr sz="3975" b="1" baseline="25157" dirty="0">
                <a:latin typeface="Times New Roman"/>
                <a:cs typeface="Times New Roman"/>
              </a:rPr>
              <a:t>st</a:t>
            </a:r>
            <a:r>
              <a:rPr sz="3975" b="1" spc="300" baseline="25157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Position</a:t>
            </a:r>
            <a:r>
              <a:rPr sz="4000" b="1" spc="-15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(02))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6905"/>
            <a:ext cx="5241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For</a:t>
            </a:r>
            <a:r>
              <a:rPr sz="4800" spc="-175" dirty="0"/>
              <a:t> </a:t>
            </a:r>
            <a:r>
              <a:rPr sz="4800" spc="-45" dirty="0"/>
              <a:t>Project</a:t>
            </a:r>
            <a:r>
              <a:rPr sz="4800" spc="-204" dirty="0"/>
              <a:t> </a:t>
            </a:r>
            <a:r>
              <a:rPr sz="4800" dirty="0"/>
              <a:t>Idea:</a:t>
            </a:r>
            <a:r>
              <a:rPr sz="4800" spc="-195" dirty="0"/>
              <a:t> </a:t>
            </a:r>
            <a:r>
              <a:rPr sz="4800" spc="-25" dirty="0"/>
              <a:t>SIH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98779" y="879783"/>
            <a:ext cx="8242934" cy="181292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780"/>
              </a:spcBef>
              <a:buAutoNum type="arabicPeriod" startAt="2"/>
              <a:tabLst>
                <a:tab pos="379730" algn="l"/>
              </a:tabLst>
            </a:pPr>
            <a:r>
              <a:rPr sz="3200" b="1" spc="-110" dirty="0">
                <a:latin typeface="Times New Roman"/>
                <a:cs typeface="Times New Roman"/>
              </a:rPr>
              <a:t>Smart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India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Hackathon</a:t>
            </a:r>
            <a:r>
              <a:rPr sz="3200" b="1" spc="-14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(SIH)</a:t>
            </a:r>
            <a:endParaRPr sz="3200">
              <a:latin typeface="Times New Roman"/>
              <a:cs typeface="Times New Roman"/>
            </a:endParaRPr>
          </a:p>
          <a:p>
            <a:pPr marL="515620" lvl="1" indent="-229235">
              <a:lnSpc>
                <a:spcPct val="100000"/>
              </a:lnSpc>
              <a:spcBef>
                <a:spcPts val="515"/>
              </a:spcBef>
              <a:buSzPct val="68750"/>
              <a:buFont typeface="Segoe UI Symbol"/>
              <a:buChar char="⚫"/>
              <a:tabLst>
                <a:tab pos="51625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www.sih.gov.in</a:t>
            </a:r>
            <a:r>
              <a:rPr sz="2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(Best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resource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project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idea)</a:t>
            </a:r>
            <a:endParaRPr sz="2400">
              <a:latin typeface="Times New Roman"/>
              <a:cs typeface="Times New Roman"/>
            </a:endParaRPr>
          </a:p>
          <a:p>
            <a:pPr marL="515620" marR="5080" lvl="1" indent="-229235">
              <a:lnSpc>
                <a:spcPct val="100000"/>
              </a:lnSpc>
              <a:spcBef>
                <a:spcPts val="395"/>
              </a:spcBef>
              <a:buClr>
                <a:srgbClr val="FF0000"/>
              </a:buClr>
              <a:buSzPct val="68750"/>
              <a:buFont typeface="Segoe UI Symbol"/>
              <a:buChar char="⚫"/>
              <a:tabLst>
                <a:tab pos="516255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Explore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problem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statements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current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previous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years. </a:t>
            </a:r>
            <a:r>
              <a:rPr sz="24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353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problems</a:t>
            </a:r>
            <a:r>
              <a:rPr sz="24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2020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from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different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agencies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ministries.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200400"/>
            <a:ext cx="7562088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What</a:t>
            </a:r>
            <a:r>
              <a:rPr spc="-140" dirty="0"/>
              <a:t> </a:t>
            </a:r>
            <a:r>
              <a:rPr dirty="0"/>
              <a:t>is</a:t>
            </a:r>
            <a:r>
              <a:rPr spc="-125" dirty="0"/>
              <a:t> </a:t>
            </a:r>
            <a:r>
              <a:rPr dirty="0"/>
              <a:t>Machine</a:t>
            </a:r>
            <a:r>
              <a:rPr spc="-160" dirty="0"/>
              <a:t> </a:t>
            </a:r>
            <a:r>
              <a:rPr spc="-20" dirty="0"/>
              <a:t>Learning</a:t>
            </a:r>
            <a:r>
              <a:rPr spc="-140" dirty="0"/>
              <a:t> </a:t>
            </a:r>
            <a:r>
              <a:rPr spc="-50" dirty="0"/>
              <a:t>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576" y="2069592"/>
            <a:ext cx="9107805" cy="3531235"/>
            <a:chOff x="36576" y="2069592"/>
            <a:chExt cx="9107805" cy="3531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6" y="2069592"/>
              <a:ext cx="9107424" cy="35311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84" y="2133600"/>
              <a:ext cx="8971788" cy="3352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534" y="2114550"/>
              <a:ext cx="9010015" cy="3390900"/>
            </a:xfrm>
            <a:custGeom>
              <a:avLst/>
              <a:gdLst/>
              <a:ahLst/>
              <a:cxnLst/>
              <a:rect l="l" t="t" r="r" b="b"/>
              <a:pathLst>
                <a:path w="9010015" h="3390900">
                  <a:moveTo>
                    <a:pt x="0" y="3390900"/>
                  </a:moveTo>
                  <a:lnTo>
                    <a:pt x="9009888" y="3390900"/>
                  </a:lnTo>
                  <a:lnTo>
                    <a:pt x="9009888" y="0"/>
                  </a:lnTo>
                  <a:lnTo>
                    <a:pt x="0" y="0"/>
                  </a:lnTo>
                  <a:lnTo>
                    <a:pt x="0" y="33909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4764" y="1168653"/>
            <a:ext cx="571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Example1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email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classification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Gmail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6905"/>
            <a:ext cx="40468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For</a:t>
            </a:r>
            <a:r>
              <a:rPr sz="4800" spc="-19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8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Project</a:t>
            </a:r>
            <a:r>
              <a:rPr sz="4800" spc="-2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Idea</a:t>
            </a:r>
            <a:endParaRPr sz="48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9690" y="1954339"/>
            <a:ext cx="7324725" cy="219900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777240">
              <a:lnSpc>
                <a:spcPct val="100000"/>
              </a:lnSpc>
              <a:spcBef>
                <a:spcPts val="790"/>
              </a:spcBef>
            </a:pPr>
            <a:r>
              <a:rPr sz="7200" b="1" spc="-145" dirty="0">
                <a:solidFill>
                  <a:srgbClr val="000000"/>
                </a:solidFill>
                <a:latin typeface="Times New Roman"/>
                <a:cs typeface="Times New Roman"/>
              </a:rPr>
              <a:t>3.</a:t>
            </a:r>
            <a:r>
              <a:rPr sz="7200" b="1" spc="-4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7200" b="1" spc="40" dirty="0">
                <a:solidFill>
                  <a:srgbClr val="000000"/>
                </a:solidFill>
                <a:latin typeface="Times New Roman"/>
                <a:cs typeface="Times New Roman"/>
              </a:rPr>
              <a:t>Innocentive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6000" b="1" spc="50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www.innocentive.com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6905"/>
            <a:ext cx="40468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For</a:t>
            </a:r>
            <a:r>
              <a:rPr sz="4800" spc="-190" dirty="0"/>
              <a:t> </a:t>
            </a:r>
            <a:r>
              <a:rPr sz="4800" spc="-45" dirty="0"/>
              <a:t>Project</a:t>
            </a:r>
            <a:r>
              <a:rPr sz="4800" spc="-220" dirty="0"/>
              <a:t> </a:t>
            </a:r>
            <a:r>
              <a:rPr sz="4800" spc="-20" dirty="0"/>
              <a:t>Idea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681721" y="2353183"/>
            <a:ext cx="1231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Expected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779" y="879783"/>
            <a:ext cx="7023100" cy="223075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780"/>
              </a:spcBef>
              <a:buAutoNum type="arabicPeriod" startAt="3"/>
              <a:tabLst>
                <a:tab pos="380365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Innocentive</a:t>
            </a:r>
            <a:endParaRPr sz="3200">
              <a:latin typeface="Times New Roman"/>
              <a:cs typeface="Times New Roman"/>
            </a:endParaRPr>
          </a:p>
          <a:p>
            <a:pPr marL="515620" lvl="1" indent="-229235">
              <a:lnSpc>
                <a:spcPct val="100000"/>
              </a:lnSpc>
              <a:spcBef>
                <a:spcPts val="515"/>
              </a:spcBef>
              <a:buClr>
                <a:srgbClr val="000000"/>
              </a:buClr>
              <a:buSzPct val="68750"/>
              <a:buFont typeface="Segoe UI Symbol"/>
              <a:buChar char="⚫"/>
              <a:tabLst>
                <a:tab pos="51625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www.innocentive.com</a:t>
            </a:r>
            <a:r>
              <a:rPr sz="24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(Real</a:t>
            </a:r>
            <a:r>
              <a:rPr sz="2400" b="1" spc="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life</a:t>
            </a:r>
            <a:r>
              <a:rPr sz="2400" b="1" spc="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problems)</a:t>
            </a:r>
            <a:endParaRPr sz="2400">
              <a:latin typeface="Times New Roman"/>
              <a:cs typeface="Times New Roman"/>
            </a:endParaRPr>
          </a:p>
          <a:p>
            <a:pPr marL="515620" lvl="1" indent="-229235">
              <a:lnSpc>
                <a:spcPct val="100000"/>
              </a:lnSpc>
              <a:spcBef>
                <a:spcPts val="470"/>
              </a:spcBef>
              <a:buSzPct val="68750"/>
              <a:buFont typeface="Segoe UI Symbol"/>
              <a:buChar char="⚫"/>
              <a:tabLst>
                <a:tab pos="516255" algn="l"/>
              </a:tabLst>
            </a:pPr>
            <a:r>
              <a:rPr sz="2400" b="1" spc="-100" dirty="0">
                <a:latin typeface="Times New Roman"/>
                <a:cs typeface="Times New Roman"/>
              </a:rPr>
              <a:t>Go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60" dirty="0">
                <a:latin typeface="Times New Roman"/>
                <a:cs typeface="Times New Roman"/>
              </a:rPr>
              <a:t>to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Challenge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Center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Challenges</a:t>
            </a:r>
            <a:endParaRPr sz="2400">
              <a:latin typeface="Times New Roman"/>
              <a:cs typeface="Times New Roman"/>
            </a:endParaRPr>
          </a:p>
          <a:p>
            <a:pPr marL="515620" marR="5080" lvl="1" indent="-229235">
              <a:lnSpc>
                <a:spcPct val="100000"/>
              </a:lnSpc>
              <a:spcBef>
                <a:spcPts val="335"/>
              </a:spcBef>
              <a:buSzPct val="68750"/>
              <a:buFont typeface="Segoe UI Symbol"/>
              <a:buChar char="⚫"/>
              <a:tabLst>
                <a:tab pos="516255" algn="l"/>
                <a:tab pos="1617345" algn="l"/>
                <a:tab pos="2616200" algn="l"/>
                <a:tab pos="4005579" algn="l"/>
                <a:tab pos="563499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Ready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Times New Roman"/>
                <a:cs typeface="Times New Roman"/>
              </a:rPr>
              <a:t>made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Problem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statement,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0" dirty="0">
                <a:latin typeface="Times New Roman"/>
                <a:cs typeface="Times New Roman"/>
              </a:rPr>
              <a:t>Literature, </a:t>
            </a:r>
            <a:r>
              <a:rPr sz="2400" b="1" dirty="0">
                <a:latin typeface="Times New Roman"/>
                <a:cs typeface="Times New Roman"/>
              </a:rPr>
              <a:t>outcome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and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price</a:t>
            </a:r>
            <a:r>
              <a:rPr sz="2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money</a:t>
            </a:r>
            <a:r>
              <a:rPr sz="2400" b="1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3276600"/>
            <a:ext cx="6819900" cy="3236976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6905"/>
            <a:ext cx="40468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For</a:t>
            </a:r>
            <a:r>
              <a:rPr sz="4800" spc="-19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8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Project</a:t>
            </a:r>
            <a:r>
              <a:rPr sz="4800" spc="-2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Idea</a:t>
            </a:r>
            <a:endParaRPr sz="48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9641" y="1662014"/>
            <a:ext cx="6186170" cy="241935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R="261620" algn="ctr">
              <a:lnSpc>
                <a:spcPct val="100000"/>
              </a:lnSpc>
              <a:spcBef>
                <a:spcPts val="830"/>
              </a:spcBef>
            </a:pPr>
            <a:r>
              <a:rPr sz="8000" b="1" spc="-160" dirty="0">
                <a:solidFill>
                  <a:srgbClr val="000000"/>
                </a:solidFill>
                <a:latin typeface="Times New Roman"/>
                <a:cs typeface="Times New Roman"/>
              </a:rPr>
              <a:t>4.</a:t>
            </a:r>
            <a:r>
              <a:rPr sz="8000" b="1" spc="-5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8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Kaggle</a:t>
            </a:r>
            <a:endParaRPr sz="8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6600" b="1" spc="-10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www.kaggle.com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6905"/>
            <a:ext cx="40468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For</a:t>
            </a:r>
            <a:r>
              <a:rPr sz="4800" spc="-190" dirty="0"/>
              <a:t> </a:t>
            </a:r>
            <a:r>
              <a:rPr sz="4800" spc="-45" dirty="0"/>
              <a:t>Project</a:t>
            </a:r>
            <a:r>
              <a:rPr sz="4800" spc="-220" dirty="0"/>
              <a:t> </a:t>
            </a:r>
            <a:r>
              <a:rPr sz="4800" spc="-20" dirty="0"/>
              <a:t>Idea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98779" y="867588"/>
            <a:ext cx="8514080" cy="182498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875"/>
              </a:spcBef>
              <a:buAutoNum type="arabicPeriod" startAt="4"/>
              <a:tabLst>
                <a:tab pos="379730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Kaggle</a:t>
            </a:r>
            <a:endParaRPr sz="3200">
              <a:latin typeface="Times New Roman"/>
              <a:cs typeface="Times New Roman"/>
            </a:endParaRPr>
          </a:p>
          <a:p>
            <a:pPr marL="515620" lvl="1" indent="-22923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SzPct val="68750"/>
              <a:buFont typeface="Segoe UI Symbol"/>
              <a:buChar char="⚫"/>
              <a:tabLst>
                <a:tab pos="51625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  <a:hlinkClick r:id="rId2"/>
              </a:rPr>
              <a:t>www.kaggle.com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(Data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Science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problems)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Compete</a:t>
            </a:r>
            <a:endParaRPr sz="2400">
              <a:latin typeface="Times New Roman"/>
              <a:cs typeface="Times New Roman"/>
            </a:endParaRPr>
          </a:p>
          <a:p>
            <a:pPr marL="515620" marR="5080" lvl="1" indent="-229235">
              <a:lnSpc>
                <a:spcPct val="100000"/>
              </a:lnSpc>
              <a:spcBef>
                <a:spcPts val="330"/>
              </a:spcBef>
              <a:buSzPct val="68750"/>
              <a:buFont typeface="Segoe UI Symbol"/>
              <a:buChar char="⚫"/>
              <a:tabLst>
                <a:tab pos="516255" algn="l"/>
                <a:tab pos="1617345" algn="l"/>
                <a:tab pos="2616200" algn="l"/>
                <a:tab pos="4005579" algn="l"/>
                <a:tab pos="5634990" algn="l"/>
                <a:tab pos="729551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Ready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Times New Roman"/>
                <a:cs typeface="Times New Roman"/>
              </a:rPr>
              <a:t>made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Problem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statement,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Literature,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Expected </a:t>
            </a:r>
            <a:r>
              <a:rPr sz="2400" b="1" dirty="0">
                <a:latin typeface="Times New Roman"/>
                <a:cs typeface="Times New Roman"/>
              </a:rPr>
              <a:t>outcome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and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price</a:t>
            </a:r>
            <a:r>
              <a:rPr sz="2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money</a:t>
            </a:r>
            <a:r>
              <a:rPr sz="2400" b="1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6250" y="2813050"/>
            <a:ext cx="5118100" cy="3825875"/>
            <a:chOff x="1746250" y="2813050"/>
            <a:chExt cx="5118100" cy="38258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1163" y="2824609"/>
              <a:ext cx="4975160" cy="380783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49425" y="2816225"/>
              <a:ext cx="5111750" cy="3819525"/>
            </a:xfrm>
            <a:custGeom>
              <a:avLst/>
              <a:gdLst/>
              <a:ahLst/>
              <a:cxnLst/>
              <a:rect l="l" t="t" r="r" b="b"/>
              <a:pathLst>
                <a:path w="5111750" h="3819525">
                  <a:moveTo>
                    <a:pt x="0" y="3819398"/>
                  </a:moveTo>
                  <a:lnTo>
                    <a:pt x="5111750" y="3819398"/>
                  </a:lnTo>
                  <a:lnTo>
                    <a:pt x="5111750" y="0"/>
                  </a:lnTo>
                  <a:lnTo>
                    <a:pt x="0" y="0"/>
                  </a:lnTo>
                  <a:lnTo>
                    <a:pt x="0" y="381939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311605"/>
            <a:ext cx="8360409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946140" algn="l"/>
              </a:tabLst>
            </a:pPr>
            <a:r>
              <a:rPr sz="4800" b="1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4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4800" b="1" spc="-10" dirty="0">
                <a:solidFill>
                  <a:srgbClr val="FF0000"/>
                </a:solidFill>
                <a:latin typeface="Arial"/>
                <a:cs typeface="Arial"/>
              </a:rPr>
              <a:t>Structured,</a:t>
            </a:r>
            <a:r>
              <a:rPr sz="4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4800" b="1" spc="-10" dirty="0">
                <a:solidFill>
                  <a:srgbClr val="FF0000"/>
                </a:solidFill>
                <a:latin typeface="Arial"/>
                <a:cs typeface="Arial"/>
              </a:rPr>
              <a:t>Semi- </a:t>
            </a:r>
            <a:r>
              <a:rPr sz="4800" b="1" dirty="0">
                <a:solidFill>
                  <a:srgbClr val="FF0000"/>
                </a:solidFill>
                <a:latin typeface="Arial"/>
                <a:cs typeface="Arial"/>
              </a:rPr>
              <a:t>Structured</a:t>
            </a:r>
            <a:r>
              <a:rPr sz="4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4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b="1" spc="-10" dirty="0">
                <a:solidFill>
                  <a:srgbClr val="FF0000"/>
                </a:solidFill>
                <a:latin typeface="Arial"/>
                <a:cs typeface="Arial"/>
              </a:rPr>
              <a:t>Unstructured Data??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Unstructured</a:t>
            </a:r>
            <a:r>
              <a:rPr spc="-16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16177"/>
            <a:ext cx="633285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Arial MT"/>
              <a:buChar char="-"/>
              <a:tabLst>
                <a:tab pos="584200" algn="l"/>
                <a:tab pos="584835" algn="l"/>
              </a:tabLst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format</a:t>
            </a: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 defined</a:t>
            </a:r>
            <a:endParaRPr sz="3600">
              <a:latin typeface="Arial"/>
              <a:cs typeface="Arial"/>
            </a:endParaRPr>
          </a:p>
          <a:p>
            <a:pPr marL="584200" indent="-572135">
              <a:lnSpc>
                <a:spcPct val="100000"/>
              </a:lnSpc>
              <a:spcBef>
                <a:spcPts val="5"/>
              </a:spcBef>
              <a:buFont typeface="Arial MT"/>
              <a:buChar char="-"/>
              <a:tabLst>
                <a:tab pos="584200" algn="l"/>
                <a:tab pos="584835" algn="l"/>
              </a:tabLst>
            </a:pP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3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-"/>
              <a:tabLst>
                <a:tab pos="756920" algn="l"/>
              </a:tabLst>
            </a:pPr>
            <a:r>
              <a:rPr sz="3600" b="1" dirty="0">
                <a:solidFill>
                  <a:srgbClr val="001F5F"/>
                </a:solidFill>
                <a:latin typeface="Arial"/>
                <a:cs typeface="Arial"/>
              </a:rPr>
              <a:t>1000</a:t>
            </a:r>
            <a:r>
              <a:rPr sz="36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1F5F"/>
                </a:solidFill>
                <a:latin typeface="Arial"/>
                <a:cs typeface="Arial"/>
              </a:rPr>
              <a:t>movies</a:t>
            </a:r>
            <a:r>
              <a:rPr sz="3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36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36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001F5F"/>
                </a:solidFill>
                <a:latin typeface="Arial"/>
                <a:cs typeface="Arial"/>
              </a:rPr>
              <a:t>folder</a:t>
            </a:r>
            <a:endParaRPr sz="3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-"/>
              <a:tabLst>
                <a:tab pos="756920" algn="l"/>
              </a:tabLst>
            </a:pPr>
            <a:r>
              <a:rPr sz="3600" b="1" dirty="0">
                <a:solidFill>
                  <a:srgbClr val="001F5F"/>
                </a:solidFill>
                <a:latin typeface="Arial"/>
                <a:cs typeface="Arial"/>
              </a:rPr>
              <a:t>10k</a:t>
            </a:r>
            <a:r>
              <a:rPr sz="3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1F5F"/>
                </a:solidFill>
                <a:latin typeface="Arial"/>
                <a:cs typeface="Arial"/>
              </a:rPr>
              <a:t>docs</a:t>
            </a:r>
            <a:r>
              <a:rPr sz="3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36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3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001F5F"/>
                </a:solidFill>
                <a:latin typeface="Arial"/>
                <a:cs typeface="Arial"/>
              </a:rPr>
              <a:t>folder</a:t>
            </a:r>
            <a:endParaRPr sz="3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-"/>
              <a:tabLst>
                <a:tab pos="756920" algn="l"/>
              </a:tabLst>
            </a:pPr>
            <a:r>
              <a:rPr sz="3600" b="1" dirty="0">
                <a:solidFill>
                  <a:srgbClr val="001F5F"/>
                </a:solidFill>
                <a:latin typeface="Arial"/>
                <a:cs typeface="Arial"/>
              </a:rPr>
              <a:t>500</a:t>
            </a:r>
            <a:r>
              <a:rPr sz="3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1F5F"/>
                </a:solidFill>
                <a:latin typeface="Arial"/>
                <a:cs typeface="Arial"/>
              </a:rPr>
              <a:t>images</a:t>
            </a:r>
            <a:r>
              <a:rPr sz="3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36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36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001F5F"/>
                </a:solidFill>
                <a:latin typeface="Arial"/>
                <a:cs typeface="Arial"/>
              </a:rPr>
              <a:t>folder</a:t>
            </a:r>
            <a:endParaRPr sz="3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-"/>
              <a:tabLst>
                <a:tab pos="756920" algn="l"/>
              </a:tabLst>
            </a:pPr>
            <a:r>
              <a:rPr sz="3600" b="1" dirty="0">
                <a:solidFill>
                  <a:srgbClr val="001F5F"/>
                </a:solidFill>
                <a:latin typeface="Arial"/>
                <a:cs typeface="Arial"/>
              </a:rPr>
              <a:t>………………..</a:t>
            </a:r>
            <a:r>
              <a:rPr sz="36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1F5F"/>
                </a:solidFill>
                <a:latin typeface="Arial"/>
                <a:cs typeface="Arial"/>
              </a:rPr>
              <a:t>many</a:t>
            </a:r>
            <a:r>
              <a:rPr sz="36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001F5F"/>
                </a:solidFill>
                <a:latin typeface="Arial"/>
                <a:cs typeface="Arial"/>
              </a:rPr>
              <a:t>more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1873"/>
            <a:ext cx="3439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Structured</a:t>
            </a:r>
            <a:r>
              <a:rPr spc="-20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16177"/>
            <a:ext cx="687197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Arial MT"/>
              <a:buChar char="-"/>
              <a:tabLst>
                <a:tab pos="584200" algn="l"/>
                <a:tab pos="584835" algn="l"/>
              </a:tabLst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Stored</a:t>
            </a:r>
            <a:r>
              <a:rPr sz="3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well</a:t>
            </a: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defined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format</a:t>
            </a:r>
            <a:endParaRPr sz="3600">
              <a:latin typeface="Arial"/>
              <a:cs typeface="Arial"/>
            </a:endParaRPr>
          </a:p>
          <a:p>
            <a:pPr marL="584200" indent="-572135">
              <a:lnSpc>
                <a:spcPct val="100000"/>
              </a:lnSpc>
              <a:spcBef>
                <a:spcPts val="5"/>
              </a:spcBef>
              <a:buFont typeface="Arial MT"/>
              <a:buChar char="-"/>
              <a:tabLst>
                <a:tab pos="584200" algn="l"/>
                <a:tab pos="584835" algn="l"/>
              </a:tabLst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r>
              <a:rPr sz="3600" b="1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FF0000"/>
                </a:solidFill>
                <a:latin typeface="Arial"/>
                <a:cs typeface="Arial"/>
              </a:rPr>
              <a:t>Song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677247"/>
            <a:ext cx="7941984" cy="2951304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Semi-</a:t>
            </a:r>
            <a:r>
              <a:rPr dirty="0"/>
              <a:t>structured</a:t>
            </a:r>
            <a:r>
              <a:rPr spc="-15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16177"/>
            <a:ext cx="8343900" cy="405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Arial MT"/>
              <a:buChar char="-"/>
              <a:tabLst>
                <a:tab pos="584200" algn="l"/>
                <a:tab pos="584835" algn="l"/>
              </a:tabLst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Little</a:t>
            </a:r>
            <a:r>
              <a:rPr sz="3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format</a:t>
            </a:r>
            <a:r>
              <a:rPr sz="3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 defined</a:t>
            </a:r>
            <a:endParaRPr sz="3600">
              <a:latin typeface="Arial"/>
              <a:cs typeface="Arial"/>
            </a:endParaRPr>
          </a:p>
          <a:p>
            <a:pPr marL="584200" indent="-572135">
              <a:lnSpc>
                <a:spcPct val="100000"/>
              </a:lnSpc>
              <a:spcBef>
                <a:spcPts val="5"/>
              </a:spcBef>
              <a:buFont typeface="Arial MT"/>
              <a:buChar char="-"/>
              <a:tabLst>
                <a:tab pos="584200" algn="l"/>
                <a:tab pos="584835" algn="l"/>
              </a:tabLst>
            </a:pP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3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-"/>
              <a:tabLst>
                <a:tab pos="756920" algn="l"/>
              </a:tabLst>
            </a:pP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1000</a:t>
            </a:r>
            <a:r>
              <a:rPr sz="32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movies</a:t>
            </a:r>
            <a:r>
              <a:rPr sz="32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3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three</a:t>
            </a:r>
            <a:r>
              <a:rPr sz="32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folder</a:t>
            </a:r>
            <a:r>
              <a:rPr sz="32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(12+,</a:t>
            </a:r>
            <a:r>
              <a:rPr sz="3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001F5F"/>
                </a:solidFill>
                <a:latin typeface="Arial"/>
                <a:cs typeface="Arial"/>
              </a:rPr>
              <a:t>16+,</a:t>
            </a:r>
            <a:endParaRPr sz="3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3200" b="1" spc="-20" dirty="0">
                <a:solidFill>
                  <a:srgbClr val="001F5F"/>
                </a:solidFill>
                <a:latin typeface="Arial"/>
                <a:cs typeface="Arial"/>
              </a:rPr>
              <a:t>18+)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-"/>
              <a:tabLst>
                <a:tab pos="756920" algn="l"/>
              </a:tabLst>
            </a:pP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10k</a:t>
            </a:r>
            <a:r>
              <a:rPr sz="32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docs</a:t>
            </a:r>
            <a:r>
              <a:rPr sz="32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32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4</a:t>
            </a:r>
            <a:r>
              <a:rPr sz="32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folder</a:t>
            </a:r>
            <a:r>
              <a:rPr sz="32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(A,</a:t>
            </a:r>
            <a:r>
              <a:rPr sz="3200" b="1" spc="-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B,</a:t>
            </a:r>
            <a:r>
              <a:rPr sz="32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C, </a:t>
            </a:r>
            <a:r>
              <a:rPr sz="3200" b="1" spc="-25" dirty="0">
                <a:solidFill>
                  <a:srgbClr val="001F5F"/>
                </a:solidFill>
                <a:latin typeface="Arial"/>
                <a:cs typeface="Arial"/>
              </a:rPr>
              <a:t>D)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-"/>
              <a:tabLst>
                <a:tab pos="756920" algn="l"/>
              </a:tabLst>
            </a:pP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500</a:t>
            </a:r>
            <a:r>
              <a:rPr sz="32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photos</a:t>
            </a:r>
            <a:r>
              <a:rPr sz="3200" b="1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32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two</a:t>
            </a:r>
            <a:r>
              <a:rPr sz="32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folder</a:t>
            </a:r>
            <a:r>
              <a:rPr sz="32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(Male,</a:t>
            </a:r>
            <a:r>
              <a:rPr sz="32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1F5F"/>
                </a:solidFill>
                <a:latin typeface="Arial"/>
                <a:cs typeface="Arial"/>
              </a:rPr>
              <a:t>Female)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-"/>
              <a:tabLst>
                <a:tab pos="756920" algn="l"/>
              </a:tabLst>
            </a:pP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10k</a:t>
            </a:r>
            <a:r>
              <a:rPr sz="32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tweets</a:t>
            </a:r>
            <a:r>
              <a:rPr sz="32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in</a:t>
            </a:r>
            <a:r>
              <a:rPr sz="3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two</a:t>
            </a:r>
            <a:r>
              <a:rPr sz="3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files</a:t>
            </a:r>
            <a:r>
              <a:rPr sz="3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(-ve,</a:t>
            </a:r>
            <a:r>
              <a:rPr sz="32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001F5F"/>
                </a:solidFill>
                <a:latin typeface="Arial"/>
                <a:cs typeface="Arial"/>
              </a:rPr>
              <a:t>+ve)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-"/>
              <a:tabLst>
                <a:tab pos="756920" algn="l"/>
              </a:tabLst>
            </a:pP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………………..</a:t>
            </a:r>
            <a:r>
              <a:rPr sz="3200" b="1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many</a:t>
            </a:r>
            <a:r>
              <a:rPr sz="3200" b="1" spc="-20" dirty="0">
                <a:solidFill>
                  <a:srgbClr val="001F5F"/>
                </a:solidFill>
                <a:latin typeface="Arial"/>
                <a:cs typeface="Arial"/>
              </a:rPr>
              <a:t> more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204" dirty="0"/>
              <a:t> </a:t>
            </a:r>
            <a:r>
              <a:rPr dirty="0"/>
              <a:t>Set</a:t>
            </a:r>
            <a:r>
              <a:rPr spc="-170" dirty="0"/>
              <a:t> </a:t>
            </a:r>
            <a:r>
              <a:rPr spc="-70" dirty="0"/>
              <a:t>format</a:t>
            </a:r>
            <a:r>
              <a:rPr spc="-180" dirty="0"/>
              <a:t> </a:t>
            </a:r>
            <a:r>
              <a:rPr dirty="0"/>
              <a:t>for</a:t>
            </a:r>
            <a:r>
              <a:rPr spc="-185" dirty="0"/>
              <a:t> </a:t>
            </a:r>
            <a:r>
              <a:rPr dirty="0"/>
              <a:t>Machine</a:t>
            </a:r>
            <a:r>
              <a:rPr spc="-20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59865"/>
            <a:ext cx="73850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4722"/>
              <a:buFont typeface="Segoe UI Symbol"/>
              <a:buChar char="⚫"/>
              <a:tabLst>
                <a:tab pos="285750" algn="l"/>
              </a:tabLst>
            </a:pP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Multiple</a:t>
            </a:r>
            <a:r>
              <a:rPr sz="3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columns</a:t>
            </a:r>
            <a:r>
              <a:rPr sz="3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36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sz="3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column</a:t>
            </a:r>
            <a:r>
              <a:rPr sz="3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labelled</a:t>
            </a:r>
            <a:r>
              <a:rPr sz="3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(Strength)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4025" y="2282825"/>
            <a:ext cx="7736205" cy="4100195"/>
            <a:chOff x="454025" y="2282825"/>
            <a:chExt cx="7736205" cy="41001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2286000"/>
              <a:ext cx="7729728" cy="40934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5612" y="2284412"/>
              <a:ext cx="7733030" cy="4097020"/>
            </a:xfrm>
            <a:custGeom>
              <a:avLst/>
              <a:gdLst/>
              <a:ahLst/>
              <a:cxnLst/>
              <a:rect l="l" t="t" r="r" b="b"/>
              <a:pathLst>
                <a:path w="7733030" h="4097020">
                  <a:moveTo>
                    <a:pt x="0" y="4096639"/>
                  </a:moveTo>
                  <a:lnTo>
                    <a:pt x="7732903" y="4096639"/>
                  </a:lnTo>
                  <a:lnTo>
                    <a:pt x="7732903" y="0"/>
                  </a:lnTo>
                  <a:lnTo>
                    <a:pt x="0" y="0"/>
                  </a:lnTo>
                  <a:lnTo>
                    <a:pt x="0" y="40966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10995"/>
            <a:ext cx="800036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FF0000"/>
                </a:solidFill>
                <a:latin typeface="Arial"/>
                <a:cs typeface="Arial"/>
              </a:rPr>
              <a:t>Difference</a:t>
            </a:r>
            <a:r>
              <a:rPr sz="66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6600" b="1" spc="-10" dirty="0">
                <a:solidFill>
                  <a:srgbClr val="FF0000"/>
                </a:solidFill>
                <a:latin typeface="Arial"/>
                <a:cs typeface="Arial"/>
              </a:rPr>
              <a:t>between </a:t>
            </a:r>
            <a:r>
              <a:rPr sz="6600" b="1" dirty="0">
                <a:solidFill>
                  <a:srgbClr val="FF0000"/>
                </a:solidFill>
                <a:latin typeface="Arial"/>
                <a:cs typeface="Arial"/>
              </a:rPr>
              <a:t>Machine</a:t>
            </a:r>
            <a:r>
              <a:rPr sz="66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6600" b="1" dirty="0">
                <a:solidFill>
                  <a:srgbClr val="FF0000"/>
                </a:solidFill>
                <a:latin typeface="Arial"/>
                <a:cs typeface="Arial"/>
              </a:rPr>
              <a:t>Learning</a:t>
            </a:r>
            <a:r>
              <a:rPr sz="66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6600" b="1" spc="-50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6600" b="1" dirty="0">
                <a:solidFill>
                  <a:srgbClr val="FF0000"/>
                </a:solidFill>
                <a:latin typeface="Arial"/>
                <a:cs typeface="Arial"/>
              </a:rPr>
              <a:t>Deep</a:t>
            </a:r>
            <a:r>
              <a:rPr sz="6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6600" b="1" dirty="0">
                <a:solidFill>
                  <a:srgbClr val="FF0000"/>
                </a:solidFill>
                <a:latin typeface="Arial"/>
                <a:cs typeface="Arial"/>
              </a:rPr>
              <a:t>Learning</a:t>
            </a:r>
            <a:r>
              <a:rPr sz="6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6600" b="1" spc="-25" dirty="0">
                <a:solidFill>
                  <a:srgbClr val="FF0000"/>
                </a:solidFill>
                <a:latin typeface="Arial"/>
                <a:cs typeface="Arial"/>
              </a:rPr>
              <a:t>??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What</a:t>
            </a:r>
            <a:r>
              <a:rPr spc="-140" dirty="0"/>
              <a:t> </a:t>
            </a:r>
            <a:r>
              <a:rPr dirty="0"/>
              <a:t>is</a:t>
            </a:r>
            <a:r>
              <a:rPr spc="-125" dirty="0"/>
              <a:t> </a:t>
            </a:r>
            <a:r>
              <a:rPr dirty="0"/>
              <a:t>Machine</a:t>
            </a:r>
            <a:r>
              <a:rPr spc="-160" dirty="0"/>
              <a:t> </a:t>
            </a:r>
            <a:r>
              <a:rPr spc="-20" dirty="0"/>
              <a:t>Learning</a:t>
            </a:r>
            <a:r>
              <a:rPr spc="-140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64" y="1168653"/>
            <a:ext cx="487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Example2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suggestion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youtube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8179308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480" y="1537069"/>
            <a:ext cx="8003350" cy="3883709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/>
              <a:t>Additional</a:t>
            </a:r>
            <a:r>
              <a:rPr sz="4800" spc="-225" dirty="0"/>
              <a:t> </a:t>
            </a:r>
            <a:r>
              <a:rPr sz="4800" spc="-20" dirty="0"/>
              <a:t>Resources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98779" y="978153"/>
            <a:ext cx="6524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96875"/>
              <a:buFont typeface="Segoe UI Symbol"/>
              <a:buChar char="⚫"/>
              <a:tabLst>
                <a:tab pos="241300" algn="l"/>
              </a:tabLst>
            </a:pP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Explore</a:t>
            </a:r>
            <a:r>
              <a:rPr sz="32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32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psrana.com</a:t>
            </a:r>
            <a:r>
              <a:rPr sz="32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32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Resources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683925"/>
            <a:ext cx="7309935" cy="4887941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Where</a:t>
            </a:r>
            <a:r>
              <a:rPr spc="-204" dirty="0"/>
              <a:t> </a:t>
            </a:r>
            <a:r>
              <a:rPr dirty="0"/>
              <a:t>to</a:t>
            </a:r>
            <a:r>
              <a:rPr spc="-200" dirty="0"/>
              <a:t> </a:t>
            </a:r>
            <a:r>
              <a:rPr dirty="0"/>
              <a:t>get</a:t>
            </a:r>
            <a:r>
              <a:rPr spc="-200" dirty="0"/>
              <a:t> </a:t>
            </a:r>
            <a:r>
              <a:rPr spc="-10" dirty="0"/>
              <a:t>papers?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Where</a:t>
            </a:r>
            <a:r>
              <a:rPr spc="-204" dirty="0"/>
              <a:t> </a:t>
            </a:r>
            <a:r>
              <a:rPr dirty="0"/>
              <a:t>to</a:t>
            </a:r>
            <a:r>
              <a:rPr spc="-200" dirty="0"/>
              <a:t> </a:t>
            </a:r>
            <a:r>
              <a:rPr dirty="0"/>
              <a:t>get</a:t>
            </a:r>
            <a:r>
              <a:rPr spc="-200" dirty="0"/>
              <a:t> </a:t>
            </a:r>
            <a:r>
              <a:rPr spc="-10" dirty="0"/>
              <a:t>papers?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Sci</a:t>
            </a:r>
            <a:r>
              <a:rPr spc="5" dirty="0"/>
              <a:t> </a:t>
            </a:r>
            <a:r>
              <a:rPr spc="-25" dirty="0"/>
              <a:t>Hub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00" spc="-40" dirty="0">
                <a:solidFill>
                  <a:srgbClr val="000000"/>
                </a:solidFill>
                <a:hlinkClick r:id="rId2"/>
              </a:rPr>
              <a:t>www.sci-</a:t>
            </a:r>
            <a:r>
              <a:rPr sz="2800" spc="-10" dirty="0">
                <a:solidFill>
                  <a:srgbClr val="000000"/>
                </a:solidFill>
                <a:hlinkClick r:id="rId2"/>
              </a:rPr>
              <a:t>hub.tw</a:t>
            </a:r>
            <a:endParaRPr sz="28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/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0000"/>
                </a:solidFill>
              </a:rPr>
              <a:t>*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Domain</a:t>
            </a:r>
            <a:r>
              <a:rPr sz="2800" spc="-4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name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changes</a:t>
            </a:r>
            <a:r>
              <a:rPr sz="2800" spc="-2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time</a:t>
            </a:r>
            <a:r>
              <a:rPr sz="2800" spc="-7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to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time.</a:t>
            </a:r>
            <a:endParaRPr sz="2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Where</a:t>
            </a:r>
            <a:r>
              <a:rPr spc="-204" dirty="0"/>
              <a:t> </a:t>
            </a:r>
            <a:r>
              <a:rPr dirty="0"/>
              <a:t>to</a:t>
            </a:r>
            <a:r>
              <a:rPr spc="-200" dirty="0"/>
              <a:t> </a:t>
            </a:r>
            <a:r>
              <a:rPr dirty="0"/>
              <a:t>get</a:t>
            </a:r>
            <a:r>
              <a:rPr spc="-200" dirty="0"/>
              <a:t> </a:t>
            </a:r>
            <a:r>
              <a:rPr spc="-10" dirty="0"/>
              <a:t>Books?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Where</a:t>
            </a:r>
            <a:r>
              <a:rPr spc="-204" dirty="0"/>
              <a:t> </a:t>
            </a:r>
            <a:r>
              <a:rPr dirty="0"/>
              <a:t>to</a:t>
            </a:r>
            <a:r>
              <a:rPr spc="-200" dirty="0"/>
              <a:t> </a:t>
            </a:r>
            <a:r>
              <a:rPr dirty="0"/>
              <a:t>get</a:t>
            </a:r>
            <a:r>
              <a:rPr spc="-200" dirty="0"/>
              <a:t> </a:t>
            </a:r>
            <a:r>
              <a:rPr spc="-10" dirty="0"/>
              <a:t>Books?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Library</a:t>
            </a:r>
            <a:r>
              <a:rPr spc="25" dirty="0"/>
              <a:t> </a:t>
            </a:r>
            <a:r>
              <a:rPr spc="-10" dirty="0"/>
              <a:t>Genesis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00" spc="-10" dirty="0">
                <a:solidFill>
                  <a:srgbClr val="000000"/>
                </a:solidFill>
                <a:hlinkClick r:id="rId2"/>
              </a:rPr>
              <a:t>http://gen.lib.rus.ec</a:t>
            </a:r>
            <a:endParaRPr sz="280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/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0000"/>
                </a:solidFill>
              </a:rPr>
              <a:t>*</a:t>
            </a:r>
            <a:r>
              <a:rPr sz="2800" spc="-8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Domain</a:t>
            </a:r>
            <a:r>
              <a:rPr sz="2800" spc="-4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name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changes</a:t>
            </a:r>
            <a:r>
              <a:rPr sz="2800" spc="-2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time</a:t>
            </a:r>
            <a:r>
              <a:rPr sz="2800" spc="-7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to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time.</a:t>
            </a:r>
            <a:endParaRPr sz="2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Best</a:t>
            </a:r>
            <a:r>
              <a:rPr spc="-60" dirty="0"/>
              <a:t> </a:t>
            </a:r>
            <a:r>
              <a:rPr spc="-25" dirty="0"/>
              <a:t>Resource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074290"/>
            <a:ext cx="7767320" cy="332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0000"/>
                </a:solidFill>
                <a:latin typeface="Arial"/>
                <a:cs typeface="Arial"/>
              </a:rPr>
              <a:t>Papers</a:t>
            </a:r>
            <a:r>
              <a:rPr sz="4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4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800" b="1" spc="-20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00" b="1" spc="-10" dirty="0">
                <a:latin typeface="Arial"/>
                <a:cs typeface="Arial"/>
                <a:hlinkClick r:id="rId2"/>
              </a:rPr>
              <a:t>www.paperswithcode.com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527685" marR="5080" indent="-515620" algn="just">
              <a:lnSpc>
                <a:spcPct val="100000"/>
              </a:lnSpc>
              <a:buFont typeface="Arial MT"/>
              <a:buChar char="•"/>
              <a:tabLst>
                <a:tab pos="528320" algn="l"/>
              </a:tabLst>
            </a:pPr>
            <a:r>
              <a:rPr sz="2800" b="1" dirty="0">
                <a:latin typeface="Arial"/>
                <a:cs typeface="Arial"/>
              </a:rPr>
              <a:t>Find</a:t>
            </a:r>
            <a:r>
              <a:rPr sz="2800" b="1" spc="5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recent</a:t>
            </a:r>
            <a:r>
              <a:rPr sz="2800" b="1" spc="59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paper</a:t>
            </a:r>
            <a:r>
              <a:rPr sz="2800" b="1" spc="5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</a:t>
            </a:r>
            <a:r>
              <a:rPr sz="2800" b="1" spc="5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Machine</a:t>
            </a:r>
            <a:r>
              <a:rPr sz="2800" b="1" spc="58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Learning</a:t>
            </a:r>
            <a:r>
              <a:rPr sz="2800" b="1" spc="585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/ </a:t>
            </a:r>
            <a:r>
              <a:rPr sz="2800" b="1" dirty="0">
                <a:latin typeface="Arial"/>
                <a:cs typeface="Arial"/>
              </a:rPr>
              <a:t>Deep</a:t>
            </a:r>
            <a:r>
              <a:rPr sz="2800" b="1" spc="19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learning</a:t>
            </a:r>
            <a:r>
              <a:rPr sz="2800" b="1" spc="20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/</a:t>
            </a:r>
            <a:r>
              <a:rPr sz="2800" b="1" spc="2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Computer</a:t>
            </a:r>
            <a:r>
              <a:rPr sz="2800" b="1" spc="2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Vision</a:t>
            </a:r>
            <a:r>
              <a:rPr sz="2800" b="1" spc="204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/</a:t>
            </a:r>
            <a:r>
              <a:rPr sz="2800" b="1" spc="21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Natural </a:t>
            </a:r>
            <a:r>
              <a:rPr sz="2800" b="1" dirty="0">
                <a:latin typeface="Arial"/>
                <a:cs typeface="Arial"/>
              </a:rPr>
              <a:t>Language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Processing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/</a:t>
            </a:r>
            <a:r>
              <a:rPr sz="2800" b="1" spc="-114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etc</a:t>
            </a:r>
            <a:endParaRPr sz="2800">
              <a:latin typeface="Arial"/>
              <a:cs typeface="Arial"/>
            </a:endParaRPr>
          </a:p>
          <a:p>
            <a:pPr marL="527685" indent="-5156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28320" algn="l"/>
              </a:tabLst>
            </a:pPr>
            <a:r>
              <a:rPr sz="2800" b="1" dirty="0">
                <a:latin typeface="Arial"/>
                <a:cs typeface="Arial"/>
              </a:rPr>
              <a:t>Github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code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available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with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every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paper.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Explore</a:t>
            </a:r>
            <a:r>
              <a:rPr spc="-229" dirty="0"/>
              <a:t> </a:t>
            </a:r>
            <a:r>
              <a:rPr spc="-25" dirty="0"/>
              <a:t>Hackathons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Explore</a:t>
            </a:r>
            <a:r>
              <a:rPr spc="-229" dirty="0"/>
              <a:t> </a:t>
            </a:r>
            <a:r>
              <a:rPr spc="-25" dirty="0"/>
              <a:t>Hackathons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239977"/>
            <a:ext cx="7542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Helps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selecting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research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topics.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2281555"/>
            <a:ext cx="432816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97915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  <a:hlinkClick r:id="rId2"/>
              </a:rPr>
              <a:t>www.kaggle.com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  <a:hlinkClick r:id="rId3"/>
              </a:rPr>
              <a:t>www.chalearn.org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  <a:hlinkClick r:id="rId4"/>
              </a:rPr>
              <a:t>www.mlwave.com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  <a:hlinkClick r:id="rId5"/>
              </a:rPr>
              <a:t>www.tunedit.org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  <a:hlinkClick r:id="rId6"/>
              </a:rPr>
              <a:t>www.codalab.org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  <a:hlinkClick r:id="rId7"/>
              </a:rPr>
              <a:t>www.gesture.chalearn.org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  <a:hlinkClick r:id="rId8"/>
              </a:rPr>
              <a:t>www.innocentive.com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  <a:hlinkClick r:id="rId9"/>
              </a:rPr>
              <a:t>www.dreamchallenges.org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  <a:hlinkClick r:id="rId10"/>
              </a:rPr>
              <a:t>www.crowdanalytix.com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  <a:hlinkClick r:id="rId11"/>
              </a:rPr>
              <a:t>www.datahack.analyticsvidhya.com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  <a:hlinkClick r:id="rId12"/>
              </a:rPr>
              <a:t>www.numer.ai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  <a:hlinkClick r:id="rId13"/>
              </a:rPr>
              <a:t>www.genomeinterpretation.org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  <a:hlinkClick r:id="rId14"/>
              </a:rPr>
              <a:t>http://grandchallenges.org/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1873"/>
            <a:ext cx="4602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96540" algn="l"/>
              </a:tabLst>
            </a:pPr>
            <a:r>
              <a:rPr dirty="0"/>
              <a:t>Join</a:t>
            </a:r>
            <a:r>
              <a:rPr spc="-114" dirty="0"/>
              <a:t> </a:t>
            </a:r>
            <a:r>
              <a:rPr spc="-10" dirty="0"/>
              <a:t>Mailing</a:t>
            </a:r>
            <a:r>
              <a:rPr dirty="0"/>
              <a:t>	</a:t>
            </a:r>
            <a:r>
              <a:rPr spc="-10" dirty="0"/>
              <a:t>Groups?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What</a:t>
            </a:r>
            <a:r>
              <a:rPr spc="-140" dirty="0"/>
              <a:t> </a:t>
            </a:r>
            <a:r>
              <a:rPr dirty="0"/>
              <a:t>is</a:t>
            </a:r>
            <a:r>
              <a:rPr spc="-125" dirty="0"/>
              <a:t> </a:t>
            </a:r>
            <a:r>
              <a:rPr dirty="0"/>
              <a:t>Machine</a:t>
            </a:r>
            <a:r>
              <a:rPr spc="-160" dirty="0"/>
              <a:t> </a:t>
            </a:r>
            <a:r>
              <a:rPr spc="-20" dirty="0"/>
              <a:t>Learning</a:t>
            </a:r>
            <a:r>
              <a:rPr spc="-140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64" y="1167129"/>
            <a:ext cx="741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Example3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Google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News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Search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“Metaverse”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604772"/>
            <a:ext cx="6477000" cy="4939283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1873"/>
            <a:ext cx="4602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96540" algn="l"/>
              </a:tabLst>
            </a:pPr>
            <a:r>
              <a:rPr dirty="0"/>
              <a:t>Join</a:t>
            </a:r>
            <a:r>
              <a:rPr spc="-114" dirty="0"/>
              <a:t> </a:t>
            </a:r>
            <a:r>
              <a:rPr spc="-10" dirty="0"/>
              <a:t>Mailing</a:t>
            </a:r>
            <a:r>
              <a:rPr dirty="0"/>
              <a:t>	</a:t>
            </a:r>
            <a:r>
              <a:rPr spc="-10" dirty="0"/>
              <a:t>Groups?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9977"/>
            <a:ext cx="754189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Helps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selecting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research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topics, </a:t>
            </a:r>
            <a:r>
              <a:rPr sz="3600" b="1" dirty="0">
                <a:latin typeface="Arial"/>
                <a:cs typeface="Arial"/>
              </a:rPr>
              <a:t>recent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news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-10" dirty="0">
                <a:latin typeface="Arial"/>
                <a:cs typeface="Arial"/>
              </a:rPr>
              <a:t> updates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829890"/>
            <a:ext cx="7823834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  <a:hlinkClick r:id="rId2"/>
              </a:rPr>
              <a:t>http://bit.ly/MachineLearningBlogAndResource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  <a:hlinkClick r:id="rId3"/>
              </a:rPr>
              <a:t>http://feedburner.google.com/fb/a/mailverify?uri=analyticsvidhya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  <a:hlinkClick r:id="rId4"/>
              </a:rPr>
              <a:t>http://www.innocentive.com/blog</a:t>
            </a:r>
            <a:r>
              <a:rPr sz="2000" b="1" spc="-10" dirty="0">
                <a:latin typeface="Arial"/>
                <a:cs typeface="Arial"/>
              </a:rPr>
              <a:t> https://</a:t>
            </a:r>
            <a:r>
              <a:rPr sz="2000" b="1" spc="-10" dirty="0">
                <a:latin typeface="Arial"/>
                <a:cs typeface="Arial"/>
                <a:hlinkClick r:id="rId5"/>
              </a:rPr>
              <a:t>www.crowdanalytix.com/blog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  <a:hlinkClick r:id="rId6"/>
              </a:rPr>
              <a:t>http://www.kdnuggets.com/news/subscribe.html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latin typeface="Arial"/>
                <a:cs typeface="Arial"/>
                <a:hlinkClick r:id="rId7"/>
              </a:rPr>
              <a:t>http://www.r-</a:t>
            </a:r>
            <a:r>
              <a:rPr sz="2000" b="1" spc="-10" dirty="0">
                <a:latin typeface="Arial"/>
                <a:cs typeface="Arial"/>
                <a:hlinkClick r:id="rId7"/>
              </a:rPr>
              <a:t>bloggers.com/blogs-list/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Learn</a:t>
            </a:r>
            <a:r>
              <a:rPr spc="-150" dirty="0"/>
              <a:t> </a:t>
            </a:r>
            <a:r>
              <a:rPr spc="-20" dirty="0"/>
              <a:t>Fast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Learn</a:t>
            </a:r>
            <a:r>
              <a:rPr spc="-150" dirty="0"/>
              <a:t> </a:t>
            </a:r>
            <a:r>
              <a:rPr spc="-20" dirty="0"/>
              <a:t>Fast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92377"/>
            <a:ext cx="7639684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334" indent="-5092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1970" algn="l"/>
              </a:tabLst>
            </a:pPr>
            <a:r>
              <a:rPr sz="3600" b="1" spc="-35" dirty="0">
                <a:latin typeface="Arial"/>
                <a:cs typeface="Arial"/>
              </a:rPr>
              <a:t>To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learn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FAST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Learn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from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slides.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3750">
              <a:latin typeface="Arial"/>
              <a:cs typeface="Arial"/>
            </a:endParaRPr>
          </a:p>
          <a:p>
            <a:pPr marL="521334" indent="-509270">
              <a:lnSpc>
                <a:spcPct val="100000"/>
              </a:lnSpc>
              <a:buAutoNum type="arabicPeriod"/>
              <a:tabLst>
                <a:tab pos="521970" algn="l"/>
              </a:tabLst>
            </a:pPr>
            <a:r>
              <a:rPr sz="3600" b="1" dirty="0">
                <a:latin typeface="Arial"/>
                <a:cs typeface="Arial"/>
              </a:rPr>
              <a:t>Learn</a:t>
            </a:r>
            <a:r>
              <a:rPr sz="3600" b="1" spc="-8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from</a:t>
            </a:r>
            <a:r>
              <a:rPr sz="3600" b="1" spc="-13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Youtube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/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Videos.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Code</a:t>
            </a:r>
            <a:r>
              <a:rPr spc="-90" dirty="0"/>
              <a:t> </a:t>
            </a:r>
            <a:r>
              <a:rPr spc="-25" dirty="0"/>
              <a:t>Sharing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Code</a:t>
            </a:r>
            <a:r>
              <a:rPr spc="-90" dirty="0"/>
              <a:t> </a:t>
            </a:r>
            <a:r>
              <a:rPr spc="-25" dirty="0"/>
              <a:t>Sharing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92377"/>
            <a:ext cx="645287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1.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Share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your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code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on</a:t>
            </a:r>
            <a:r>
              <a:rPr sz="3600" b="1" spc="-10" dirty="0">
                <a:latin typeface="Arial"/>
                <a:cs typeface="Arial"/>
              </a:rPr>
              <a:t> GitHub</a:t>
            </a:r>
            <a:endParaRPr sz="3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3600" spc="-10" dirty="0">
                <a:latin typeface="Arial MT"/>
                <a:cs typeface="Arial MT"/>
              </a:rPr>
              <a:t>https://github.com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1873"/>
            <a:ext cx="3860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Present</a:t>
            </a:r>
            <a:r>
              <a:rPr spc="-225" dirty="0"/>
              <a:t> </a:t>
            </a:r>
            <a:r>
              <a:rPr dirty="0"/>
              <a:t>your</a:t>
            </a:r>
            <a:r>
              <a:rPr spc="-245" dirty="0"/>
              <a:t> </a:t>
            </a:r>
            <a:r>
              <a:rPr spc="-55" dirty="0"/>
              <a:t>work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1873"/>
            <a:ext cx="3860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Present</a:t>
            </a:r>
            <a:r>
              <a:rPr spc="-225" dirty="0"/>
              <a:t> </a:t>
            </a:r>
            <a:r>
              <a:rPr dirty="0"/>
              <a:t>your</a:t>
            </a:r>
            <a:r>
              <a:rPr spc="-245" dirty="0"/>
              <a:t> </a:t>
            </a:r>
            <a:r>
              <a:rPr spc="-55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92377"/>
            <a:ext cx="742315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marR="5080" indent="-7442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b="1" dirty="0">
                <a:latin typeface="Arial"/>
                <a:cs typeface="Arial"/>
              </a:rPr>
              <a:t>Given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Weekly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/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Monthly </a:t>
            </a:r>
            <a:r>
              <a:rPr sz="3600" b="1" dirty="0">
                <a:latin typeface="Arial"/>
                <a:cs typeface="Arial"/>
              </a:rPr>
              <a:t>Presentation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you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friends, </a:t>
            </a:r>
            <a:r>
              <a:rPr sz="3600" b="1" dirty="0">
                <a:latin typeface="Arial"/>
                <a:cs typeface="Arial"/>
              </a:rPr>
              <a:t>boss,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students,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kids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or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spc="-20" dirty="0">
                <a:latin typeface="Arial"/>
                <a:cs typeface="Arial"/>
              </a:rPr>
              <a:t>your </a:t>
            </a:r>
            <a:r>
              <a:rPr sz="3600" b="1" spc="-10" dirty="0">
                <a:latin typeface="Arial"/>
                <a:cs typeface="Arial"/>
              </a:rPr>
              <a:t>wife.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3750">
              <a:latin typeface="Arial"/>
              <a:cs typeface="Arial"/>
            </a:endParaRPr>
          </a:p>
          <a:p>
            <a:pPr marL="756285" indent="-7442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3600" b="1" dirty="0">
                <a:latin typeface="Arial"/>
                <a:cs typeface="Arial"/>
              </a:rPr>
              <a:t>Record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it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and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improve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it.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Tools</a:t>
            </a:r>
            <a:r>
              <a:rPr spc="-165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spc="-2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49" y="1330578"/>
            <a:ext cx="2245360" cy="439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5115" algn="l"/>
                <a:tab pos="286385" algn="l"/>
              </a:tabLst>
            </a:pPr>
            <a:r>
              <a:rPr sz="2000" b="1" dirty="0">
                <a:latin typeface="Times New Roman"/>
                <a:cs typeface="Times New Roman"/>
              </a:rPr>
              <a:t>Python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libraries</a:t>
            </a:r>
            <a:endParaRPr sz="200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159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975" algn="l"/>
              </a:tabLst>
            </a:pPr>
            <a:r>
              <a:rPr sz="2000" b="1" spc="-45" dirty="0">
                <a:latin typeface="Times New Roman"/>
                <a:cs typeface="Times New Roman"/>
              </a:rPr>
              <a:t>Numpy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40" dirty="0">
                <a:latin typeface="Times New Roman"/>
                <a:cs typeface="Times New Roman"/>
              </a:rPr>
              <a:t>&amp;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Scipy</a:t>
            </a:r>
            <a:endParaRPr sz="200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1610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97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Pandas</a:t>
            </a:r>
            <a:endParaRPr sz="200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159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97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Matplotlib</a:t>
            </a:r>
            <a:endParaRPr sz="200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1600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97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Scikit-</a:t>
            </a:r>
            <a:r>
              <a:rPr sz="2000" b="1" spc="-20" dirty="0">
                <a:latin typeface="Times New Roman"/>
                <a:cs typeface="Times New Roman"/>
              </a:rPr>
              <a:t>learn</a:t>
            </a:r>
            <a:endParaRPr sz="200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160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97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StatsModels</a:t>
            </a:r>
            <a:endParaRPr sz="200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1600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97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Seaborn</a:t>
            </a:r>
            <a:endParaRPr sz="200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1595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97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Plotly</a:t>
            </a:r>
            <a:endParaRPr sz="200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1610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6197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Pydot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6609" y="1838325"/>
            <a:ext cx="4459605" cy="3888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indent="-137160">
              <a:lnSpc>
                <a:spcPct val="100000"/>
              </a:lnSpc>
              <a:spcBef>
                <a:spcPts val="105"/>
              </a:spcBef>
              <a:buChar char="-"/>
              <a:tabLst>
                <a:tab pos="149860" algn="l"/>
              </a:tabLst>
            </a:pPr>
            <a:r>
              <a:rPr sz="2000" spc="-110" dirty="0">
                <a:latin typeface="Times New Roman"/>
                <a:cs typeface="Times New Roman"/>
              </a:rPr>
              <a:t>Fundamental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Scientific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spcBef>
                <a:spcPts val="1605"/>
              </a:spcBef>
              <a:buChar char="-"/>
              <a:tabLst>
                <a:tab pos="149860" algn="l"/>
              </a:tabLst>
            </a:pPr>
            <a:r>
              <a:rPr sz="2000" spc="-114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Manipulation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and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spcBef>
                <a:spcPts val="1595"/>
              </a:spcBef>
              <a:buChar char="-"/>
              <a:tabLst>
                <a:tab pos="149860" algn="l"/>
              </a:tabLst>
            </a:pPr>
            <a:r>
              <a:rPr sz="2000" spc="-85" dirty="0">
                <a:latin typeface="Times New Roman"/>
                <a:cs typeface="Times New Roman"/>
              </a:rPr>
              <a:t>Plotting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and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Visualization</a:t>
            </a:r>
            <a:endParaRPr sz="20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spcBef>
                <a:spcPts val="1600"/>
              </a:spcBef>
              <a:buChar char="-"/>
              <a:tabLst>
                <a:tab pos="149860" algn="l"/>
              </a:tabLst>
            </a:pPr>
            <a:r>
              <a:rPr sz="2000" spc="-135" dirty="0">
                <a:latin typeface="Times New Roman"/>
                <a:cs typeface="Times New Roman"/>
              </a:rPr>
              <a:t>Machine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Learning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Mining</a:t>
            </a:r>
            <a:endParaRPr sz="20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spcBef>
                <a:spcPts val="1610"/>
              </a:spcBef>
              <a:buChar char="-"/>
              <a:tabLst>
                <a:tab pos="149860" algn="l"/>
              </a:tabLst>
            </a:pPr>
            <a:r>
              <a:rPr sz="2000" spc="-110" dirty="0">
                <a:latin typeface="Times New Roman"/>
                <a:cs typeface="Times New Roman"/>
              </a:rPr>
              <a:t>Statistical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Modelling,Testing,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and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spcBef>
                <a:spcPts val="1595"/>
              </a:spcBef>
              <a:buChar char="-"/>
              <a:tabLst>
                <a:tab pos="149860" algn="l"/>
              </a:tabLst>
            </a:pPr>
            <a:r>
              <a:rPr sz="2000" spc="-12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Statistical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Data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Visualization</a:t>
            </a:r>
            <a:endParaRPr sz="20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spcBef>
                <a:spcPts val="1595"/>
              </a:spcBef>
              <a:buChar char="-"/>
              <a:tabLst>
                <a:tab pos="149860" algn="l"/>
              </a:tabLst>
            </a:pPr>
            <a:r>
              <a:rPr sz="2000" spc="-120" dirty="0">
                <a:latin typeface="Times New Roman"/>
                <a:cs typeface="Times New Roman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sophisticated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graphics</a:t>
            </a:r>
            <a:endParaRPr sz="2000">
              <a:latin typeface="Times New Roman"/>
              <a:cs typeface="Times New Roman"/>
            </a:endParaRPr>
          </a:p>
          <a:p>
            <a:pPr marL="149860" indent="-137160">
              <a:lnSpc>
                <a:spcPct val="100000"/>
              </a:lnSpc>
              <a:spcBef>
                <a:spcPts val="1610"/>
              </a:spcBef>
              <a:buChar char="-"/>
              <a:tabLst>
                <a:tab pos="149860" algn="l"/>
              </a:tabLst>
            </a:pPr>
            <a:r>
              <a:rPr sz="2000" spc="-12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complex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oriented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non-</a:t>
            </a:r>
            <a:r>
              <a:rPr sz="2000" spc="-65" dirty="0">
                <a:latin typeface="Times New Roman"/>
                <a:cs typeface="Times New Roman"/>
              </a:rPr>
              <a:t>oriented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graphs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749" y="5929680"/>
            <a:ext cx="3680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latin typeface="Times New Roman"/>
                <a:cs typeface="Times New Roman"/>
              </a:rPr>
              <a:t>*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Install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explore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above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libraries.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Tools</a:t>
            </a:r>
            <a:r>
              <a:rPr spc="-165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spc="-2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749" y="1239927"/>
            <a:ext cx="3013710" cy="119824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119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6385" algn="l"/>
              </a:tabLst>
            </a:pPr>
            <a:r>
              <a:rPr sz="3200" b="1" spc="-120" dirty="0">
                <a:latin typeface="Times New Roman"/>
                <a:cs typeface="Times New Roman"/>
              </a:rPr>
              <a:t>Tool:</a:t>
            </a:r>
            <a:r>
              <a:rPr sz="3200" b="1" spc="-30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Anaconda</a:t>
            </a:r>
            <a:endParaRPr sz="320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940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1975" algn="l"/>
              </a:tabLst>
            </a:pPr>
            <a:r>
              <a:rPr sz="2800" b="1" spc="-265" dirty="0">
                <a:latin typeface="Times New Roman"/>
                <a:cs typeface="Times New Roman"/>
              </a:rPr>
              <a:t>IDLE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13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Python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749" y="4194816"/>
            <a:ext cx="7234555" cy="177355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555"/>
              </a:spcBef>
              <a:buClr>
                <a:srgbClr val="D24717"/>
              </a:buClr>
              <a:buSzPct val="84722"/>
              <a:buFont typeface="Segoe UI Symbol"/>
              <a:buChar char="⚫"/>
              <a:tabLst>
                <a:tab pos="286385" algn="l"/>
              </a:tabLst>
            </a:pPr>
            <a:r>
              <a:rPr sz="3600" b="1" dirty="0">
                <a:latin typeface="Times New Roman"/>
                <a:cs typeface="Times New Roman"/>
              </a:rPr>
              <a:t>Google</a:t>
            </a:r>
            <a:r>
              <a:rPr sz="3600" b="1" spc="-110" dirty="0">
                <a:latin typeface="Times New Roman"/>
                <a:cs typeface="Times New Roman"/>
              </a:rPr>
              <a:t> </a:t>
            </a:r>
            <a:r>
              <a:rPr sz="3600" b="1" spc="-20" dirty="0">
                <a:latin typeface="Times New Roman"/>
                <a:cs typeface="Times New Roman"/>
              </a:rPr>
              <a:t>Colab</a:t>
            </a:r>
            <a:endParaRPr sz="3600" dirty="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5294"/>
              <a:buFont typeface="Segoe UI Symbol"/>
              <a:buChar char="⚫"/>
              <a:tabLst>
                <a:tab pos="561975" algn="l"/>
              </a:tabLst>
            </a:pPr>
            <a:r>
              <a:rPr sz="3400" b="1" dirty="0">
                <a:latin typeface="Times New Roman"/>
                <a:cs typeface="Times New Roman"/>
              </a:rPr>
              <a:t>Online</a:t>
            </a:r>
            <a:r>
              <a:rPr sz="3400" b="1" spc="-125" dirty="0">
                <a:latin typeface="Times New Roman"/>
                <a:cs typeface="Times New Roman"/>
              </a:rPr>
              <a:t> </a:t>
            </a:r>
            <a:r>
              <a:rPr sz="3400" b="1" spc="-70" dirty="0">
                <a:latin typeface="Times New Roman"/>
                <a:cs typeface="Times New Roman"/>
              </a:rPr>
              <a:t>Jupyter</a:t>
            </a:r>
            <a:r>
              <a:rPr sz="3400" b="1" spc="-100" dirty="0">
                <a:latin typeface="Times New Roman"/>
                <a:cs typeface="Times New Roman"/>
              </a:rPr>
              <a:t> </a:t>
            </a:r>
            <a:r>
              <a:rPr sz="3400" b="1" spc="60" dirty="0">
                <a:latin typeface="Times New Roman"/>
                <a:cs typeface="Times New Roman"/>
              </a:rPr>
              <a:t>notebook</a:t>
            </a:r>
            <a:r>
              <a:rPr sz="3400" b="1" spc="-105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for</a:t>
            </a:r>
            <a:r>
              <a:rPr sz="3400" b="1" spc="-120" dirty="0">
                <a:latin typeface="Times New Roman"/>
                <a:cs typeface="Times New Roman"/>
              </a:rPr>
              <a:t> </a:t>
            </a:r>
            <a:r>
              <a:rPr sz="3400" b="1" spc="-10" dirty="0">
                <a:latin typeface="Times New Roman"/>
                <a:cs typeface="Times New Roman"/>
              </a:rPr>
              <a:t>Python</a:t>
            </a:r>
            <a:endParaRPr sz="3400" dirty="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294"/>
              <a:buFont typeface="Segoe UI Symbol"/>
              <a:buChar char="⚫"/>
              <a:tabLst>
                <a:tab pos="561975" algn="l"/>
              </a:tabLst>
            </a:pPr>
            <a:r>
              <a:rPr sz="3400" b="1" spc="-10" dirty="0">
                <a:latin typeface="Times New Roman"/>
                <a:cs typeface="Times New Roman"/>
              </a:rPr>
              <a:t>Widely</a:t>
            </a:r>
            <a:r>
              <a:rPr sz="3400" b="1" spc="-195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used</a:t>
            </a:r>
            <a:r>
              <a:rPr sz="3400" b="1" spc="-125" dirty="0">
                <a:latin typeface="Times New Roman"/>
                <a:cs typeface="Times New Roman"/>
              </a:rPr>
              <a:t> </a:t>
            </a:r>
            <a:r>
              <a:rPr sz="3400" b="1" spc="-10" dirty="0">
                <a:latin typeface="Times New Roman"/>
                <a:cs typeface="Times New Roman"/>
              </a:rPr>
              <a:t>platform</a:t>
            </a:r>
            <a:r>
              <a:rPr sz="3400" b="1" spc="-114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for</a:t>
            </a:r>
            <a:r>
              <a:rPr sz="3400" b="1" spc="-135" dirty="0">
                <a:latin typeface="Times New Roman"/>
                <a:cs typeface="Times New Roman"/>
              </a:rPr>
              <a:t> </a:t>
            </a:r>
            <a:r>
              <a:rPr sz="3400" b="1" spc="-365" dirty="0">
                <a:latin typeface="Times New Roman"/>
                <a:cs typeface="Times New Roman"/>
              </a:rPr>
              <a:t>ML</a:t>
            </a:r>
            <a:r>
              <a:rPr sz="3400" b="1" spc="-85" dirty="0">
                <a:latin typeface="Times New Roman"/>
                <a:cs typeface="Times New Roman"/>
              </a:rPr>
              <a:t> </a:t>
            </a:r>
            <a:r>
              <a:rPr sz="3400" b="1" spc="-235" dirty="0">
                <a:latin typeface="Times New Roman"/>
                <a:cs typeface="Times New Roman"/>
              </a:rPr>
              <a:t>&amp;</a:t>
            </a:r>
            <a:r>
              <a:rPr sz="3400" b="1" spc="-75" dirty="0">
                <a:latin typeface="Times New Roman"/>
                <a:cs typeface="Times New Roman"/>
              </a:rPr>
              <a:t> </a:t>
            </a:r>
            <a:r>
              <a:rPr sz="3400" b="1" spc="-310" dirty="0">
                <a:latin typeface="Times New Roman"/>
                <a:cs typeface="Times New Roman"/>
              </a:rPr>
              <a:t>DL</a:t>
            </a:r>
            <a:endParaRPr sz="3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581" y="2629471"/>
            <a:ext cx="4527351" cy="889444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245" dirty="0"/>
              <a:t> </a:t>
            </a:r>
            <a:r>
              <a:rPr spc="-2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43329"/>
            <a:ext cx="7683500" cy="399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3050">
              <a:lnSpc>
                <a:spcPts val="3890"/>
              </a:lnSpc>
              <a:buClr>
                <a:srgbClr val="D24717"/>
              </a:buClr>
              <a:buSzPct val="180357"/>
              <a:buFont typeface="Arial MT"/>
              <a:buChar char="•"/>
              <a:tabLst>
                <a:tab pos="285750" algn="l"/>
              </a:tabLst>
            </a:pPr>
            <a:r>
              <a:rPr sz="2800" b="1" dirty="0">
                <a:latin typeface="Arial"/>
                <a:cs typeface="Arial"/>
              </a:rPr>
              <a:t>Google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Dataset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  <a:p>
            <a:pPr marL="561340" lvl="1" indent="-229235">
              <a:lnSpc>
                <a:spcPts val="2385"/>
              </a:lnSpc>
              <a:buClr>
                <a:srgbClr val="9B2C1F"/>
              </a:buClr>
              <a:buSzPct val="180000"/>
              <a:buFont typeface="Arial MT"/>
              <a:buChar char="•"/>
              <a:tabLst>
                <a:tab pos="561975" algn="l"/>
              </a:tabLst>
            </a:pPr>
            <a:r>
              <a:rPr sz="2000" b="1" spc="-10" dirty="0">
                <a:latin typeface="Arial"/>
                <a:cs typeface="Arial"/>
              </a:rPr>
              <a:t>datasetsearch.research.google.com</a:t>
            </a:r>
            <a:endParaRPr sz="2000">
              <a:latin typeface="Arial"/>
              <a:cs typeface="Arial"/>
            </a:endParaRPr>
          </a:p>
          <a:p>
            <a:pPr marL="285115" indent="-273050">
              <a:lnSpc>
                <a:spcPts val="6045"/>
              </a:lnSpc>
              <a:spcBef>
                <a:spcPts val="1135"/>
              </a:spcBef>
              <a:buClr>
                <a:srgbClr val="D24717"/>
              </a:buClr>
              <a:buSzPct val="180357"/>
              <a:buFont typeface="Arial MT"/>
              <a:buChar char="•"/>
              <a:tabLst>
                <a:tab pos="285750" algn="l"/>
              </a:tabLst>
            </a:pPr>
            <a:r>
              <a:rPr sz="2800" b="1" spc="-10" dirty="0">
                <a:latin typeface="Arial"/>
                <a:cs typeface="Arial"/>
              </a:rPr>
              <a:t>Kaggle</a:t>
            </a:r>
            <a:endParaRPr sz="2800">
              <a:latin typeface="Arial"/>
              <a:cs typeface="Arial"/>
            </a:endParaRPr>
          </a:p>
          <a:p>
            <a:pPr marL="561340" lvl="1" indent="-229235">
              <a:lnSpc>
                <a:spcPts val="2385"/>
              </a:lnSpc>
              <a:buClr>
                <a:srgbClr val="9B2C1F"/>
              </a:buClr>
              <a:buSzPct val="180000"/>
              <a:buFont typeface="Arial MT"/>
              <a:buChar char="•"/>
              <a:tabLst>
                <a:tab pos="561975" algn="l"/>
              </a:tabLst>
            </a:pPr>
            <a:r>
              <a:rPr sz="2000" b="1" spc="-10" dirty="0">
                <a:latin typeface="Arial"/>
                <a:cs typeface="Arial"/>
                <a:hlinkClick r:id="rId2"/>
              </a:rPr>
              <a:t>www.kaggle.com</a:t>
            </a:r>
            <a:endParaRPr sz="2000">
              <a:latin typeface="Arial"/>
              <a:cs typeface="Arial"/>
            </a:endParaRPr>
          </a:p>
          <a:p>
            <a:pPr marL="561340" lvl="1" indent="-22923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180000"/>
              <a:buFont typeface="Arial MT"/>
              <a:buChar char="•"/>
              <a:tabLst>
                <a:tab pos="561975" algn="l"/>
              </a:tabLst>
            </a:pPr>
            <a:r>
              <a:rPr sz="2000" b="1" dirty="0">
                <a:latin typeface="Arial"/>
                <a:cs typeface="Arial"/>
              </a:rPr>
              <a:t>Explore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(Compete,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Datasets,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Notebooks,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Jobs,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more)</a:t>
            </a:r>
            <a:endParaRPr sz="2000">
              <a:latin typeface="Arial"/>
              <a:cs typeface="Arial"/>
            </a:endParaRPr>
          </a:p>
          <a:p>
            <a:pPr marL="285115" indent="-273050">
              <a:lnSpc>
                <a:spcPts val="6045"/>
              </a:lnSpc>
              <a:spcBef>
                <a:spcPts val="1135"/>
              </a:spcBef>
              <a:buClr>
                <a:srgbClr val="D24717"/>
              </a:buClr>
              <a:buSzPct val="180357"/>
              <a:buFont typeface="Arial MT"/>
              <a:buChar char="•"/>
              <a:tabLst>
                <a:tab pos="285750" algn="l"/>
              </a:tabLst>
            </a:pPr>
            <a:r>
              <a:rPr sz="2800" b="1" dirty="0">
                <a:latin typeface="Arial"/>
                <a:cs typeface="Arial"/>
              </a:rPr>
              <a:t>UCI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dataset</a:t>
            </a:r>
            <a:endParaRPr sz="2800">
              <a:latin typeface="Arial"/>
              <a:cs typeface="Arial"/>
            </a:endParaRPr>
          </a:p>
          <a:p>
            <a:pPr marL="561340" lvl="1" indent="-229235">
              <a:lnSpc>
                <a:spcPts val="2385"/>
              </a:lnSpc>
              <a:buClr>
                <a:srgbClr val="9B2C1F"/>
              </a:buClr>
              <a:buSzPct val="180000"/>
              <a:buFont typeface="Arial MT"/>
              <a:buChar char="•"/>
              <a:tabLst>
                <a:tab pos="561975" algn="l"/>
              </a:tabLst>
            </a:pPr>
            <a:r>
              <a:rPr sz="2000" b="1" dirty="0">
                <a:latin typeface="Arial"/>
                <a:cs typeface="Arial"/>
              </a:rPr>
              <a:t>Google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“UCI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Dataset”</a:t>
            </a:r>
            <a:endParaRPr sz="2000">
              <a:latin typeface="Arial"/>
              <a:cs typeface="Arial"/>
            </a:endParaRPr>
          </a:p>
          <a:p>
            <a:pPr marL="561340" lvl="1" indent="-22923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180000"/>
              <a:buFont typeface="Arial MT"/>
              <a:buChar char="•"/>
              <a:tabLst>
                <a:tab pos="561975" algn="l"/>
              </a:tabLst>
            </a:pPr>
            <a:r>
              <a:rPr sz="2000" b="1" dirty="0">
                <a:latin typeface="Arial"/>
                <a:cs typeface="Arial"/>
              </a:rPr>
              <a:t>Dataset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available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Regression,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Classification,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Clustering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What</a:t>
            </a:r>
            <a:r>
              <a:rPr spc="-140" dirty="0"/>
              <a:t> </a:t>
            </a:r>
            <a:r>
              <a:rPr dirty="0"/>
              <a:t>is</a:t>
            </a:r>
            <a:r>
              <a:rPr spc="-125" dirty="0"/>
              <a:t> </a:t>
            </a:r>
            <a:r>
              <a:rPr dirty="0"/>
              <a:t>Machine</a:t>
            </a:r>
            <a:r>
              <a:rPr spc="-160" dirty="0"/>
              <a:t> </a:t>
            </a:r>
            <a:r>
              <a:rPr spc="-20" dirty="0"/>
              <a:t>Learning</a:t>
            </a:r>
            <a:r>
              <a:rPr spc="-140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70859"/>
            <a:ext cx="8820785" cy="31940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Some</a:t>
            </a:r>
            <a:r>
              <a:rPr sz="36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sz="36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examples</a:t>
            </a:r>
            <a:endParaRPr sz="3600">
              <a:latin typeface="Times New Roman"/>
              <a:cs typeface="Times New Roman"/>
            </a:endParaRPr>
          </a:p>
          <a:p>
            <a:pPr marL="756285" indent="-744220">
              <a:lnSpc>
                <a:spcPct val="100000"/>
              </a:lnSpc>
              <a:spcBef>
                <a:spcPts val="620"/>
              </a:spcBef>
              <a:buClr>
                <a:srgbClr val="D24717"/>
              </a:buClr>
              <a:buSzPct val="83928"/>
              <a:buAutoNum type="arabicPeriod"/>
              <a:tabLst>
                <a:tab pos="756285" algn="l"/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Classification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e-</a:t>
            </a:r>
            <a:r>
              <a:rPr sz="2800" dirty="0">
                <a:latin typeface="Times New Roman"/>
                <a:cs typeface="Times New Roman"/>
              </a:rPr>
              <a:t>mail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SPAM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or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NON-</a:t>
            </a:r>
            <a:r>
              <a:rPr sz="2800" b="1" spc="-20" dirty="0">
                <a:latin typeface="Times New Roman"/>
                <a:cs typeface="Times New Roman"/>
              </a:rPr>
              <a:t>SPAM</a:t>
            </a:r>
            <a:endParaRPr sz="2800">
              <a:latin typeface="Times New Roman"/>
              <a:cs typeface="Times New Roman"/>
            </a:endParaRPr>
          </a:p>
          <a:p>
            <a:pPr marL="756285" indent="-7442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AutoNum type="arabicPeriod"/>
              <a:tabLst>
                <a:tab pos="756285" algn="l"/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Classification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transaction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FRAUD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or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GENUINE</a:t>
            </a:r>
            <a:endParaRPr sz="2800">
              <a:latin typeface="Times New Roman"/>
              <a:cs typeface="Times New Roman"/>
            </a:endParaRPr>
          </a:p>
          <a:p>
            <a:pPr marL="756285" indent="-7442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AutoNum type="arabicPeriod"/>
              <a:tabLst>
                <a:tab pos="756285" algn="l"/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Patients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diagnosed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DIABETIC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or</a:t>
            </a:r>
            <a:r>
              <a:rPr sz="2800" b="1" spc="-13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NON-</a:t>
            </a:r>
            <a:r>
              <a:rPr sz="2800" b="1" spc="-10" dirty="0">
                <a:latin typeface="Times New Roman"/>
                <a:cs typeface="Times New Roman"/>
              </a:rPr>
              <a:t>DIABETIC</a:t>
            </a:r>
            <a:endParaRPr sz="2800">
              <a:latin typeface="Times New Roman"/>
              <a:cs typeface="Times New Roman"/>
            </a:endParaRPr>
          </a:p>
          <a:p>
            <a:pPr marL="756285" indent="-7442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AutoNum type="arabicPeriod"/>
              <a:tabLst>
                <a:tab pos="756285" algn="l"/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Gene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Classification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CODING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or</a:t>
            </a:r>
            <a:r>
              <a:rPr sz="2800" b="1" spc="-114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NON-</a:t>
            </a:r>
            <a:r>
              <a:rPr sz="2800" b="1" spc="-10" dirty="0">
                <a:latin typeface="Times New Roman"/>
                <a:cs typeface="Times New Roman"/>
              </a:rPr>
              <a:t>CODING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dirty="0">
                <a:latin typeface="Times New Roman"/>
                <a:cs typeface="Times New Roman"/>
              </a:rPr>
              <a:t>……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1"/>
                </a:lnTo>
                <a:lnTo>
                  <a:pt x="8959784" y="6543130"/>
                </a:lnTo>
                <a:lnTo>
                  <a:pt x="8932012" y="6579937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2"/>
                </a:lnTo>
                <a:lnTo>
                  <a:pt x="8778290" y="6679438"/>
                </a:lnTo>
                <a:lnTo>
                  <a:pt x="8731751" y="6689829"/>
                </a:lnTo>
                <a:lnTo>
                  <a:pt x="8682990" y="6693406"/>
                </a:lnTo>
                <a:lnTo>
                  <a:pt x="329920" y="6693406"/>
                </a:lnTo>
                <a:lnTo>
                  <a:pt x="281168" y="6689829"/>
                </a:lnTo>
                <a:lnTo>
                  <a:pt x="234636" y="6679438"/>
                </a:lnTo>
                <a:lnTo>
                  <a:pt x="190835" y="6662742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7"/>
                </a:lnTo>
                <a:lnTo>
                  <a:pt x="53153" y="6543130"/>
                </a:lnTo>
                <a:lnTo>
                  <a:pt x="30664" y="6502571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72219" y="6563359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ahoma"/>
                <a:cs typeface="Tahoma"/>
              </a:rPr>
              <a:t>90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4357" y="5525820"/>
            <a:ext cx="3641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80" dirty="0">
                <a:latin typeface="Times New Roman"/>
                <a:cs typeface="Times New Roman"/>
              </a:rPr>
              <a:t>Learning</a:t>
            </a:r>
            <a:r>
              <a:rPr sz="3600" b="1" spc="-13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by</a:t>
            </a:r>
            <a:r>
              <a:rPr sz="3600" b="1" spc="-135" dirty="0">
                <a:latin typeface="Times New Roman"/>
                <a:cs typeface="Times New Roman"/>
              </a:rPr>
              <a:t> </a:t>
            </a:r>
            <a:r>
              <a:rPr sz="3600" b="1" spc="-20" dirty="0">
                <a:latin typeface="Times New Roman"/>
                <a:cs typeface="Times New Roman"/>
              </a:rPr>
              <a:t>Doing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348818"/>
            <a:ext cx="1386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>
                <a:solidFill>
                  <a:srgbClr val="696363"/>
                </a:solidFill>
              </a:rPr>
              <a:t>Finally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400555"/>
            <a:ext cx="4038600" cy="3774948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1"/>
                </a:lnTo>
                <a:lnTo>
                  <a:pt x="8959784" y="6543130"/>
                </a:lnTo>
                <a:lnTo>
                  <a:pt x="8932012" y="6579937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2"/>
                </a:lnTo>
                <a:lnTo>
                  <a:pt x="8778290" y="6679438"/>
                </a:lnTo>
                <a:lnTo>
                  <a:pt x="8731751" y="6689829"/>
                </a:lnTo>
                <a:lnTo>
                  <a:pt x="8682990" y="6693406"/>
                </a:lnTo>
                <a:lnTo>
                  <a:pt x="329920" y="6693406"/>
                </a:lnTo>
                <a:lnTo>
                  <a:pt x="281168" y="6689829"/>
                </a:lnTo>
                <a:lnTo>
                  <a:pt x="234636" y="6679438"/>
                </a:lnTo>
                <a:lnTo>
                  <a:pt x="190835" y="6662742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7"/>
                </a:lnTo>
                <a:lnTo>
                  <a:pt x="53153" y="6543130"/>
                </a:lnTo>
                <a:lnTo>
                  <a:pt x="30664" y="6502571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10892" y="3289172"/>
            <a:ext cx="54451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05" dirty="0">
                <a:latin typeface="Times New Roman"/>
                <a:cs typeface="Times New Roman"/>
              </a:rPr>
              <a:t>Learning</a:t>
            </a:r>
            <a:r>
              <a:rPr sz="5400" b="1" spc="-235" dirty="0">
                <a:latin typeface="Times New Roman"/>
                <a:cs typeface="Times New Roman"/>
              </a:rPr>
              <a:t> </a:t>
            </a:r>
            <a:r>
              <a:rPr sz="5400" b="1" dirty="0">
                <a:latin typeface="Times New Roman"/>
                <a:cs typeface="Times New Roman"/>
              </a:rPr>
              <a:t>by</a:t>
            </a:r>
            <a:r>
              <a:rPr sz="5400" b="1" spc="-245" dirty="0">
                <a:latin typeface="Times New Roman"/>
                <a:cs typeface="Times New Roman"/>
              </a:rPr>
              <a:t> </a:t>
            </a:r>
            <a:r>
              <a:rPr sz="5400" b="1" spc="40" dirty="0">
                <a:latin typeface="Times New Roman"/>
                <a:cs typeface="Times New Roman"/>
              </a:rPr>
              <a:t>Doing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346" y="5158232"/>
            <a:ext cx="6750050" cy="1153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83510">
              <a:lnSpc>
                <a:spcPct val="115700"/>
              </a:lnSpc>
              <a:spcBef>
                <a:spcPts val="95"/>
              </a:spcBef>
            </a:pPr>
            <a:r>
              <a:rPr sz="3200" b="1" spc="-10" dirty="0">
                <a:latin typeface="Times New Roman"/>
                <a:cs typeface="Times New Roman"/>
              </a:rPr>
              <a:t>Contact </a:t>
            </a:r>
            <a:r>
              <a:rPr sz="3200" b="1" spc="-10" dirty="0">
                <a:latin typeface="Times New Roman"/>
                <a:cs typeface="Times New Roman"/>
                <a:hlinkClick r:id="rId2"/>
              </a:rPr>
              <a:t>www.psrana.com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975" dirty="0">
                <a:latin typeface="Times New Roman"/>
                <a:cs typeface="Times New Roman"/>
              </a:rPr>
              <a:t>|</a:t>
            </a:r>
            <a:r>
              <a:rPr sz="3200" b="1" spc="-9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  <a:hlinkClick r:id="rId3"/>
              </a:rPr>
              <a:t>psrana@gmail.com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1175" y="515807"/>
            <a:ext cx="2362200" cy="239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700"/>
              </a:lnSpc>
              <a:spcBef>
                <a:spcPts val="100"/>
              </a:spcBef>
            </a:pPr>
            <a:r>
              <a:rPr sz="6000" spc="-40" dirty="0">
                <a:solidFill>
                  <a:srgbClr val="FF0000"/>
                </a:solidFill>
              </a:rPr>
              <a:t>Thanks </a:t>
            </a:r>
            <a:r>
              <a:rPr sz="6000" dirty="0">
                <a:solidFill>
                  <a:srgbClr val="FF0000"/>
                </a:solidFill>
              </a:rPr>
              <a:t>Q</a:t>
            </a:r>
            <a:r>
              <a:rPr sz="6000" spc="-40" dirty="0">
                <a:solidFill>
                  <a:srgbClr val="FF0000"/>
                </a:solidFill>
              </a:rPr>
              <a:t> </a:t>
            </a:r>
            <a:r>
              <a:rPr sz="6000" spc="-305" dirty="0">
                <a:solidFill>
                  <a:srgbClr val="FF0000"/>
                </a:solidFill>
              </a:rPr>
              <a:t>&amp;</a:t>
            </a:r>
            <a:r>
              <a:rPr sz="6000" spc="-35" dirty="0">
                <a:solidFill>
                  <a:srgbClr val="FF0000"/>
                </a:solidFill>
              </a:rPr>
              <a:t> </a:t>
            </a:r>
            <a:r>
              <a:rPr sz="6000" spc="-484" dirty="0">
                <a:solidFill>
                  <a:srgbClr val="FF0000"/>
                </a:solidFill>
              </a:rPr>
              <a:t>A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1937</Words>
  <Application>Microsoft Office PowerPoint</Application>
  <PresentationFormat>On-screen Show (4:3)</PresentationFormat>
  <Paragraphs>462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0" baseType="lpstr">
      <vt:lpstr>Arial</vt:lpstr>
      <vt:lpstr>Arial MT</vt:lpstr>
      <vt:lpstr>Calibri</vt:lpstr>
      <vt:lpstr>Franklin Gothic Medium</vt:lpstr>
      <vt:lpstr>Segoe UI Symbol</vt:lpstr>
      <vt:lpstr>Tahoma</vt:lpstr>
      <vt:lpstr>Times New Roman</vt:lpstr>
      <vt:lpstr>Wingdings</vt:lpstr>
      <vt:lpstr>Office Theme</vt:lpstr>
      <vt:lpstr>Introduction to Machine Learning</vt:lpstr>
      <vt:lpstr>Lets Start</vt:lpstr>
      <vt:lpstr>What is Machine Learning ?</vt:lpstr>
      <vt:lpstr>Explore</vt:lpstr>
      <vt:lpstr>Basics Idea</vt:lpstr>
      <vt:lpstr>What is Machine Learning ?</vt:lpstr>
      <vt:lpstr>What is Machine Learning ?</vt:lpstr>
      <vt:lpstr>What is Machine Learning ?</vt:lpstr>
      <vt:lpstr>What is Machine Learning ?</vt:lpstr>
      <vt:lpstr>What is Machine Learning ?</vt:lpstr>
      <vt:lpstr>What is Machine Learning ?</vt:lpstr>
      <vt:lpstr>Categories of Machine Learning</vt:lpstr>
      <vt:lpstr>You have to only deals with ……..</vt:lpstr>
      <vt:lpstr>Examples</vt:lpstr>
      <vt:lpstr>Examples</vt:lpstr>
      <vt:lpstr>Data Set format for Machine Learning Explore</vt:lpstr>
      <vt:lpstr>Understand the Data……..</vt:lpstr>
      <vt:lpstr>Classification &amp; Regression</vt:lpstr>
      <vt:lpstr>Clustering Data</vt:lpstr>
      <vt:lpstr>Basics Idea</vt:lpstr>
      <vt:lpstr>Example1: Applying Liner Model</vt:lpstr>
      <vt:lpstr>Example1: Applying Liner Model</vt:lpstr>
      <vt:lpstr>Example1: Applying Liner Model</vt:lpstr>
      <vt:lpstr>Example2: Applying Decision Tree</vt:lpstr>
      <vt:lpstr>Example2: Applying Decision Tree</vt:lpstr>
      <vt:lpstr>Example2: Applying Decision Tree</vt:lpstr>
      <vt:lpstr>PowerPoint Presentation</vt:lpstr>
      <vt:lpstr>Machine Learning models</vt:lpstr>
      <vt:lpstr>PowerPoint Presentation</vt:lpstr>
      <vt:lpstr>PowerPoint Presentation</vt:lpstr>
      <vt:lpstr>Types of Models</vt:lpstr>
      <vt:lpstr>Types of Models……..</vt:lpstr>
      <vt:lpstr>Resources?</vt:lpstr>
      <vt:lpstr>Image Colorization</vt:lpstr>
      <vt:lpstr>More Examples…..</vt:lpstr>
      <vt:lpstr>More Examples…..</vt:lpstr>
      <vt:lpstr>Can you think any APPLICATION that can be developed using Image Colorization??</vt:lpstr>
      <vt:lpstr>Convert Black &amp; White movies to Colored.</vt:lpstr>
      <vt:lpstr>Methodology/Approach ??</vt:lpstr>
      <vt:lpstr>Approach</vt:lpstr>
      <vt:lpstr>Approach…….</vt:lpstr>
      <vt:lpstr>Outcome</vt:lpstr>
      <vt:lpstr>Product (Web Service)</vt:lpstr>
      <vt:lpstr>Product (Web Service)</vt:lpstr>
      <vt:lpstr>How to create Web Applications??</vt:lpstr>
      <vt:lpstr>Hottest Topics ???</vt:lpstr>
      <vt:lpstr>Hottest Topics Research / Projects</vt:lpstr>
      <vt:lpstr>PowerPoint Presentation</vt:lpstr>
      <vt:lpstr>For Project Idea: Explore</vt:lpstr>
      <vt:lpstr>For Project Idea: Explore</vt:lpstr>
      <vt:lpstr>For Project Idea: Note it down</vt:lpstr>
      <vt:lpstr>1. Leading India AI www.LeadingIndia.ai</vt:lpstr>
      <vt:lpstr>For Project Idea</vt:lpstr>
      <vt:lpstr>Project Idea: LeadingIndia.ai</vt:lpstr>
      <vt:lpstr>Project Idea: LeadingIndia.ai</vt:lpstr>
      <vt:lpstr>Project Idea: LeadingIndia.ai</vt:lpstr>
      <vt:lpstr>For Project Idea: SIH</vt:lpstr>
      <vt:lpstr>For Project Idea: SIH</vt:lpstr>
      <vt:lpstr>For Project Idea: SIH</vt:lpstr>
      <vt:lpstr>3. Innocentive www.innocentive.com</vt:lpstr>
      <vt:lpstr>For Project Idea</vt:lpstr>
      <vt:lpstr>4. Kaggle www.kaggle.com</vt:lpstr>
      <vt:lpstr>For Project Idea</vt:lpstr>
      <vt:lpstr>What is Structured, Semi- Structured and Unstructured Data??</vt:lpstr>
      <vt:lpstr>Unstructured Data</vt:lpstr>
      <vt:lpstr>Structured Data</vt:lpstr>
      <vt:lpstr>Semi-structured Data</vt:lpstr>
      <vt:lpstr>Data Set format for Machine Learning</vt:lpstr>
      <vt:lpstr>Difference between Machine Learning &amp; Deep Learning ??</vt:lpstr>
      <vt:lpstr>PowerPoint Presentation</vt:lpstr>
      <vt:lpstr>Additional Resources</vt:lpstr>
      <vt:lpstr>Where to get papers?</vt:lpstr>
      <vt:lpstr>Where to get papers?</vt:lpstr>
      <vt:lpstr>Where to get Books?</vt:lpstr>
      <vt:lpstr>Where to get Books?</vt:lpstr>
      <vt:lpstr>Best Resource</vt:lpstr>
      <vt:lpstr>Explore Hackathons</vt:lpstr>
      <vt:lpstr>Explore Hackathons</vt:lpstr>
      <vt:lpstr>Join Mailing Groups?</vt:lpstr>
      <vt:lpstr>Join Mailing Groups?</vt:lpstr>
      <vt:lpstr>Learn Fast</vt:lpstr>
      <vt:lpstr>Learn Fast</vt:lpstr>
      <vt:lpstr>Code Sharing</vt:lpstr>
      <vt:lpstr>Code Sharing</vt:lpstr>
      <vt:lpstr>Present your work</vt:lpstr>
      <vt:lpstr>Present your work</vt:lpstr>
      <vt:lpstr>Tools and Techniques</vt:lpstr>
      <vt:lpstr>Tools and Techniques</vt:lpstr>
      <vt:lpstr>Data Set</vt:lpstr>
      <vt:lpstr>Finally</vt:lpstr>
      <vt:lpstr>Thanks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Prashant Singh Rana</dc:creator>
  <cp:lastModifiedBy>Mitali Bansal</cp:lastModifiedBy>
  <cp:revision>3</cp:revision>
  <dcterms:created xsi:type="dcterms:W3CDTF">2023-06-13T09:40:40Z</dcterms:created>
  <dcterms:modified xsi:type="dcterms:W3CDTF">2023-06-13T10:29:11Z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2023-06-13T00:00:00Z</vt:filetime>
  </property>
  <property fmtid="{D5CDD505-2E9C-101B-9397-08002B2CF9AE}" pid="5" name="Producer">
    <vt:lpwstr>Microsoft® PowerPoint® 2019</vt:lpwstr>
  </property>
</Properties>
</file>