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6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talkumar05/aicte.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5343" y="3893575"/>
            <a:ext cx="1000923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Mitalkumar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Mitalkumar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Kidecha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Shantilal Shah Engineering College ,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 Information Technology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Multimedia steganography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Explore steganography techniques for other multimedia formats, such as audio or 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Steganography for IoT security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Investigate the application of steganography for securing Internet of Things (IoT) devices and networks.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security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Emphasize the importance of secure data transmission and storage, especially in today's digital 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Steganography vs. cryptography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Explain how steganography differs from cryptography and the benefits of using steganography for secure data hiding.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applications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Discuss potential real-world applications of secure data hiding in images, such as protecting sensitive information or intellectual property.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languages and tools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language , Python IDLE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cv2 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Steganography techniques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Explore various steganography techniques, 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such as:    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Least Significant Bit (LSB) substitution    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Spatial domain steganography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High-capacity data hiding</a:t>
            </a:r>
            <a:r>
              <a:rPr lang="en-US" sz="24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Investigate techniques for hiding large amounts of data within images while maintaining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Steganalysis resistance</a:t>
            </a:r>
            <a:r>
              <a:rPr lang="en-US" sz="24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Design your steganography technique to be resistant to steganalysis attacks, which aim to detect hidden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data hiding and extraction</a:t>
            </a:r>
            <a:r>
              <a:rPr lang="en-US" sz="24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Implement a real-time system for data hiding and extraction, allowing for efficient and secure data transmission.</a:t>
            </a:r>
            <a:endParaRPr lang="en-IN" sz="24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Military and Defense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 securely transmit sensitive information, such as battlefield coordinates or intelligence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Agencies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For secure communication, such as diplomatic correspondence or classified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 protect intellectual property, trade secrets, or confidential business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Institutions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 secure financial transactions and protect sensitive customer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close-up of a computer code">
            <a:extLst>
              <a:ext uri="{FF2B5EF4-FFF2-40B4-BE49-F238E27FC236}">
                <a16:creationId xmlns:a16="http://schemas.microsoft.com/office/drawing/2014/main" id="{371EBC14-0533-0E47-B5EA-0A319C02E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5244251" cy="3438160"/>
          </a:xfrm>
        </p:spPr>
      </p:pic>
      <p:pic>
        <p:nvPicPr>
          <p:cNvPr id="7" name="Picture 6" descr="A computer code with many colors&#10;&#10;AI-generated content may be incorrect.">
            <a:extLst>
              <a:ext uri="{FF2B5EF4-FFF2-40B4-BE49-F238E27FC236}">
                <a16:creationId xmlns:a16="http://schemas.microsoft.com/office/drawing/2014/main" id="{DBAC0A0D-0B99-61E3-1018-C934DB9EE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2452"/>
            <a:ext cx="4826374" cy="423930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71FB5C-4775-41C6-E7A0-5EFD45FFB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870272"/>
            <a:ext cx="5244251" cy="163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successfully implemented secure data hiding in images using steganography. Spatial domain steganography was utilized to embed secret data within images, ensuring high-capacity data hiding while maintaining image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benefits include high-capacity data hiding, secure data transmission, low computational complexity, and compatibility with various image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 can focus on exploring advanced steganography techniques to further improve security and capacity.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contributes to the development of secure data transmission methods, addressing the growing need for protecting sensitive information in today's digital age.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https://github.com/Mitalkumar05/aicte.project.git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77</TotalTime>
  <Words>445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Hardik Vavdiya</cp:lastModifiedBy>
  <cp:revision>26</cp:revision>
  <dcterms:created xsi:type="dcterms:W3CDTF">2021-05-26T16:50:10Z</dcterms:created>
  <dcterms:modified xsi:type="dcterms:W3CDTF">2025-02-26T11:37:21Z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