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281877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8311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4803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3115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326045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480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1135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9022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8717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8/31/2019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042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8/31/2019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43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8/31/2019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7848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b="1" dirty="0">
                <a:latin typeface="Algerian" panose="04020705040A02060702" pitchFamily="82" charset="0"/>
              </a:rPr>
              <a:t>IT445 Software Group </a:t>
            </a:r>
            <a:r>
              <a:rPr lang="en-IN" sz="3600" b="1" dirty="0" smtClean="0">
                <a:latin typeface="Algerian" panose="04020705040A02060702" pitchFamily="82" charset="0"/>
              </a:rPr>
              <a:t>Project-IV</a:t>
            </a:r>
            <a:br>
              <a:rPr lang="en-IN" sz="3600" b="1" dirty="0" smtClean="0">
                <a:latin typeface="Algerian" panose="04020705040A02060702" pitchFamily="82" charset="0"/>
              </a:rPr>
            </a:br>
            <a:r>
              <a:rPr lang="en-IN" sz="3600" b="1" dirty="0">
                <a:latin typeface="Algerian" panose="04020705040A02060702" pitchFamily="82" charset="0"/>
              </a:rPr>
              <a:t/>
            </a:r>
            <a:br>
              <a:rPr lang="en-IN" sz="3600" b="1" dirty="0">
                <a:latin typeface="Algerian" panose="04020705040A02060702" pitchFamily="82" charset="0"/>
              </a:rPr>
            </a:br>
            <a:r>
              <a:rPr lang="en-IN" sz="3600" b="1" dirty="0" smtClean="0">
                <a:latin typeface="Algerian" panose="04020705040A02060702" pitchFamily="82" charset="0"/>
              </a:rPr>
              <a:t>Object Detection </a:t>
            </a:r>
            <a:endParaRPr lang="en-IN" sz="3600" b="1" dirty="0">
              <a:latin typeface="Algerian" panose="04020705040A02060702" pitchFamily="82" charset="0"/>
            </a:endParaRPr>
          </a:p>
        </p:txBody>
      </p:sp>
      <p:sp>
        <p:nvSpPr>
          <p:cNvPr id="3" name="Subtitle 2"/>
          <p:cNvSpPr>
            <a:spLocks noGrp="1"/>
          </p:cNvSpPr>
          <p:nvPr>
            <p:ph type="subTitle" idx="1"/>
          </p:nvPr>
        </p:nvSpPr>
        <p:spPr>
          <a:xfrm>
            <a:off x="8164286" y="4609422"/>
            <a:ext cx="2795452" cy="1086237"/>
          </a:xfrm>
        </p:spPr>
        <p:txBody>
          <a:bodyPr>
            <a:normAutofit fontScale="92500" lnSpcReduction="10000"/>
          </a:bodyPr>
          <a:lstStyle/>
          <a:p>
            <a:r>
              <a:rPr lang="en-US" dirty="0" smtClean="0"/>
              <a:t>Presented by </a:t>
            </a:r>
          </a:p>
          <a:p>
            <a:r>
              <a:rPr lang="en-US" dirty="0" smtClean="0"/>
              <a:t>    Mitangi Kapatel (16IT037)</a:t>
            </a:r>
            <a:endParaRPr lang="en-IN" dirty="0"/>
          </a:p>
        </p:txBody>
      </p:sp>
      <p:sp>
        <p:nvSpPr>
          <p:cNvPr id="4" name="TextBox 3"/>
          <p:cNvSpPr txBox="1"/>
          <p:nvPr/>
        </p:nvSpPr>
        <p:spPr>
          <a:xfrm>
            <a:off x="1632857" y="4609422"/>
            <a:ext cx="3278777" cy="800219"/>
          </a:xfrm>
          <a:prstGeom prst="rect">
            <a:avLst/>
          </a:prstGeom>
          <a:noFill/>
        </p:spPr>
        <p:txBody>
          <a:bodyPr wrap="square" rtlCol="0">
            <a:spAutoFit/>
          </a:bodyPr>
          <a:lstStyle/>
          <a:p>
            <a:r>
              <a:rPr lang="en-US" sz="2300" dirty="0" smtClean="0"/>
              <a:t>Guided by </a:t>
            </a:r>
          </a:p>
          <a:p>
            <a:r>
              <a:rPr lang="en-US" sz="2300" dirty="0" smtClean="0"/>
              <a:t>Prof. </a:t>
            </a:r>
            <a:r>
              <a:rPr lang="en-US" sz="2300" dirty="0" err="1" smtClean="0"/>
              <a:t>Pritesh</a:t>
            </a:r>
            <a:r>
              <a:rPr lang="en-US" sz="2300" dirty="0" smtClean="0"/>
              <a:t> </a:t>
            </a:r>
            <a:r>
              <a:rPr lang="en-US" sz="2300" dirty="0" err="1"/>
              <a:t>P</a:t>
            </a:r>
            <a:r>
              <a:rPr lang="en-US" sz="2300" dirty="0" err="1" smtClean="0"/>
              <a:t>rajapati</a:t>
            </a:r>
            <a:endParaRPr lang="en-IN" sz="2300" dirty="0"/>
          </a:p>
        </p:txBody>
      </p:sp>
    </p:spTree>
    <p:extLst>
      <p:ext uri="{BB962C8B-B14F-4D97-AF65-F5344CB8AC3E}">
        <p14:creationId xmlns:p14="http://schemas.microsoft.com/office/powerpoint/2010/main" val="154300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solidFill>
                  <a:schemeClr val="tx1"/>
                </a:solidFill>
                <a:latin typeface="Times New Roman" panose="02020603050405020304" pitchFamily="18" charset="0"/>
                <a:cs typeface="Times New Roman" panose="02020603050405020304" pitchFamily="18" charset="0"/>
              </a:rPr>
              <a:t>Flow of Presentation</a:t>
            </a:r>
            <a:endParaRPr lang="en-IN" sz="4000" dirty="0"/>
          </a:p>
        </p:txBody>
      </p:sp>
      <p:sp>
        <p:nvSpPr>
          <p:cNvPr id="3" name="Content Placeholder 2"/>
          <p:cNvSpPr>
            <a:spLocks noGrp="1"/>
          </p:cNvSpPr>
          <p:nvPr>
            <p:ph idx="1"/>
          </p:nvPr>
        </p:nvSpPr>
        <p:spPr>
          <a:xfrm>
            <a:off x="1371600" y="2083526"/>
            <a:ext cx="9601200" cy="3581400"/>
          </a:xfrm>
        </p:spPr>
        <p:txBody>
          <a:bodyPr/>
          <a:lstStyle/>
          <a:p>
            <a:r>
              <a:rPr lang="en-IN" dirty="0">
                <a:latin typeface="Times New Roman" panose="02020603050405020304" pitchFamily="18" charset="0"/>
                <a:cs typeface="Times New Roman" panose="02020603050405020304" pitchFamily="18" charset="0"/>
              </a:rPr>
              <a:t>Problem </a:t>
            </a:r>
            <a:r>
              <a:rPr lang="en-IN" dirty="0" smtClean="0">
                <a:latin typeface="Times New Roman" panose="02020603050405020304" pitchFamily="18" charset="0"/>
                <a:cs typeface="Times New Roman" panose="02020603050405020304" pitchFamily="18" charset="0"/>
              </a:rPr>
              <a:t>statement</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Steps</a:t>
            </a:r>
            <a:endParaRPr lang="en-IN" dirty="0">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System </a:t>
            </a:r>
            <a:r>
              <a:rPr lang="en-IN" smtClean="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967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p:cNvSpPr>
            <a:spLocks noGrp="1"/>
          </p:cNvSpPr>
          <p:nvPr>
            <p:ph idx="1"/>
          </p:nvPr>
        </p:nvSpPr>
        <p:spPr>
          <a:xfrm>
            <a:off x="1371600" y="1985554"/>
            <a:ext cx="9601200" cy="3581400"/>
          </a:xfrm>
        </p:spPr>
        <p:txBody>
          <a:bodyPr/>
          <a:lstStyle/>
          <a:p>
            <a:r>
              <a:rPr lang="en-US" dirty="0">
                <a:latin typeface="Times New Roman" panose="02020603050405020304" pitchFamily="18" charset="0"/>
                <a:cs typeface="Times New Roman" panose="02020603050405020304" pitchFamily="18" charset="0"/>
              </a:rPr>
              <a:t>Most of the times we need CCTV footage for surveillance. It requires hours of human interaction with system. Instead we can use modern approach to deal with this kind of problem.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86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Introduction</a:t>
            </a:r>
            <a:br>
              <a:rPr lang="en-IN" sz="4000" dirty="0">
                <a:latin typeface="Times New Roman" panose="02020603050405020304" pitchFamily="18" charset="0"/>
                <a:cs typeface="Times New Roman" panose="02020603050405020304" pitchFamily="18" charset="0"/>
              </a:rPr>
            </a:br>
            <a:endParaRPr lang="en-IN" sz="40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Object detection model is built to detect objects from the </a:t>
            </a:r>
            <a:r>
              <a:rPr lang="en-US" dirty="0" err="1" smtClean="0">
                <a:latin typeface="Times New Roman" panose="02020603050405020304" pitchFamily="18" charset="0"/>
                <a:cs typeface="Times New Roman" panose="02020603050405020304" pitchFamily="18" charset="0"/>
              </a:rPr>
              <a:t>images,video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camera as per model training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Here, object detection model is build with instance segmentation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t> </a:t>
            </a:r>
            <a:endParaRPr lang="en-IN" dirty="0"/>
          </a:p>
        </p:txBody>
      </p:sp>
    </p:spTree>
    <p:extLst>
      <p:ext uri="{BB962C8B-B14F-4D97-AF65-F5344CB8AC3E}">
        <p14:creationId xmlns:p14="http://schemas.microsoft.com/office/powerpoint/2010/main" val="249881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Steps</a:t>
            </a:r>
            <a:endParaRPr lang="en-IN" sz="4000" dirty="0"/>
          </a:p>
        </p:txBody>
      </p:sp>
      <p:sp>
        <p:nvSpPr>
          <p:cNvPr id="3" name="Content Placeholder 2"/>
          <p:cNvSpPr>
            <a:spLocks noGrp="1"/>
          </p:cNvSpPr>
          <p:nvPr>
            <p:ph idx="1"/>
          </p:nvPr>
        </p:nvSpPr>
        <p:spPr>
          <a:xfrm>
            <a:off x="1371600" y="1985555"/>
            <a:ext cx="9601200" cy="3581400"/>
          </a:xfrm>
        </p:spPr>
        <p:txBody>
          <a:bodyPr/>
          <a:lstStyle/>
          <a:p>
            <a:r>
              <a:rPr lang="en-IN" dirty="0">
                <a:latin typeface="Times New Roman" panose="02020603050405020304" pitchFamily="18" charset="0"/>
                <a:cs typeface="Times New Roman" panose="02020603050405020304" pitchFamily="18" charset="0"/>
              </a:rPr>
              <a:t>Model Selection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Dataset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(Annotation)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Training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Model Evaluation </a:t>
            </a:r>
          </a:p>
        </p:txBody>
      </p:sp>
    </p:spTree>
    <p:extLst>
      <p:ext uri="{BB962C8B-B14F-4D97-AF65-F5344CB8AC3E}">
        <p14:creationId xmlns:p14="http://schemas.microsoft.com/office/powerpoint/2010/main" val="50078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40480" y="132262"/>
            <a:ext cx="5290457" cy="6725738"/>
          </a:xfrm>
          <a:prstGeom prst="rect">
            <a:avLst/>
          </a:prstGeom>
        </p:spPr>
      </p:pic>
    </p:spTree>
    <p:extLst>
      <p:ext uri="{BB962C8B-B14F-4D97-AF65-F5344CB8AC3E}">
        <p14:creationId xmlns:p14="http://schemas.microsoft.com/office/powerpoint/2010/main" val="402450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1560"/>
          </a:xfrm>
        </p:spPr>
        <p:txBody>
          <a:bodyPr>
            <a:normAutofit fontScale="90000"/>
          </a:bodyPr>
          <a:lstStyle/>
          <a:p>
            <a:r>
              <a:rPr lang="en-US" sz="4000" dirty="0">
                <a:latin typeface="Times New Roman" panose="02020603050405020304" pitchFamily="18" charset="0"/>
                <a:cs typeface="Times New Roman" panose="02020603050405020304" pitchFamily="18" charset="0"/>
              </a:rPr>
              <a:t>References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371600" y="1920240"/>
            <a:ext cx="9601200" cy="3581400"/>
          </a:xfrm>
        </p:spPr>
        <p:txBody>
          <a:bodyPr/>
          <a:lstStyle/>
          <a:p>
            <a:endParaRPr lang="en-IN" dirty="0"/>
          </a:p>
          <a:p>
            <a:r>
              <a:rPr lang="en-IN" dirty="0">
                <a:latin typeface="Times New Roman" panose="02020603050405020304" pitchFamily="18" charset="0"/>
                <a:cs typeface="Times New Roman" panose="02020603050405020304" pitchFamily="18" charset="0"/>
              </a:rPr>
              <a:t>https://github.com/matterport/Mask_RCNN </a:t>
            </a:r>
          </a:p>
          <a:p>
            <a:r>
              <a:rPr lang="en-IN" dirty="0">
                <a:latin typeface="Times New Roman" panose="02020603050405020304" pitchFamily="18" charset="0"/>
                <a:cs typeface="Times New Roman" panose="02020603050405020304" pitchFamily="18" charset="0"/>
              </a:rPr>
              <a:t>https://hackernoon.com/object-detection-in-google-colab-with-custom-dataset-5a7bb2b0e97e </a:t>
            </a:r>
          </a:p>
          <a:p>
            <a:r>
              <a:rPr lang="en-IN" dirty="0" smtClean="0">
                <a:latin typeface="Times New Roman" panose="02020603050405020304" pitchFamily="18" charset="0"/>
                <a:cs typeface="Times New Roman" panose="02020603050405020304" pitchFamily="18" charset="0"/>
              </a:rPr>
              <a:t>https</a:t>
            </a:r>
            <a:r>
              <a:rPr lang="en-IN" dirty="0">
                <a:latin typeface="Times New Roman" panose="02020603050405020304" pitchFamily="18" charset="0"/>
                <a:cs typeface="Times New Roman" panose="02020603050405020304" pitchFamily="18" charset="0"/>
              </a:rPr>
              <a:t>://github.com/tensorflow/models/tree/master/research/object_detection </a:t>
            </a:r>
          </a:p>
          <a:p>
            <a:endParaRPr lang="en-IN" dirty="0"/>
          </a:p>
        </p:txBody>
      </p:sp>
    </p:spTree>
    <p:extLst>
      <p:ext uri="{BB962C8B-B14F-4D97-AF65-F5344CB8AC3E}">
        <p14:creationId xmlns:p14="http://schemas.microsoft.com/office/powerpoint/2010/main" val="15686731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237</TotalTime>
  <Words>115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Algerian</vt:lpstr>
      <vt:lpstr>Franklin Gothic Book</vt:lpstr>
      <vt:lpstr>Times New Roman</vt:lpstr>
      <vt:lpstr>Crop</vt:lpstr>
      <vt:lpstr>IT445 Software Group Project-IV  Object Detection </vt:lpstr>
      <vt:lpstr>Flow of Presentation</vt:lpstr>
      <vt:lpstr>Problem Statement</vt:lpstr>
      <vt:lpstr>Introduction </vt:lpstr>
      <vt:lpstr>Steps</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IT445 Software Group Project-IV  Object Detection</dc:title>
  <dc:creator>Mitangi Kapatel</dc:creator>
  <cp:lastModifiedBy>Mitangi Kapatel</cp:lastModifiedBy>
  <cp:revision>8</cp:revision>
  <dcterms:created xsi:type="dcterms:W3CDTF">2019-08-30T15:01:00Z</dcterms:created>
  <dcterms:modified xsi:type="dcterms:W3CDTF">2019-08-31T05:47:31Z</dcterms:modified>
</cp:coreProperties>
</file>