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80c0e943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80c0e94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80c0e94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80c0e94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7e8a70d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7e8a70d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80c0e97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80c0e97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7e8a70d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7e8a70d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7e8a70d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7e8a70d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80c0e94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80c0e94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7e8a70d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7e8a70d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80c0e94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80c0e94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7e8a70d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7e8a70d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Robotics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Rotations using Quaternions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Rotation encoded as a </a:t>
            </a:r>
            <a:r>
              <a:rPr lang="en"/>
              <a:t>quaternion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Point as a quaternion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Performing rotations in quaternion space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Quaternions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to Axis Angles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the problems faced with Euler representation?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Geodesic Interpolation is possible in Quaternion space using SLERP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Geodesic interpolation for any other representation would require us to first convert to matrix space and then apply axis-angle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625" y="2092200"/>
            <a:ext cx="2955362" cy="4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900" y="2197063"/>
            <a:ext cx="112926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Space-fixed (Extrinsic Rotation) vs body-fixed frame (Intrinsic Rotation)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Euler angles in space-fixed frame vs body-fixed frame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36" y="0"/>
            <a:ext cx="5048526" cy="379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850" y="3962475"/>
            <a:ext cx="6086299" cy="8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 disadvantages with Euler Angles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Gimbal 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Quaternions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Quaternion Algebra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Rotation in Quaternions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Rotation Matrix ⇔ Quaternions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Axis Angles ⇔ Quaternions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Interpolation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Gimbal Lock - </a:t>
            </a:r>
            <a:r>
              <a:rPr lang="en"/>
              <a:t>Computational</a:t>
            </a:r>
            <a:r>
              <a:rPr lang="en"/>
              <a:t> Perspective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2767"/>
            <a:ext cx="9144000" cy="179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Gimbal Lock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850" y="1222875"/>
            <a:ext cx="4242290" cy="13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050" y="3457100"/>
            <a:ext cx="4369899" cy="7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050" y="4186775"/>
            <a:ext cx="4369899" cy="60326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52900" y="2728075"/>
            <a:ext cx="585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rotate the rigid body about the z-axis of space-fixed frame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Gimbal Lock - Computation Perspective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Cannot reach all the configurations once it gets locked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Creates problems in conversions, </a:t>
            </a:r>
            <a:r>
              <a:rPr lang="en"/>
              <a:t>interpolation, derivatives, …etc.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problems with Euler angles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inverse in ABA convention is straight forward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ABC convention is not trivial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Composition is non-trivial and hence the interpolation is non-trivial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continuous at 0 and 2*pi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Gimbal Lock creates numerical instability while dealing with problems such as inter-conversion, derivatives, and interpolation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Quaternions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numbers in 2D space can represent rotations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extend this to 3D space?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 of Quaternions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Conjugate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Inverse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