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08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21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22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2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21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22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2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21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22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23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21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21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" name="Image"/>
          <p:cNvSpPr/>
          <p:nvPr>
            <p:ph type="pic" idx="21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5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22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1" cap="none" sz="102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Command Switch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Open closed principle</a:t>
            </a:r>
          </a:p>
        </p:txBody>
      </p:sp>
      <p:pic>
        <p:nvPicPr>
          <p:cNvPr id="29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" name="Group"/>
          <p:cNvGrpSpPr/>
          <p:nvPr/>
        </p:nvGrpSpPr>
        <p:grpSpPr>
          <a:xfrm>
            <a:off x="1270000" y="5801403"/>
            <a:ext cx="1814539" cy="1429593"/>
            <a:chOff x="0" y="413495"/>
            <a:chExt cx="1814538" cy="1429591"/>
          </a:xfrm>
        </p:grpSpPr>
        <p:sp>
          <p:nvSpPr>
            <p:cNvPr id="294" name="parse 100+ commands"/>
            <p:cNvSpPr/>
            <p:nvPr/>
          </p:nvSpPr>
          <p:spPr>
            <a:xfrm>
              <a:off x="54453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parse </a:t>
              </a:r>
              <a:r>
                <a:rPr b="1"/>
                <a:t>100+ commands</a:t>
              </a:r>
            </a:p>
          </p:txBody>
        </p:sp>
        <p:sp>
          <p:nvSpPr>
            <p:cNvPr id="295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1269999" y="7079408"/>
            <a:ext cx="1800130" cy="1429593"/>
            <a:chOff x="0" y="413495"/>
            <a:chExt cx="1800128" cy="1429591"/>
          </a:xfrm>
        </p:grpSpPr>
        <p:sp>
          <p:nvSpPr>
            <p:cNvPr id="297" name="3-10 commands, constantly change"/>
            <p:cNvSpPr/>
            <p:nvPr/>
          </p:nvSpPr>
          <p:spPr>
            <a:xfrm>
              <a:off x="53012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rPr b="1"/>
                <a:t>3-10</a:t>
              </a:r>
              <a:r>
                <a:t> commands, constantly </a:t>
              </a:r>
              <a:r>
                <a:rPr b="1"/>
                <a:t>change</a:t>
              </a:r>
            </a:p>
          </p:txBody>
        </p:sp>
        <p:sp>
          <p:nvSpPr>
            <p:cNvPr id="298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1269999" y="8357413"/>
            <a:ext cx="1800130" cy="1429592"/>
            <a:chOff x="0" y="413495"/>
            <a:chExt cx="1800128" cy="1429591"/>
          </a:xfrm>
        </p:grpSpPr>
        <p:sp>
          <p:nvSpPr>
            <p:cNvPr id="300" name="commands that use other commands"/>
            <p:cNvSpPr/>
            <p:nvPr/>
          </p:nvSpPr>
          <p:spPr>
            <a:xfrm>
              <a:off x="53012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rPr b="1"/>
                <a:t>commands</a:t>
              </a:r>
              <a:r>
                <a:t> that use </a:t>
              </a:r>
              <a:r>
                <a:rPr b="1"/>
                <a:t>other commands</a:t>
              </a:r>
            </a:p>
          </p:txBody>
        </p:sp>
        <p:sp>
          <p:nvSpPr>
            <p:cNvPr id="301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2"/>
      <p:bldP build="whole" bldLvl="1" animBg="1" rev="0" advAuto="0" spid="302" grpId="3"/>
      <p:bldP build="whole" bldLvl="1" animBg="1" rev="0" advAuto="0" spid="2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Elegant approach</a:t>
            </a:r>
          </a:p>
        </p:txBody>
      </p:sp>
      <p:pic>
        <p:nvPicPr>
          <p:cNvPr id="30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"/>
          <p:cNvGrpSpPr/>
          <p:nvPr/>
        </p:nvGrpSpPr>
        <p:grpSpPr>
          <a:xfrm>
            <a:off x="1269999" y="5387907"/>
            <a:ext cx="14221882" cy="1146176"/>
            <a:chOff x="0" y="0"/>
            <a:chExt cx="14221880" cy="1146175"/>
          </a:xfrm>
        </p:grpSpPr>
        <p:sp>
          <p:nvSpPr>
            <p:cNvPr id="306" name="map commands to functions in 1 place"/>
            <p:cNvSpPr txBox="1"/>
            <p:nvPr/>
          </p:nvSpPr>
          <p:spPr>
            <a:xfrm>
              <a:off x="544538" y="0"/>
              <a:ext cx="13677343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map </a:t>
              </a:r>
              <a:r>
                <a:rPr b="1"/>
                <a:t>commands</a:t>
              </a:r>
              <a:r>
                <a:t> to </a:t>
              </a:r>
              <a:r>
                <a:rPr b="1"/>
                <a:t>functions</a:t>
              </a:r>
              <a:r>
                <a:t> in </a:t>
              </a:r>
              <a:r>
                <a:rPr b="1"/>
                <a:t>1 place</a:t>
              </a:r>
            </a:p>
          </p:txBody>
        </p:sp>
        <p:sp>
          <p:nvSpPr>
            <p:cNvPr id="307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269999" y="6665912"/>
            <a:ext cx="20568749" cy="1146176"/>
            <a:chOff x="0" y="0"/>
            <a:chExt cx="20568747" cy="1146175"/>
          </a:xfrm>
        </p:grpSpPr>
        <p:sp>
          <p:nvSpPr>
            <p:cNvPr id="309" name="command switch that loops over the declared commands"/>
            <p:cNvSpPr txBox="1"/>
            <p:nvPr/>
          </p:nvSpPr>
          <p:spPr>
            <a:xfrm>
              <a:off x="530128" y="0"/>
              <a:ext cx="20038620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command </a:t>
              </a:r>
              <a:r>
                <a:rPr b="1"/>
                <a:t>switch</a:t>
              </a:r>
              <a:r>
                <a:t> that </a:t>
              </a:r>
              <a:r>
                <a:rPr b="1"/>
                <a:t>loops</a:t>
              </a:r>
              <a:r>
                <a:t> over the </a:t>
              </a:r>
              <a:r>
                <a:rPr b="1"/>
                <a:t>declared commands</a:t>
              </a:r>
            </a:p>
          </p:txBody>
        </p:sp>
        <p:sp>
          <p:nvSpPr>
            <p:cNvPr id="310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1269999" y="7943917"/>
            <a:ext cx="17110413" cy="1146176"/>
            <a:chOff x="0" y="0"/>
            <a:chExt cx="17110410" cy="1146175"/>
          </a:xfrm>
        </p:grpSpPr>
        <p:sp>
          <p:nvSpPr>
            <p:cNvPr id="312" name="create each command as an individual function"/>
            <p:cNvSpPr txBox="1"/>
            <p:nvPr/>
          </p:nvSpPr>
          <p:spPr>
            <a:xfrm>
              <a:off x="530128" y="0"/>
              <a:ext cx="16580283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create each </a:t>
              </a:r>
              <a:r>
                <a:rPr b="1"/>
                <a:t>command</a:t>
              </a:r>
              <a:r>
                <a:t> as an </a:t>
              </a:r>
              <a:r>
                <a:rPr b="1"/>
                <a:t>individual function</a:t>
              </a:r>
            </a:p>
          </p:txBody>
        </p:sp>
        <p:sp>
          <p:nvSpPr>
            <p:cNvPr id="313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3"/>
      <p:bldP build="whole" bldLvl="1" animBg="1" rev="0" advAuto="0" spid="308" grpId="1"/>
      <p:bldP build="whole" bldLvl="1" animBg="1" rev="0" advAuto="0" spid="31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Client response</a:t>
            </a:r>
          </a:p>
        </p:txBody>
      </p:sp>
      <p:pic>
        <p:nvPicPr>
          <p:cNvPr id="31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Group"/>
          <p:cNvGrpSpPr/>
          <p:nvPr/>
        </p:nvGrpSpPr>
        <p:grpSpPr>
          <a:xfrm>
            <a:off x="616003" y="4354055"/>
            <a:ext cx="17453192" cy="6953789"/>
            <a:chOff x="0" y="0"/>
            <a:chExt cx="17453190" cy="6953787"/>
          </a:xfrm>
        </p:grpSpPr>
        <p:sp>
          <p:nvSpPr>
            <p:cNvPr id="318" name="Rounded Rectangle"/>
            <p:cNvSpPr/>
            <p:nvPr/>
          </p:nvSpPr>
          <p:spPr>
            <a:xfrm>
              <a:off x="0" y="0"/>
              <a:ext cx="17453191" cy="6953788"/>
            </a:xfrm>
            <a:prstGeom prst="roundRect">
              <a:avLst>
                <a:gd name="adj" fmla="val 274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9" name="{…"/>
            <p:cNvSpPr txBox="1"/>
            <p:nvPr/>
          </p:nvSpPr>
          <p:spPr>
            <a:xfrm>
              <a:off x="550903" y="509856"/>
              <a:ext cx="16351384" cy="593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{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id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2020-01-09 13:11:56 +0200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duration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1000000000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created_at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 lvl="3"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modified_at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 client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"/>
          <p:cNvGrpSpPr/>
          <p:nvPr/>
        </p:nvGrpSpPr>
        <p:grpSpPr>
          <a:xfrm>
            <a:off x="1158428" y="5883481"/>
            <a:ext cx="1656962" cy="2234076"/>
            <a:chOff x="0" y="0"/>
            <a:chExt cx="1656960" cy="2234074"/>
          </a:xfrm>
        </p:grpSpPr>
        <p:grpSp>
          <p:nvGrpSpPr>
            <p:cNvPr id="191" name="Group"/>
            <p:cNvGrpSpPr/>
            <p:nvPr/>
          </p:nvGrpSpPr>
          <p:grpSpPr>
            <a:xfrm>
              <a:off x="0" y="0"/>
              <a:ext cx="1656961" cy="1320749"/>
              <a:chOff x="0" y="0"/>
              <a:chExt cx="1656960" cy="1320748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0"/>
                <a:ext cx="1656961" cy="1320749"/>
              </a:xfrm>
              <a:prstGeom prst="roundRect">
                <a:avLst>
                  <a:gd name="adj" fmla="val 3421"/>
                </a:avLst>
              </a:prstGeom>
              <a:solidFill>
                <a:srgbClr val="2632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0" dist="25400" dir="5400000">
                  <a:srgbClr val="000000">
                    <a:alpha val="29816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7" name="Circle"/>
              <p:cNvSpPr/>
              <p:nvPr/>
            </p:nvSpPr>
            <p:spPr>
              <a:xfrm>
                <a:off x="106746" y="96875"/>
                <a:ext cx="97564" cy="97564"/>
              </a:xfrm>
              <a:prstGeom prst="ellipse">
                <a:avLst/>
              </a:prstGeom>
              <a:solidFill>
                <a:srgbClr val="F44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8" name="Circle"/>
              <p:cNvSpPr/>
              <p:nvPr/>
            </p:nvSpPr>
            <p:spPr>
              <a:xfrm>
                <a:off x="277836" y="96875"/>
                <a:ext cx="97564" cy="97564"/>
              </a:xfrm>
              <a:prstGeom prst="ellipse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9" name="Circle"/>
              <p:cNvSpPr/>
              <p:nvPr/>
            </p:nvSpPr>
            <p:spPr>
              <a:xfrm>
                <a:off x="448926" y="96875"/>
                <a:ext cx="97565" cy="97564"/>
              </a:xfrm>
              <a:prstGeom prst="ellipse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113434" y="606606"/>
                <a:ext cx="190900" cy="368401"/>
              </a:xfrm>
              <a:prstGeom prst="rect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</p:grpSp>
        <p:sp>
          <p:nvSpPr>
            <p:cNvPr id="192" name="CLI"/>
            <p:cNvSpPr txBox="1"/>
            <p:nvPr/>
          </p:nvSpPr>
          <p:spPr>
            <a:xfrm>
              <a:off x="418206" y="1506999"/>
              <a:ext cx="82054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CLI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10194883" y="5520969"/>
            <a:ext cx="2612518" cy="2599997"/>
            <a:chOff x="0" y="0"/>
            <a:chExt cx="2612517" cy="2599995"/>
          </a:xfrm>
        </p:grpSpPr>
        <p:pic>
          <p:nvPicPr>
            <p:cNvPr id="194" name="hand-shake.png" descr="hand-shak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9963" y="0"/>
              <a:ext cx="2052590" cy="20525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195" name="HTTP Client"/>
            <p:cNvSpPr txBox="1"/>
            <p:nvPr/>
          </p:nvSpPr>
          <p:spPr>
            <a:xfrm>
              <a:off x="0" y="1872920"/>
              <a:ext cx="261251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HTTP Client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5251157" y="5847038"/>
            <a:ext cx="2650516" cy="2306962"/>
            <a:chOff x="0" y="0"/>
            <a:chExt cx="2650515" cy="2306961"/>
          </a:xfrm>
        </p:grpSpPr>
        <p:pic>
          <p:nvPicPr>
            <p:cNvPr id="197" name="switch.png" descr="switch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2636" y="0"/>
              <a:ext cx="1485244" cy="148524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198" name="Cmd Switch"/>
            <p:cNvSpPr txBox="1"/>
            <p:nvPr/>
          </p:nvSpPr>
          <p:spPr>
            <a:xfrm>
              <a:off x="0" y="1579886"/>
              <a:ext cx="2650516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Cmd Switch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8414308" y="7052030"/>
            <a:ext cx="1270001" cy="1270001"/>
            <a:chOff x="0" y="0"/>
            <a:chExt cx="1270000" cy="1270000"/>
          </a:xfrm>
        </p:grpSpPr>
        <p:sp>
          <p:nvSpPr>
            <p:cNvPr id="20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1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4996" y="6102899"/>
            <a:ext cx="1711869" cy="405592"/>
          </a:xfrm>
          <a:prstGeom prst="rect">
            <a:avLst/>
          </a:prstGeom>
        </p:spPr>
      </p:pic>
      <p:pic>
        <p:nvPicPr>
          <p:cNvPr id="205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14995" y="6576120"/>
            <a:ext cx="1711870" cy="405591"/>
          </a:xfrm>
          <a:prstGeom prst="rect">
            <a:avLst/>
          </a:prstGeom>
        </p:spPr>
      </p:pic>
      <p:grpSp>
        <p:nvGrpSpPr>
          <p:cNvPr id="209" name="Group"/>
          <p:cNvGrpSpPr/>
          <p:nvPr/>
        </p:nvGrpSpPr>
        <p:grpSpPr>
          <a:xfrm>
            <a:off x="3625277" y="7052030"/>
            <a:ext cx="1270001" cy="1270001"/>
            <a:chOff x="0" y="0"/>
            <a:chExt cx="1270000" cy="1270000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1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5965" y="6102899"/>
            <a:ext cx="1711869" cy="405592"/>
          </a:xfrm>
          <a:prstGeom prst="rect">
            <a:avLst/>
          </a:prstGeom>
        </p:spPr>
      </p:pic>
      <p:pic>
        <p:nvPicPr>
          <p:cNvPr id="21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25964" y="6576120"/>
            <a:ext cx="1711870" cy="405591"/>
          </a:xfrm>
          <a:prstGeom prst="rect">
            <a:avLst/>
          </a:prstGeom>
        </p:spPr>
      </p:pic>
      <p:grpSp>
        <p:nvGrpSpPr>
          <p:cNvPr id="216" name="Group"/>
          <p:cNvGrpSpPr/>
          <p:nvPr/>
        </p:nvGrpSpPr>
        <p:grpSpPr>
          <a:xfrm>
            <a:off x="13258246" y="7052030"/>
            <a:ext cx="1270001" cy="1270001"/>
            <a:chOff x="0" y="0"/>
            <a:chExt cx="1270000" cy="1270000"/>
          </a:xfrm>
        </p:grpSpPr>
        <p:sp>
          <p:nvSpPr>
            <p:cNvPr id="21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5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1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58934" y="6102899"/>
            <a:ext cx="1711870" cy="405592"/>
          </a:xfrm>
          <a:prstGeom prst="rect">
            <a:avLst/>
          </a:prstGeom>
        </p:spPr>
      </p:pic>
      <p:pic>
        <p:nvPicPr>
          <p:cNvPr id="21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958933" y="6576120"/>
            <a:ext cx="1711869" cy="405591"/>
          </a:xfrm>
          <a:prstGeom prst="rect">
            <a:avLst/>
          </a:prstGeom>
        </p:spPr>
      </p:pic>
      <p:grpSp>
        <p:nvGrpSpPr>
          <p:cNvPr id="223" name="Group"/>
          <p:cNvGrpSpPr/>
          <p:nvPr/>
        </p:nvGrpSpPr>
        <p:grpSpPr>
          <a:xfrm>
            <a:off x="15005934" y="5639244"/>
            <a:ext cx="2207228" cy="3419614"/>
            <a:chOff x="0" y="0"/>
            <a:chExt cx="2207226" cy="3419612"/>
          </a:xfrm>
        </p:grpSpPr>
        <p:pic>
          <p:nvPicPr>
            <p:cNvPr id="221" name="modeling.png" descr="modeling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82328" y="0"/>
              <a:ext cx="1624899" cy="16248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22" name="Backend API"/>
            <p:cNvSpPr/>
            <p:nvPr/>
          </p:nvSpPr>
          <p:spPr>
            <a:xfrm>
              <a:off x="0" y="214961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Backend API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9"/>
      <p:bldP build="whole" bldLvl="1" animBg="1" rev="0" advAuto="0" spid="202" grpId="11"/>
      <p:bldP build="whole" bldLvl="1" animBg="1" rev="0" advAuto="0" spid="203" grpId="4"/>
      <p:bldP build="whole" bldLvl="1" animBg="1" rev="0" advAuto="0" spid="196" grpId="5"/>
      <p:bldP build="whole" bldLvl="1" animBg="1" rev="0" advAuto="0" spid="210" grpId="2"/>
      <p:bldP build="whole" bldLvl="1" animBg="1" rev="0" advAuto="0" spid="193" grpId="1"/>
      <p:bldP build="whole" bldLvl="1" animBg="1" rev="0" advAuto="0" spid="217" grpId="6"/>
      <p:bldP build="whole" bldLvl="1" animBg="1" rev="0" advAuto="0" spid="205" grpId="10"/>
      <p:bldP build="whole" bldLvl="1" animBg="1" rev="0" advAuto="0" spid="223" grpId="7"/>
      <p:bldP build="whole" bldLvl="1" animBg="1" rev="0" advAuto="0" spid="209" grpId="13"/>
      <p:bldP build="whole" bldLvl="1" animBg="1" rev="0" advAuto="0" spid="212" grpId="12"/>
      <p:bldP build="whole" bldLvl="1" animBg="1" rev="0" advAuto="0" spid="199" grpId="3"/>
      <p:bldP build="whole" bldLvl="1" animBg="1" rev="0" advAuto="0" spid="219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Commands</a:t>
            </a:r>
          </a:p>
        </p:txBody>
      </p:sp>
      <p:pic>
        <p:nvPicPr>
          <p:cNvPr id="22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./bin/client create"/>
          <p:cNvSpPr txBox="1"/>
          <p:nvPr/>
        </p:nvSpPr>
        <p:spPr>
          <a:xfrm>
            <a:off x="1937778" y="3601269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28" name="./bin/client edit"/>
          <p:cNvSpPr txBox="1"/>
          <p:nvPr/>
        </p:nvSpPr>
        <p:spPr>
          <a:xfrm>
            <a:off x="1937778" y="5381240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29" name="./bin/client fetch"/>
          <p:cNvSpPr txBox="1"/>
          <p:nvPr/>
        </p:nvSpPr>
        <p:spPr>
          <a:xfrm>
            <a:off x="1937778" y="7161212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30" name="./bin/client delete"/>
          <p:cNvSpPr txBox="1"/>
          <p:nvPr/>
        </p:nvSpPr>
        <p:spPr>
          <a:xfrm>
            <a:off x="1937778" y="8941183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31" name="Rectangle"/>
          <p:cNvSpPr/>
          <p:nvPr/>
        </p:nvSpPr>
        <p:spPr>
          <a:xfrm>
            <a:off x="1272098" y="3681650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1272098" y="5461622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1272098" y="7241593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1272098" y="9021564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5" name="./bin/client health"/>
          <p:cNvSpPr txBox="1"/>
          <p:nvPr/>
        </p:nvSpPr>
        <p:spPr>
          <a:xfrm>
            <a:off x="1937778" y="10721155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health</a:t>
            </a:r>
          </a:p>
        </p:txBody>
      </p:sp>
      <p:sp>
        <p:nvSpPr>
          <p:cNvPr id="236" name="Rectangle"/>
          <p:cNvSpPr/>
          <p:nvPr/>
        </p:nvSpPr>
        <p:spPr>
          <a:xfrm>
            <a:off x="1272098" y="10801536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4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3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6"/>
      <p:bldP build="whole" bldLvl="1" animBg="1" rev="0" advAuto="0" spid="229" grpId="5"/>
      <p:bldP build="whole" bldLvl="1" animBg="1" rev="0" advAuto="0" spid="236" grpId="10"/>
      <p:bldP build="whole" bldLvl="1" animBg="1" rev="0" advAuto="0" spid="231" grpId="2"/>
      <p:bldP build="whole" bldLvl="1" animBg="1" rev="0" advAuto="0" spid="234" grpId="8"/>
      <p:bldP build="whole" bldLvl="1" animBg="1" rev="0" advAuto="0" spid="230" grpId="7"/>
      <p:bldP build="whole" bldLvl="1" animBg="1" rev="0" advAuto="0" spid="227" grpId="1"/>
      <p:bldP build="whole" bldLvl="1" animBg="1" rev="0" advAuto="0" spid="235" grpId="9"/>
      <p:bldP build="whole" bldLvl="1" animBg="1" rev="0" advAuto="0" spid="232" grpId="4"/>
      <p:bldP build="whole" bldLvl="1" animBg="1" rev="0" advAuto="0" spid="22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Create</a:t>
            </a:r>
          </a:p>
        </p:txBody>
      </p:sp>
      <p:pic>
        <p:nvPicPr>
          <p:cNvPr id="239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./bin/client crea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41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—-title"/>
          <p:cNvSpPr txBox="1"/>
          <p:nvPr/>
        </p:nvSpPr>
        <p:spPr>
          <a:xfrm>
            <a:off x="2115578" y="6192784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—-title</a:t>
            </a:r>
          </a:p>
        </p:txBody>
      </p:sp>
      <p:sp>
        <p:nvSpPr>
          <p:cNvPr id="243" name="—-message"/>
          <p:cNvSpPr txBox="1"/>
          <p:nvPr/>
        </p:nvSpPr>
        <p:spPr>
          <a:xfrm>
            <a:off x="2115578" y="7565083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44" name="—-duration"/>
          <p:cNvSpPr txBox="1"/>
          <p:nvPr/>
        </p:nvSpPr>
        <p:spPr>
          <a:xfrm>
            <a:off x="2115578" y="8937383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45" name="string"/>
          <p:cNvSpPr txBox="1"/>
          <p:nvPr/>
        </p:nvSpPr>
        <p:spPr>
          <a:xfrm>
            <a:off x="8051434" y="6192784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46" name="string"/>
          <p:cNvSpPr txBox="1"/>
          <p:nvPr/>
        </p:nvSpPr>
        <p:spPr>
          <a:xfrm>
            <a:off x="8051434" y="7565083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47" name="time.Duration"/>
          <p:cNvSpPr txBox="1"/>
          <p:nvPr/>
        </p:nvSpPr>
        <p:spPr>
          <a:xfrm>
            <a:off x="8051434" y="8937383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4"/>
      <p:bldP build="whole" bldLvl="1" animBg="1" rev="0" advAuto="0" spid="243" grpId="5"/>
      <p:bldP build="whole" bldLvl="1" animBg="1" rev="0" advAuto="0" spid="246" grpId="6"/>
      <p:bldP build="whole" bldLvl="1" animBg="1" rev="0" advAuto="0" spid="244" grpId="7"/>
      <p:bldP build="whole" bldLvl="1" animBg="1" rev="0" advAuto="0" spid="241" grpId="2"/>
      <p:bldP build="whole" bldLvl="1" animBg="1" rev="0" advAuto="0" spid="247" grpId="8"/>
      <p:bldP build="whole" bldLvl="1" animBg="1" rev="0" advAuto="0" spid="240" grpId="1"/>
      <p:bldP build="whole" bldLvl="1" animBg="1" rev="0" advAuto="0" spid="24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EDIT</a:t>
            </a:r>
          </a:p>
        </p:txBody>
      </p:sp>
      <p:pic>
        <p:nvPicPr>
          <p:cNvPr id="25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./bin/client edit"/>
          <p:cNvSpPr txBox="1"/>
          <p:nvPr/>
        </p:nvSpPr>
        <p:spPr>
          <a:xfrm>
            <a:off x="1937778" y="4491254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52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3" name="flag.Value"/>
          <p:cNvSpPr txBox="1"/>
          <p:nvPr/>
        </p:nvSpPr>
        <p:spPr>
          <a:xfrm>
            <a:off x="7978540" y="5953012"/>
            <a:ext cx="504904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54" name="—-title"/>
          <p:cNvSpPr txBox="1"/>
          <p:nvPr/>
        </p:nvSpPr>
        <p:spPr>
          <a:xfrm>
            <a:off x="2115578" y="7325311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—-title</a:t>
            </a:r>
          </a:p>
        </p:txBody>
      </p:sp>
      <p:sp>
        <p:nvSpPr>
          <p:cNvPr id="255" name="—-message"/>
          <p:cNvSpPr txBox="1"/>
          <p:nvPr/>
        </p:nvSpPr>
        <p:spPr>
          <a:xfrm>
            <a:off x="2115578" y="8697610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56" name="—-duration"/>
          <p:cNvSpPr txBox="1"/>
          <p:nvPr/>
        </p:nvSpPr>
        <p:spPr>
          <a:xfrm>
            <a:off x="2115578" y="10069910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57" name="string"/>
          <p:cNvSpPr txBox="1"/>
          <p:nvPr/>
        </p:nvSpPr>
        <p:spPr>
          <a:xfrm>
            <a:off x="8051434" y="7325311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58" name="string"/>
          <p:cNvSpPr txBox="1"/>
          <p:nvPr/>
        </p:nvSpPr>
        <p:spPr>
          <a:xfrm>
            <a:off x="8051434" y="8697610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59" name="time.Duration"/>
          <p:cNvSpPr txBox="1"/>
          <p:nvPr/>
        </p:nvSpPr>
        <p:spPr>
          <a:xfrm>
            <a:off x="8051434" y="10069910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  <p:sp>
        <p:nvSpPr>
          <p:cNvPr id="260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0"/>
      <p:bldP build="whole" bldLvl="1" animBg="1" rev="0" advAuto="0" spid="252" grpId="2"/>
      <p:bldP build="whole" bldLvl="1" animBg="1" rev="0" advAuto="0" spid="258" grpId="8"/>
      <p:bldP build="whole" bldLvl="1" animBg="1" rev="0" advAuto="0" spid="260" grpId="3"/>
      <p:bldP build="whole" bldLvl="1" animBg="1" rev="0" advAuto="0" spid="251" grpId="1"/>
      <p:bldP build="whole" bldLvl="1" animBg="1" rev="0" advAuto="0" spid="254" grpId="5"/>
      <p:bldP build="whole" bldLvl="1" animBg="1" rev="0" advAuto="0" spid="257" grpId="6"/>
      <p:bldP build="whole" bldLvl="1" animBg="1" rev="0" advAuto="0" spid="255" grpId="7"/>
      <p:bldP build="whole" bldLvl="1" animBg="1" rev="0" advAuto="0" spid="253" grpId="4"/>
      <p:bldP build="whole" bldLvl="1" animBg="1" rev="0" advAuto="0" spid="256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FETCH</a:t>
            </a:r>
          </a:p>
        </p:txBody>
      </p:sp>
      <p:pic>
        <p:nvPicPr>
          <p:cNvPr id="26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./bin/client fetch"/>
          <p:cNvSpPr txBox="1"/>
          <p:nvPr/>
        </p:nvSpPr>
        <p:spPr>
          <a:xfrm>
            <a:off x="1937778" y="4491254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65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6" name="flag.Value"/>
          <p:cNvSpPr txBox="1"/>
          <p:nvPr/>
        </p:nvSpPr>
        <p:spPr>
          <a:xfrm>
            <a:off x="5187924" y="5953012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67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3"/>
      <p:bldP build="whole" bldLvl="1" animBg="1" rev="0" advAuto="0" spid="265" grpId="2"/>
      <p:bldP build="whole" bldLvl="1" animBg="1" rev="0" advAuto="0" spid="266" grpId="4"/>
      <p:bldP build="whole" bldLvl="1" animBg="1" rev="0" advAuto="0" spid="2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DELETE</a:t>
            </a:r>
          </a:p>
        </p:txBody>
      </p:sp>
      <p:pic>
        <p:nvPicPr>
          <p:cNvPr id="27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./bin/client dele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72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3" name="flag.Value"/>
          <p:cNvSpPr txBox="1"/>
          <p:nvPr/>
        </p:nvSpPr>
        <p:spPr>
          <a:xfrm>
            <a:off x="5187924" y="5953012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74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3"/>
      <p:bldP build="whole" bldLvl="1" animBg="1" rev="0" advAuto="0" spid="272" grpId="2"/>
      <p:bldP build="whole" bldLvl="1" animBg="1" rev="0" advAuto="0" spid="271" grpId="1"/>
      <p:bldP build="whole" bldLvl="1" animBg="1" rev="0" advAuto="0" spid="27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Health</a:t>
            </a:r>
          </a:p>
        </p:txBody>
      </p:sp>
      <p:pic>
        <p:nvPicPr>
          <p:cNvPr id="27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./bin/client health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health</a:t>
            </a:r>
          </a:p>
        </p:txBody>
      </p:sp>
      <p:sp>
        <p:nvSpPr>
          <p:cNvPr id="279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0" name="—-host"/>
          <p:cNvSpPr txBox="1"/>
          <p:nvPr/>
        </p:nvSpPr>
        <p:spPr>
          <a:xfrm>
            <a:off x="2115578" y="5953012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—-host</a:t>
            </a:r>
          </a:p>
        </p:txBody>
      </p:sp>
      <p:sp>
        <p:nvSpPr>
          <p:cNvPr id="281" name="string"/>
          <p:cNvSpPr txBox="1"/>
          <p:nvPr/>
        </p:nvSpPr>
        <p:spPr>
          <a:xfrm>
            <a:off x="6544338" y="5953012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2"/>
      <p:bldP build="whole" bldLvl="1" animBg="1" rev="0" advAuto="0" spid="281" grpId="4"/>
      <p:bldP build="whole" bldLvl="1" animBg="1" rev="0" advAuto="0" spid="278" grpId="1"/>
      <p:bldP build="whole" bldLvl="1" animBg="1" rev="0" advAuto="0" spid="28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[]flag.value</a:t>
            </a:r>
          </a:p>
        </p:txBody>
      </p:sp>
      <p:pic>
        <p:nvPicPr>
          <p:cNvPr id="284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7" name="Group"/>
          <p:cNvGrpSpPr/>
          <p:nvPr/>
        </p:nvGrpSpPr>
        <p:grpSpPr>
          <a:xfrm>
            <a:off x="1270000" y="5143500"/>
            <a:ext cx="11658600" cy="5283200"/>
            <a:chOff x="0" y="0"/>
            <a:chExt cx="11658600" cy="5283200"/>
          </a:xfrm>
        </p:grpSpPr>
        <p:sp>
          <p:nvSpPr>
            <p:cNvPr id="285" name="Rounded Rectangle"/>
            <p:cNvSpPr/>
            <p:nvPr/>
          </p:nvSpPr>
          <p:spPr>
            <a:xfrm>
              <a:off x="0" y="0"/>
              <a:ext cx="11658600" cy="5283200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6" name="type Value interface {…"/>
            <p:cNvSpPr txBox="1"/>
            <p:nvPr/>
          </p:nvSpPr>
          <p:spPr>
            <a:xfrm>
              <a:off x="563671" y="512762"/>
              <a:ext cx="10080142" cy="425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Value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t>}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1270000" y="4023403"/>
            <a:ext cx="1814539" cy="1429593"/>
            <a:chOff x="0" y="413495"/>
            <a:chExt cx="1814538" cy="1429591"/>
          </a:xfrm>
        </p:grpSpPr>
        <p:sp>
          <p:nvSpPr>
            <p:cNvPr id="288" name="idsFlag"/>
            <p:cNvSpPr/>
            <p:nvPr/>
          </p:nvSpPr>
          <p:spPr>
            <a:xfrm>
              <a:off x="54453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idsFlag</a:t>
              </a:r>
            </a:p>
          </p:txBody>
        </p:sp>
        <p:sp>
          <p:nvSpPr>
            <p:cNvPr id="289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