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609559" y="8234388"/>
            <a:ext cx="1316488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Command Switch</a:t>
            </a:r>
          </a:p>
        </p:txBody>
      </p:sp>
      <p:pic>
        <p:nvPicPr>
          <p:cNvPr id="182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71210" y="3273929"/>
            <a:ext cx="3641580" cy="4258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Client response</a:t>
            </a:r>
          </a:p>
        </p:txBody>
      </p:sp>
      <p:pic>
        <p:nvPicPr>
          <p:cNvPr id="290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3" name="Group"/>
          <p:cNvGrpSpPr/>
          <p:nvPr/>
        </p:nvGrpSpPr>
        <p:grpSpPr>
          <a:xfrm>
            <a:off x="616003" y="4354055"/>
            <a:ext cx="17453192" cy="6953789"/>
            <a:chOff x="0" y="0"/>
            <a:chExt cx="17453190" cy="6953787"/>
          </a:xfrm>
        </p:grpSpPr>
        <p:sp>
          <p:nvSpPr>
            <p:cNvPr id="291" name="Rounded Rectangle"/>
            <p:cNvSpPr/>
            <p:nvPr/>
          </p:nvSpPr>
          <p:spPr>
            <a:xfrm>
              <a:off x="0" y="0"/>
              <a:ext cx="17453191" cy="6953788"/>
            </a:xfrm>
            <a:prstGeom prst="roundRect">
              <a:avLst>
                <a:gd name="adj" fmla="val 274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92" name="{…"/>
            <p:cNvSpPr txBox="1"/>
            <p:nvPr/>
          </p:nvSpPr>
          <p:spPr>
            <a:xfrm>
              <a:off x="550903" y="509856"/>
              <a:ext cx="16351384" cy="593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 sz="42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{</a:t>
              </a:r>
            </a:p>
            <a:p>
              <a:pPr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id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"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2020-01-09 13:11:56 +0200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",</a:t>
              </a:r>
            </a:p>
            <a:p>
              <a:pPr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title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"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Some title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",</a:t>
              </a:r>
              <a:endPara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endParaRPr>
            </a:p>
            <a:p>
              <a:pPr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message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"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Some message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",</a:t>
              </a:r>
              <a:endPara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endParaRPr>
            </a:p>
            <a:p>
              <a:pPr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duration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1000000000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,</a:t>
              </a:r>
              <a:endPara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endParaRPr>
            </a:p>
            <a:p>
              <a:pPr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created_at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"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2020-01-14T18:08:09.731354+02:00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",</a:t>
              </a:r>
              <a:endPara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endParaRPr>
            </a:p>
            <a:p>
              <a:pPr lvl="3"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modified_at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"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2020-01-14T18:08:09.731354+02:00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endPara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endParaRPr>
            </a:p>
            <a:p>
              <a:pPr>
                <a:spcBef>
                  <a:spcPts val="0"/>
                </a:spcBef>
                <a:defRPr sz="42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CLI client</a:t>
            </a:r>
          </a:p>
        </p:txBody>
      </p:sp>
      <p:pic>
        <p:nvPicPr>
          <p:cNvPr id="185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3" name="Group"/>
          <p:cNvGrpSpPr/>
          <p:nvPr/>
        </p:nvGrpSpPr>
        <p:grpSpPr>
          <a:xfrm>
            <a:off x="1158428" y="5883481"/>
            <a:ext cx="1656962" cy="2234076"/>
            <a:chOff x="0" y="0"/>
            <a:chExt cx="1656960" cy="2234074"/>
          </a:xfrm>
        </p:grpSpPr>
        <p:grpSp>
          <p:nvGrpSpPr>
            <p:cNvPr id="191" name="Group"/>
            <p:cNvGrpSpPr/>
            <p:nvPr/>
          </p:nvGrpSpPr>
          <p:grpSpPr>
            <a:xfrm>
              <a:off x="0" y="0"/>
              <a:ext cx="1656961" cy="1320749"/>
              <a:chOff x="0" y="0"/>
              <a:chExt cx="1656960" cy="1320748"/>
            </a:xfrm>
          </p:grpSpPr>
          <p:sp>
            <p:nvSpPr>
              <p:cNvPr id="186" name="Rounded Rectangle"/>
              <p:cNvSpPr/>
              <p:nvPr/>
            </p:nvSpPr>
            <p:spPr>
              <a:xfrm>
                <a:off x="0" y="0"/>
                <a:ext cx="1656961" cy="1320749"/>
              </a:xfrm>
              <a:prstGeom prst="roundRect">
                <a:avLst>
                  <a:gd name="adj" fmla="val 3421"/>
                </a:avLst>
              </a:prstGeom>
              <a:solidFill>
                <a:srgbClr val="263238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0" dist="25400" dir="5400000">
                  <a:srgbClr val="000000">
                    <a:alpha val="29816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187" name="Circle"/>
              <p:cNvSpPr/>
              <p:nvPr/>
            </p:nvSpPr>
            <p:spPr>
              <a:xfrm>
                <a:off x="106746" y="96875"/>
                <a:ext cx="97564" cy="97564"/>
              </a:xfrm>
              <a:prstGeom prst="ellipse">
                <a:avLst/>
              </a:prstGeom>
              <a:solidFill>
                <a:srgbClr val="F44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188" name="Circle"/>
              <p:cNvSpPr/>
              <p:nvPr/>
            </p:nvSpPr>
            <p:spPr>
              <a:xfrm>
                <a:off x="277836" y="96875"/>
                <a:ext cx="97564" cy="97564"/>
              </a:xfrm>
              <a:prstGeom prst="ellipse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189" name="Circle"/>
              <p:cNvSpPr/>
              <p:nvPr/>
            </p:nvSpPr>
            <p:spPr>
              <a:xfrm>
                <a:off x="448926" y="96875"/>
                <a:ext cx="97565" cy="97564"/>
              </a:xfrm>
              <a:prstGeom prst="ellipse">
                <a:avLst/>
              </a:prstGeom>
              <a:solidFill>
                <a:srgbClr val="8BC5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190" name="Rectangle"/>
              <p:cNvSpPr/>
              <p:nvPr/>
            </p:nvSpPr>
            <p:spPr>
              <a:xfrm>
                <a:off x="113434" y="606606"/>
                <a:ext cx="190900" cy="368401"/>
              </a:xfrm>
              <a:prstGeom prst="rect">
                <a:avLst/>
              </a:prstGeom>
              <a:solidFill>
                <a:srgbClr val="8BC5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</p:grpSp>
        <p:sp>
          <p:nvSpPr>
            <p:cNvPr id="192" name="CLI"/>
            <p:cNvSpPr txBox="1"/>
            <p:nvPr/>
          </p:nvSpPr>
          <p:spPr>
            <a:xfrm>
              <a:off x="418206" y="1506999"/>
              <a:ext cx="82054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CLI</a:t>
              </a:r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10194884" y="5520969"/>
            <a:ext cx="2612518" cy="2599997"/>
            <a:chOff x="0" y="0"/>
            <a:chExt cx="2612517" cy="2599995"/>
          </a:xfrm>
        </p:grpSpPr>
        <p:pic>
          <p:nvPicPr>
            <p:cNvPr id="194" name="hand-shake.png" descr="hand-shak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9963" y="0"/>
              <a:ext cx="2052590" cy="205259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</p:pic>
        <p:sp>
          <p:nvSpPr>
            <p:cNvPr id="195" name="HTTP Client"/>
            <p:cNvSpPr txBox="1"/>
            <p:nvPr/>
          </p:nvSpPr>
          <p:spPr>
            <a:xfrm>
              <a:off x="0" y="1872920"/>
              <a:ext cx="2612517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HTTP Client</a:t>
              </a:r>
            </a:p>
          </p:txBody>
        </p:sp>
      </p:grpSp>
      <p:grpSp>
        <p:nvGrpSpPr>
          <p:cNvPr id="199" name="Group"/>
          <p:cNvGrpSpPr/>
          <p:nvPr/>
        </p:nvGrpSpPr>
        <p:grpSpPr>
          <a:xfrm>
            <a:off x="5251156" y="5847038"/>
            <a:ext cx="2650517" cy="2306962"/>
            <a:chOff x="0" y="0"/>
            <a:chExt cx="2650515" cy="2306961"/>
          </a:xfrm>
        </p:grpSpPr>
        <p:pic>
          <p:nvPicPr>
            <p:cNvPr id="197" name="switch.png" descr="switch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82636" y="0"/>
              <a:ext cx="1485244" cy="1485243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383186" dir="5400000">
                <a:srgbClr val="000000">
                  <a:alpha val="50000"/>
                </a:srgbClr>
              </a:outerShdw>
            </a:effectLst>
          </p:spPr>
        </p:pic>
        <p:sp>
          <p:nvSpPr>
            <p:cNvPr id="198" name="Cmd Switch"/>
            <p:cNvSpPr txBox="1"/>
            <p:nvPr/>
          </p:nvSpPr>
          <p:spPr>
            <a:xfrm>
              <a:off x="0" y="1579886"/>
              <a:ext cx="2650516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Cmd Switch</a:t>
              </a:r>
            </a:p>
          </p:txBody>
        </p:sp>
      </p:grpSp>
      <p:grpSp>
        <p:nvGrpSpPr>
          <p:cNvPr id="202" name="Group"/>
          <p:cNvGrpSpPr/>
          <p:nvPr/>
        </p:nvGrpSpPr>
        <p:grpSpPr>
          <a:xfrm>
            <a:off x="8414308" y="7052030"/>
            <a:ext cx="1270001" cy="1270001"/>
            <a:chOff x="0" y="0"/>
            <a:chExt cx="1270000" cy="1270000"/>
          </a:xfrm>
        </p:grpSpPr>
        <p:sp>
          <p:nvSpPr>
            <p:cNvPr id="200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1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pic>
        <p:nvPicPr>
          <p:cNvPr id="203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14995" y="6102899"/>
            <a:ext cx="1711870" cy="405592"/>
          </a:xfrm>
          <a:prstGeom prst="rect">
            <a:avLst/>
          </a:prstGeom>
        </p:spPr>
      </p:pic>
      <p:pic>
        <p:nvPicPr>
          <p:cNvPr id="205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114995" y="6576120"/>
            <a:ext cx="1711870" cy="405591"/>
          </a:xfrm>
          <a:prstGeom prst="rect">
            <a:avLst/>
          </a:prstGeom>
        </p:spPr>
      </p:pic>
      <p:grpSp>
        <p:nvGrpSpPr>
          <p:cNvPr id="209" name="Group"/>
          <p:cNvGrpSpPr/>
          <p:nvPr/>
        </p:nvGrpSpPr>
        <p:grpSpPr>
          <a:xfrm>
            <a:off x="3625277" y="7052030"/>
            <a:ext cx="1270001" cy="1270001"/>
            <a:chOff x="0" y="0"/>
            <a:chExt cx="1270000" cy="1270000"/>
          </a:xfrm>
        </p:grpSpPr>
        <p:sp>
          <p:nvSpPr>
            <p:cNvPr id="207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8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pic>
        <p:nvPicPr>
          <p:cNvPr id="210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25965" y="6102899"/>
            <a:ext cx="1711869" cy="405592"/>
          </a:xfrm>
          <a:prstGeom prst="rect">
            <a:avLst/>
          </a:prstGeom>
        </p:spPr>
      </p:pic>
      <p:pic>
        <p:nvPicPr>
          <p:cNvPr id="212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25964" y="6576120"/>
            <a:ext cx="1711870" cy="405591"/>
          </a:xfrm>
          <a:prstGeom prst="rect">
            <a:avLst/>
          </a:prstGeom>
        </p:spPr>
      </p:pic>
      <p:grpSp>
        <p:nvGrpSpPr>
          <p:cNvPr id="216" name="Group"/>
          <p:cNvGrpSpPr/>
          <p:nvPr/>
        </p:nvGrpSpPr>
        <p:grpSpPr>
          <a:xfrm>
            <a:off x="13258246" y="7052030"/>
            <a:ext cx="1270001" cy="1270001"/>
            <a:chOff x="0" y="0"/>
            <a:chExt cx="1270000" cy="1270000"/>
          </a:xfrm>
        </p:grpSpPr>
        <p:sp>
          <p:nvSpPr>
            <p:cNvPr id="214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5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pic>
        <p:nvPicPr>
          <p:cNvPr id="217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958934" y="6102899"/>
            <a:ext cx="1711869" cy="405592"/>
          </a:xfrm>
          <a:prstGeom prst="rect">
            <a:avLst/>
          </a:prstGeom>
        </p:spPr>
      </p:pic>
      <p:pic>
        <p:nvPicPr>
          <p:cNvPr id="219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958933" y="6576120"/>
            <a:ext cx="1711870" cy="405591"/>
          </a:xfrm>
          <a:prstGeom prst="rect">
            <a:avLst/>
          </a:prstGeom>
        </p:spPr>
      </p:pic>
      <p:grpSp>
        <p:nvGrpSpPr>
          <p:cNvPr id="223" name="Group"/>
          <p:cNvGrpSpPr/>
          <p:nvPr/>
        </p:nvGrpSpPr>
        <p:grpSpPr>
          <a:xfrm>
            <a:off x="15005934" y="5639245"/>
            <a:ext cx="2207228" cy="3419613"/>
            <a:chOff x="0" y="0"/>
            <a:chExt cx="2207226" cy="3419612"/>
          </a:xfrm>
        </p:grpSpPr>
        <p:pic>
          <p:nvPicPr>
            <p:cNvPr id="221" name="modeling.png" descr="modeling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82328" y="0"/>
              <a:ext cx="1624899" cy="162489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</p:pic>
        <p:sp>
          <p:nvSpPr>
            <p:cNvPr id="222" name="Backend API"/>
            <p:cNvSpPr/>
            <p:nvPr/>
          </p:nvSpPr>
          <p:spPr>
            <a:xfrm>
              <a:off x="0" y="2149612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Backend API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800"/>
                            </p:stCondLst>
                            <p:childTnLst>
                              <p:par>
                                <p:cTn id="57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6"/>
      <p:bldP build="whole" bldLvl="1" animBg="1" rev="0" advAuto="0" spid="223" grpId="7"/>
      <p:bldP build="whole" bldLvl="1" animBg="1" rev="0" advAuto="0" spid="193" grpId="1"/>
      <p:bldP build="whole" bldLvl="1" animBg="1" rev="0" advAuto="0" spid="196" grpId="5"/>
      <p:bldP build="whole" bldLvl="1" animBg="1" rev="0" advAuto="0" spid="216" grpId="9"/>
      <p:bldP build="whole" bldLvl="1" animBg="1" rev="0" advAuto="0" spid="209" grpId="13"/>
      <p:bldP build="whole" bldLvl="1" animBg="1" rev="0" advAuto="0" spid="205" grpId="10"/>
      <p:bldP build="whole" bldLvl="1" animBg="1" rev="0" advAuto="0" spid="210" grpId="2"/>
      <p:bldP build="whole" bldLvl="1" animBg="1" rev="0" advAuto="0" spid="212" grpId="12"/>
      <p:bldP build="whole" bldLvl="1" animBg="1" rev="0" advAuto="0" spid="203" grpId="4"/>
      <p:bldP build="whole" bldLvl="1" animBg="1" rev="0" advAuto="0" spid="202" grpId="11"/>
      <p:bldP build="whole" bldLvl="1" animBg="1" rev="0" advAuto="0" spid="199" grpId="3"/>
      <p:bldP build="whole" bldLvl="1" animBg="1" rev="0" advAuto="0" spid="219" grpId="8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Commands</a:t>
            </a:r>
          </a:p>
        </p:txBody>
      </p:sp>
      <p:pic>
        <p:nvPicPr>
          <p:cNvPr id="226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./bin/client create"/>
          <p:cNvSpPr txBox="1"/>
          <p:nvPr/>
        </p:nvSpPr>
        <p:spPr>
          <a:xfrm>
            <a:off x="1937778" y="3601269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create</a:t>
            </a:r>
          </a:p>
        </p:txBody>
      </p:sp>
      <p:sp>
        <p:nvSpPr>
          <p:cNvPr id="228" name="./bin/client edit"/>
          <p:cNvSpPr txBox="1"/>
          <p:nvPr/>
        </p:nvSpPr>
        <p:spPr>
          <a:xfrm>
            <a:off x="1937778" y="5381240"/>
            <a:ext cx="8474473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edit</a:t>
            </a:r>
          </a:p>
        </p:txBody>
      </p:sp>
      <p:sp>
        <p:nvSpPr>
          <p:cNvPr id="229" name="./bin/client fetch"/>
          <p:cNvSpPr txBox="1"/>
          <p:nvPr/>
        </p:nvSpPr>
        <p:spPr>
          <a:xfrm>
            <a:off x="1937778" y="7161212"/>
            <a:ext cx="8963820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fetch</a:t>
            </a:r>
          </a:p>
        </p:txBody>
      </p:sp>
      <p:sp>
        <p:nvSpPr>
          <p:cNvPr id="230" name="./bin/client delete"/>
          <p:cNvSpPr txBox="1"/>
          <p:nvPr/>
        </p:nvSpPr>
        <p:spPr>
          <a:xfrm>
            <a:off x="1937778" y="8941183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delete</a:t>
            </a:r>
          </a:p>
        </p:txBody>
      </p:sp>
      <p:sp>
        <p:nvSpPr>
          <p:cNvPr id="231" name="Rectangle"/>
          <p:cNvSpPr/>
          <p:nvPr/>
        </p:nvSpPr>
        <p:spPr>
          <a:xfrm>
            <a:off x="1272098" y="3681650"/>
            <a:ext cx="604263" cy="1087014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2" name="Rectangle"/>
          <p:cNvSpPr/>
          <p:nvPr/>
        </p:nvSpPr>
        <p:spPr>
          <a:xfrm>
            <a:off x="1272098" y="5461622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3" name="Rectangle"/>
          <p:cNvSpPr/>
          <p:nvPr/>
        </p:nvSpPr>
        <p:spPr>
          <a:xfrm>
            <a:off x="1272098" y="7241593"/>
            <a:ext cx="604263" cy="1087014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4" name="Rectangle"/>
          <p:cNvSpPr/>
          <p:nvPr/>
        </p:nvSpPr>
        <p:spPr>
          <a:xfrm>
            <a:off x="1272098" y="9021564"/>
            <a:ext cx="604263" cy="1087014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5" name="./bin/client health"/>
          <p:cNvSpPr txBox="1"/>
          <p:nvPr/>
        </p:nvSpPr>
        <p:spPr>
          <a:xfrm>
            <a:off x="1937778" y="10721155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health</a:t>
            </a:r>
          </a:p>
        </p:txBody>
      </p:sp>
      <p:sp>
        <p:nvSpPr>
          <p:cNvPr id="236" name="Rectangle"/>
          <p:cNvSpPr/>
          <p:nvPr/>
        </p:nvSpPr>
        <p:spPr>
          <a:xfrm>
            <a:off x="1272098" y="10801536"/>
            <a:ext cx="604263" cy="1087014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4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4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900"/>
                            </p:stCondLst>
                            <p:childTnLst>
                              <p:par>
                                <p:cTn id="37" presetClass="entr" nodeType="afterEffect" presetSubtype="32" presetID="4" grpId="8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4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600"/>
                            </p:stCondLst>
                            <p:childTnLst>
                              <p:par>
                                <p:cTn id="41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300"/>
                            </p:stCondLst>
                            <p:childTnLst>
                              <p:par>
                                <p:cTn id="46" presetClass="entr" nodeType="afterEffect" presetSubtype="32" presetID="4" grpId="10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8" dur="4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7"/>
      <p:bldP build="whole" bldLvl="1" animBg="1" rev="0" advAuto="0" spid="227" grpId="1"/>
      <p:bldP build="whole" bldLvl="1" animBg="1" rev="0" advAuto="0" spid="231" grpId="2"/>
      <p:bldP build="whole" bldLvl="1" animBg="1" rev="0" advAuto="0" spid="232" grpId="4"/>
      <p:bldP build="whole" bldLvl="1" animBg="1" rev="0" advAuto="0" spid="235" grpId="9"/>
      <p:bldP build="whole" bldLvl="1" animBg="1" rev="0" advAuto="0" spid="234" grpId="8"/>
      <p:bldP build="whole" bldLvl="1" animBg="1" rev="0" advAuto="0" spid="236" grpId="10"/>
      <p:bldP build="whole" bldLvl="1" animBg="1" rev="0" advAuto="0" spid="228" grpId="3"/>
      <p:bldP build="whole" bldLvl="1" animBg="1" rev="0" advAuto="0" spid="229" grpId="5"/>
      <p:bldP build="whole" bldLvl="1" animBg="1" rev="0" advAuto="0" spid="233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Create</a:t>
            </a:r>
          </a:p>
        </p:txBody>
      </p:sp>
      <p:pic>
        <p:nvPicPr>
          <p:cNvPr id="239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./bin/client create"/>
          <p:cNvSpPr txBox="1"/>
          <p:nvPr/>
        </p:nvSpPr>
        <p:spPr>
          <a:xfrm>
            <a:off x="1937778" y="4491254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create</a:t>
            </a:r>
          </a:p>
        </p:txBody>
      </p:sp>
      <p:sp>
        <p:nvSpPr>
          <p:cNvPr id="241" name="Rectangle"/>
          <p:cNvSpPr/>
          <p:nvPr/>
        </p:nvSpPr>
        <p:spPr>
          <a:xfrm>
            <a:off x="1272098" y="4571636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2" name="—-title"/>
          <p:cNvSpPr txBox="1"/>
          <p:nvPr/>
        </p:nvSpPr>
        <p:spPr>
          <a:xfrm>
            <a:off x="2115578" y="6192784"/>
            <a:ext cx="358100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—-title</a:t>
            </a:r>
          </a:p>
        </p:txBody>
      </p:sp>
      <p:sp>
        <p:nvSpPr>
          <p:cNvPr id="243" name="—-message"/>
          <p:cNvSpPr txBox="1"/>
          <p:nvPr/>
        </p:nvSpPr>
        <p:spPr>
          <a:xfrm>
            <a:off x="2115578" y="7565083"/>
            <a:ext cx="4559698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—-message</a:t>
            </a:r>
          </a:p>
        </p:txBody>
      </p:sp>
      <p:sp>
        <p:nvSpPr>
          <p:cNvPr id="244" name="—-duration"/>
          <p:cNvSpPr txBox="1"/>
          <p:nvPr/>
        </p:nvSpPr>
        <p:spPr>
          <a:xfrm>
            <a:off x="2115578" y="8937383"/>
            <a:ext cx="504904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—-duration</a:t>
            </a:r>
          </a:p>
        </p:txBody>
      </p:sp>
      <p:sp>
        <p:nvSpPr>
          <p:cNvPr id="245" name="string"/>
          <p:cNvSpPr txBox="1"/>
          <p:nvPr/>
        </p:nvSpPr>
        <p:spPr>
          <a:xfrm>
            <a:off x="8051434" y="6192784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string</a:t>
            </a:r>
          </a:p>
        </p:txBody>
      </p:sp>
      <p:sp>
        <p:nvSpPr>
          <p:cNvPr id="246" name="string"/>
          <p:cNvSpPr txBox="1"/>
          <p:nvPr/>
        </p:nvSpPr>
        <p:spPr>
          <a:xfrm>
            <a:off x="8051434" y="7565083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string</a:t>
            </a:r>
          </a:p>
        </p:txBody>
      </p:sp>
      <p:sp>
        <p:nvSpPr>
          <p:cNvPr id="247" name="time.Duration"/>
          <p:cNvSpPr txBox="1"/>
          <p:nvPr/>
        </p:nvSpPr>
        <p:spPr>
          <a:xfrm>
            <a:off x="8051434" y="8937383"/>
            <a:ext cx="651708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time.</a:t>
            </a:r>
            <a:r>
              <a:rPr>
                <a:solidFill>
                  <a:schemeClr val="accent4"/>
                </a:solidFill>
              </a:rPr>
              <a:t>Duration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4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4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4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1"/>
      <p:bldP build="whole" bldLvl="1" animBg="1" rev="0" advAuto="0" spid="246" grpId="6"/>
      <p:bldP build="whole" bldLvl="1" animBg="1" rev="0" advAuto="0" spid="243" grpId="5"/>
      <p:bldP build="whole" bldLvl="1" animBg="1" rev="0" advAuto="0" spid="244" grpId="7"/>
      <p:bldP build="whole" bldLvl="1" animBg="1" rev="0" advAuto="0" spid="247" grpId="8"/>
      <p:bldP build="whole" bldLvl="1" animBg="1" rev="0" advAuto="0" spid="245" grpId="4"/>
      <p:bldP build="whole" bldLvl="1" animBg="1" rev="0" advAuto="0" spid="241" grpId="2"/>
      <p:bldP build="whole" bldLvl="1" animBg="1" rev="0" advAuto="0" spid="242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EDIT</a:t>
            </a:r>
          </a:p>
        </p:txBody>
      </p:sp>
      <p:pic>
        <p:nvPicPr>
          <p:cNvPr id="250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./bin/client edit"/>
          <p:cNvSpPr txBox="1"/>
          <p:nvPr/>
        </p:nvSpPr>
        <p:spPr>
          <a:xfrm>
            <a:off x="1937778" y="4491254"/>
            <a:ext cx="8474473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edit</a:t>
            </a:r>
          </a:p>
        </p:txBody>
      </p:sp>
      <p:sp>
        <p:nvSpPr>
          <p:cNvPr id="252" name="Rectangle"/>
          <p:cNvSpPr/>
          <p:nvPr/>
        </p:nvSpPr>
        <p:spPr>
          <a:xfrm>
            <a:off x="1272098" y="4571636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3" name="flag.Value"/>
          <p:cNvSpPr txBox="1"/>
          <p:nvPr/>
        </p:nvSpPr>
        <p:spPr>
          <a:xfrm>
            <a:off x="7978539" y="5953012"/>
            <a:ext cx="504904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flag.</a:t>
            </a:r>
            <a:r>
              <a:rPr>
                <a:solidFill>
                  <a:schemeClr val="accent4"/>
                </a:solidFill>
              </a:rPr>
              <a:t>Value</a:t>
            </a:r>
          </a:p>
        </p:txBody>
      </p:sp>
      <p:sp>
        <p:nvSpPr>
          <p:cNvPr id="254" name="—-title"/>
          <p:cNvSpPr txBox="1"/>
          <p:nvPr/>
        </p:nvSpPr>
        <p:spPr>
          <a:xfrm>
            <a:off x="2115578" y="7325311"/>
            <a:ext cx="358100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—-title</a:t>
            </a:r>
          </a:p>
        </p:txBody>
      </p:sp>
      <p:sp>
        <p:nvSpPr>
          <p:cNvPr id="255" name="—-message"/>
          <p:cNvSpPr txBox="1"/>
          <p:nvPr/>
        </p:nvSpPr>
        <p:spPr>
          <a:xfrm>
            <a:off x="2115578" y="8697610"/>
            <a:ext cx="4559698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—-message</a:t>
            </a:r>
          </a:p>
        </p:txBody>
      </p:sp>
      <p:sp>
        <p:nvSpPr>
          <p:cNvPr id="256" name="—-duration"/>
          <p:cNvSpPr txBox="1"/>
          <p:nvPr/>
        </p:nvSpPr>
        <p:spPr>
          <a:xfrm>
            <a:off x="2115578" y="10069910"/>
            <a:ext cx="504904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—-duration</a:t>
            </a:r>
          </a:p>
        </p:txBody>
      </p:sp>
      <p:sp>
        <p:nvSpPr>
          <p:cNvPr id="257" name="string"/>
          <p:cNvSpPr txBox="1"/>
          <p:nvPr/>
        </p:nvSpPr>
        <p:spPr>
          <a:xfrm>
            <a:off x="8051434" y="7325311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string</a:t>
            </a:r>
          </a:p>
        </p:txBody>
      </p:sp>
      <p:sp>
        <p:nvSpPr>
          <p:cNvPr id="258" name="string"/>
          <p:cNvSpPr txBox="1"/>
          <p:nvPr/>
        </p:nvSpPr>
        <p:spPr>
          <a:xfrm>
            <a:off x="8051434" y="8697610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string</a:t>
            </a:r>
          </a:p>
        </p:txBody>
      </p:sp>
      <p:sp>
        <p:nvSpPr>
          <p:cNvPr id="259" name="time.Duration"/>
          <p:cNvSpPr txBox="1"/>
          <p:nvPr/>
        </p:nvSpPr>
        <p:spPr>
          <a:xfrm>
            <a:off x="8051434" y="10069910"/>
            <a:ext cx="651708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time.</a:t>
            </a:r>
            <a:r>
              <a:rPr>
                <a:solidFill>
                  <a:schemeClr val="accent4"/>
                </a:solidFill>
              </a:rPr>
              <a:t>Duration</a:t>
            </a:r>
          </a:p>
        </p:txBody>
      </p:sp>
      <p:sp>
        <p:nvSpPr>
          <p:cNvPr id="260" name="—-id"/>
          <p:cNvSpPr txBox="1"/>
          <p:nvPr/>
        </p:nvSpPr>
        <p:spPr>
          <a:xfrm>
            <a:off x="2115578" y="5953012"/>
            <a:ext cx="211296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—-id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4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4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4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00"/>
                            </p:stCondLst>
                            <p:childTnLst>
                              <p:par>
                                <p:cTn id="41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400"/>
                            </p:stCondLst>
                            <p:childTnLst>
                              <p:par>
                                <p:cTn id="46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4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1" grpId="1"/>
      <p:bldP build="whole" bldLvl="1" animBg="1" rev="0" advAuto="0" spid="260" grpId="3"/>
      <p:bldP build="whole" bldLvl="1" animBg="1" rev="0" advAuto="0" spid="252" grpId="2"/>
      <p:bldP build="whole" bldLvl="1" animBg="1" rev="0" advAuto="0" spid="253" grpId="4"/>
      <p:bldP build="whole" bldLvl="1" animBg="1" rev="0" advAuto="0" spid="255" grpId="7"/>
      <p:bldP build="whole" bldLvl="1" animBg="1" rev="0" advAuto="0" spid="258" grpId="8"/>
      <p:bldP build="whole" bldLvl="1" animBg="1" rev="0" advAuto="0" spid="257" grpId="6"/>
      <p:bldP build="whole" bldLvl="1" animBg="1" rev="0" advAuto="0" spid="254" grpId="5"/>
      <p:bldP build="whole" bldLvl="1" animBg="1" rev="0" advAuto="0" spid="256" grpId="9"/>
      <p:bldP build="whole" bldLvl="1" animBg="1" rev="0" advAuto="0" spid="259" grpId="1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FETCH</a:t>
            </a:r>
          </a:p>
        </p:txBody>
      </p:sp>
      <p:pic>
        <p:nvPicPr>
          <p:cNvPr id="263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./bin/client fetch"/>
          <p:cNvSpPr txBox="1"/>
          <p:nvPr/>
        </p:nvSpPr>
        <p:spPr>
          <a:xfrm>
            <a:off x="1937778" y="4491254"/>
            <a:ext cx="8963820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fetch</a:t>
            </a:r>
          </a:p>
        </p:txBody>
      </p:sp>
      <p:sp>
        <p:nvSpPr>
          <p:cNvPr id="265" name="Rectangle"/>
          <p:cNvSpPr/>
          <p:nvPr/>
        </p:nvSpPr>
        <p:spPr>
          <a:xfrm>
            <a:off x="1272098" y="4571636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6" name="flag.Value"/>
          <p:cNvSpPr txBox="1"/>
          <p:nvPr/>
        </p:nvSpPr>
        <p:spPr>
          <a:xfrm>
            <a:off x="5187924" y="5953012"/>
            <a:ext cx="504904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flag.</a:t>
            </a:r>
            <a:r>
              <a:rPr>
                <a:solidFill>
                  <a:schemeClr val="accent4"/>
                </a:solidFill>
              </a:rPr>
              <a:t>Value</a:t>
            </a:r>
          </a:p>
        </p:txBody>
      </p:sp>
      <p:sp>
        <p:nvSpPr>
          <p:cNvPr id="267" name="—-id"/>
          <p:cNvSpPr txBox="1"/>
          <p:nvPr/>
        </p:nvSpPr>
        <p:spPr>
          <a:xfrm>
            <a:off x="2115578" y="5953012"/>
            <a:ext cx="211296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—-id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4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5" grpId="2"/>
      <p:bldP build="whole" bldLvl="1" animBg="1" rev="0" advAuto="0" spid="267" grpId="3"/>
      <p:bldP build="whole" bldLvl="1" animBg="1" rev="0" advAuto="0" spid="266" grpId="4"/>
      <p:bldP build="whole" bldLvl="1" animBg="1" rev="0" advAuto="0" spid="26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DELETE</a:t>
            </a:r>
          </a:p>
        </p:txBody>
      </p:sp>
      <p:pic>
        <p:nvPicPr>
          <p:cNvPr id="270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./bin/client delete"/>
          <p:cNvSpPr txBox="1"/>
          <p:nvPr/>
        </p:nvSpPr>
        <p:spPr>
          <a:xfrm>
            <a:off x="1937778" y="4491254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delete</a:t>
            </a:r>
          </a:p>
        </p:txBody>
      </p:sp>
      <p:sp>
        <p:nvSpPr>
          <p:cNvPr id="272" name="Rectangle"/>
          <p:cNvSpPr/>
          <p:nvPr/>
        </p:nvSpPr>
        <p:spPr>
          <a:xfrm>
            <a:off x="1272098" y="4571636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3" name="flag.Value"/>
          <p:cNvSpPr txBox="1"/>
          <p:nvPr/>
        </p:nvSpPr>
        <p:spPr>
          <a:xfrm>
            <a:off x="5187924" y="5953012"/>
            <a:ext cx="504904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flag.</a:t>
            </a:r>
            <a:r>
              <a:rPr>
                <a:solidFill>
                  <a:schemeClr val="accent4"/>
                </a:solidFill>
              </a:rPr>
              <a:t>Value</a:t>
            </a:r>
          </a:p>
        </p:txBody>
      </p:sp>
      <p:sp>
        <p:nvSpPr>
          <p:cNvPr id="274" name="—-id"/>
          <p:cNvSpPr txBox="1"/>
          <p:nvPr/>
        </p:nvSpPr>
        <p:spPr>
          <a:xfrm>
            <a:off x="2115578" y="5953012"/>
            <a:ext cx="211296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—-id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4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2" grpId="2"/>
      <p:bldP build="whole" bldLvl="1" animBg="1" rev="0" advAuto="0" spid="271" grpId="1"/>
      <p:bldP build="whole" bldLvl="1" animBg="1" rev="0" advAuto="0" spid="273" grpId="4"/>
      <p:bldP build="whole" bldLvl="1" animBg="1" rev="0" advAuto="0" spid="274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Health</a:t>
            </a:r>
          </a:p>
        </p:txBody>
      </p:sp>
      <p:pic>
        <p:nvPicPr>
          <p:cNvPr id="277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./bin/client health"/>
          <p:cNvSpPr txBox="1"/>
          <p:nvPr/>
        </p:nvSpPr>
        <p:spPr>
          <a:xfrm>
            <a:off x="1937778" y="4491254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health</a:t>
            </a:r>
          </a:p>
        </p:txBody>
      </p:sp>
      <p:sp>
        <p:nvSpPr>
          <p:cNvPr id="279" name="Rectangle"/>
          <p:cNvSpPr/>
          <p:nvPr/>
        </p:nvSpPr>
        <p:spPr>
          <a:xfrm>
            <a:off x="1272098" y="4571636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0" name="—-host"/>
          <p:cNvSpPr txBox="1"/>
          <p:nvPr/>
        </p:nvSpPr>
        <p:spPr>
          <a:xfrm>
            <a:off x="2115578" y="5953012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—-host</a:t>
            </a:r>
          </a:p>
        </p:txBody>
      </p:sp>
      <p:sp>
        <p:nvSpPr>
          <p:cNvPr id="281" name="string"/>
          <p:cNvSpPr txBox="1"/>
          <p:nvPr/>
        </p:nvSpPr>
        <p:spPr>
          <a:xfrm>
            <a:off x="6544338" y="5953012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string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4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" grpId="2"/>
      <p:bldP build="whole" bldLvl="1" animBg="1" rev="0" advAuto="0" spid="278" grpId="1"/>
      <p:bldP build="whole" bldLvl="1" animBg="1" rev="0" advAuto="0" spid="280" grpId="3"/>
      <p:bldP build="whole" bldLvl="1" animBg="1" rev="0" advAuto="0" spid="281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[]flag.value</a:t>
            </a:r>
          </a:p>
        </p:txBody>
      </p:sp>
      <p:pic>
        <p:nvPicPr>
          <p:cNvPr id="284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7" name="Group"/>
          <p:cNvGrpSpPr/>
          <p:nvPr/>
        </p:nvGrpSpPr>
        <p:grpSpPr>
          <a:xfrm>
            <a:off x="1270000" y="5143500"/>
            <a:ext cx="11658600" cy="5283200"/>
            <a:chOff x="0" y="0"/>
            <a:chExt cx="11658600" cy="5283200"/>
          </a:xfrm>
        </p:grpSpPr>
        <p:sp>
          <p:nvSpPr>
            <p:cNvPr id="285" name="Rounded Rectangle"/>
            <p:cNvSpPr/>
            <p:nvPr/>
          </p:nvSpPr>
          <p:spPr>
            <a:xfrm>
              <a:off x="0" y="0"/>
              <a:ext cx="11658600" cy="5283200"/>
            </a:xfrm>
            <a:prstGeom prst="roundRect">
              <a:avLst>
                <a:gd name="adj" fmla="val 360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6" name="type Value interface {…"/>
            <p:cNvSpPr txBox="1"/>
            <p:nvPr/>
          </p:nvSpPr>
          <p:spPr>
            <a:xfrm>
              <a:off x="563671" y="512762"/>
              <a:ext cx="10531259" cy="4257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type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Value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interface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 {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String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()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string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Set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string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)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error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