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609559" y="8234388"/>
            <a:ext cx="1316488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CLI Client</a:t>
            </a:r>
          </a:p>
        </p:txBody>
      </p:sp>
      <p:pic>
        <p:nvPicPr>
          <p:cNvPr id="18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210" y="3273929"/>
            <a:ext cx="3641580" cy="425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Client response</a:t>
            </a:r>
          </a:p>
        </p:txBody>
      </p:sp>
      <p:pic>
        <p:nvPicPr>
          <p:cNvPr id="29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8" name="Group"/>
          <p:cNvGrpSpPr/>
          <p:nvPr/>
        </p:nvGrpSpPr>
        <p:grpSpPr>
          <a:xfrm>
            <a:off x="616003" y="4354055"/>
            <a:ext cx="17453192" cy="6953789"/>
            <a:chOff x="0" y="0"/>
            <a:chExt cx="17453190" cy="6953787"/>
          </a:xfrm>
        </p:grpSpPr>
        <p:sp>
          <p:nvSpPr>
            <p:cNvPr id="296" name="Rounded Rectangle"/>
            <p:cNvSpPr/>
            <p:nvPr/>
          </p:nvSpPr>
          <p:spPr>
            <a:xfrm>
              <a:off x="0" y="0"/>
              <a:ext cx="17453191" cy="6953788"/>
            </a:xfrm>
            <a:prstGeom prst="roundRect">
              <a:avLst>
                <a:gd name="adj" fmla="val 274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7" name="{…"/>
            <p:cNvSpPr txBox="1"/>
            <p:nvPr/>
          </p:nvSpPr>
          <p:spPr>
            <a:xfrm>
              <a:off x="550903" y="509856"/>
              <a:ext cx="16351384" cy="593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42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{</a:t>
              </a: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id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2020-01-09 13:11:56 +0200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title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Some title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message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Some message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duration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1000000000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created_at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2020-01-14T18:08:09.731354+02:00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",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 lvl="3">
                <a:spcBef>
                  <a:spcPts val="0"/>
                </a:spcBef>
                <a:defRPr sz="42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   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modified_at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2020-01-14T18:08:09.731354+02:00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endPara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endParaRPr>
            </a:p>
            <a:p>
              <a:pPr>
                <a:spcBef>
                  <a:spcPts val="0"/>
                </a:spcBef>
                <a:defRPr sz="42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CLI client</a:t>
            </a:r>
          </a:p>
        </p:txBody>
      </p:sp>
      <p:pic>
        <p:nvPicPr>
          <p:cNvPr id="18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3" name="Group"/>
          <p:cNvGrpSpPr/>
          <p:nvPr/>
        </p:nvGrpSpPr>
        <p:grpSpPr>
          <a:xfrm>
            <a:off x="1103521" y="7452083"/>
            <a:ext cx="1656962" cy="2234076"/>
            <a:chOff x="0" y="0"/>
            <a:chExt cx="1656960" cy="2234074"/>
          </a:xfrm>
        </p:grpSpPr>
        <p:grpSp>
          <p:nvGrpSpPr>
            <p:cNvPr id="191" name="Group"/>
            <p:cNvGrpSpPr/>
            <p:nvPr/>
          </p:nvGrpSpPr>
          <p:grpSpPr>
            <a:xfrm>
              <a:off x="0" y="0"/>
              <a:ext cx="1656961" cy="1320749"/>
              <a:chOff x="0" y="0"/>
              <a:chExt cx="1656960" cy="1320748"/>
            </a:xfrm>
          </p:grpSpPr>
          <p:sp>
            <p:nvSpPr>
              <p:cNvPr id="186" name="Rounded Rectangle"/>
              <p:cNvSpPr/>
              <p:nvPr/>
            </p:nvSpPr>
            <p:spPr>
              <a:xfrm>
                <a:off x="0" y="0"/>
                <a:ext cx="1656961" cy="1320749"/>
              </a:xfrm>
              <a:prstGeom prst="roundRect">
                <a:avLst>
                  <a:gd name="adj" fmla="val 3421"/>
                </a:avLst>
              </a:prstGeom>
              <a:solidFill>
                <a:srgbClr val="263238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889000" dist="25400" dir="5400000">
                  <a:srgbClr val="000000">
                    <a:alpha val="29816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87" name="Circle"/>
              <p:cNvSpPr/>
              <p:nvPr/>
            </p:nvSpPr>
            <p:spPr>
              <a:xfrm>
                <a:off x="106746" y="96875"/>
                <a:ext cx="97564" cy="97564"/>
              </a:xfrm>
              <a:prstGeom prst="ellipse">
                <a:avLst/>
              </a:prstGeom>
              <a:solidFill>
                <a:srgbClr val="F44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88" name="Circle"/>
              <p:cNvSpPr/>
              <p:nvPr/>
            </p:nvSpPr>
            <p:spPr>
              <a:xfrm>
                <a:off x="277836" y="96875"/>
                <a:ext cx="97564" cy="97564"/>
              </a:xfrm>
              <a:prstGeom prst="ellipse">
                <a:avLst/>
              </a:prstGeom>
              <a:solidFill>
                <a:srgbClr val="FFC10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89" name="Circle"/>
              <p:cNvSpPr/>
              <p:nvPr/>
            </p:nvSpPr>
            <p:spPr>
              <a:xfrm>
                <a:off x="448926" y="96875"/>
                <a:ext cx="97565" cy="97564"/>
              </a:xfrm>
              <a:prstGeom prst="ellipse">
                <a:avLst/>
              </a:prstGeom>
              <a:solidFill>
                <a:srgbClr val="8BC5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113434" y="606606"/>
                <a:ext cx="190900" cy="368401"/>
              </a:xfrm>
              <a:prstGeom prst="rect">
                <a:avLst/>
              </a:prstGeom>
              <a:solidFill>
                <a:srgbClr val="8BC5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</p:grpSp>
        <p:sp>
          <p:nvSpPr>
            <p:cNvPr id="192" name="CLI"/>
            <p:cNvSpPr txBox="1"/>
            <p:nvPr/>
          </p:nvSpPr>
          <p:spPr>
            <a:xfrm>
              <a:off x="418206" y="1506999"/>
              <a:ext cx="820548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CLI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7609318" y="7086163"/>
            <a:ext cx="2612518" cy="2599997"/>
            <a:chOff x="0" y="0"/>
            <a:chExt cx="2612517" cy="2599995"/>
          </a:xfrm>
        </p:grpSpPr>
        <p:pic>
          <p:nvPicPr>
            <p:cNvPr id="194" name="hand-shake.png" descr="hand-shak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9963" y="0"/>
              <a:ext cx="2052590" cy="205259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195" name="HTTP Client"/>
            <p:cNvSpPr txBox="1"/>
            <p:nvPr/>
          </p:nvSpPr>
          <p:spPr>
            <a:xfrm>
              <a:off x="0" y="1872920"/>
              <a:ext cx="2612517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HTTP Client</a:t>
              </a:r>
            </a:p>
          </p:txBody>
        </p:sp>
      </p:grpSp>
      <p:pic>
        <p:nvPicPr>
          <p:cNvPr id="19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354839">
            <a:off x="5901727" y="6915744"/>
            <a:ext cx="1917810" cy="405592"/>
          </a:xfrm>
          <a:prstGeom prst="rect">
            <a:avLst/>
          </a:prstGeom>
        </p:spPr>
      </p:pic>
      <p:pic>
        <p:nvPicPr>
          <p:cNvPr id="199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62560" y="7909662"/>
            <a:ext cx="1132550" cy="405592"/>
          </a:xfrm>
          <a:prstGeom prst="rect">
            <a:avLst/>
          </a:prstGeom>
        </p:spPr>
      </p:pic>
      <p:grpSp>
        <p:nvGrpSpPr>
          <p:cNvPr id="203" name="Group"/>
          <p:cNvGrpSpPr/>
          <p:nvPr/>
        </p:nvGrpSpPr>
        <p:grpSpPr>
          <a:xfrm>
            <a:off x="3859643" y="7369836"/>
            <a:ext cx="2650516" cy="2306963"/>
            <a:chOff x="0" y="0"/>
            <a:chExt cx="2650515" cy="2306961"/>
          </a:xfrm>
        </p:grpSpPr>
        <p:pic>
          <p:nvPicPr>
            <p:cNvPr id="201" name="switch.png" descr="switch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82636" y="0"/>
              <a:ext cx="1485244" cy="1485243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202" name="Cmd Switch"/>
            <p:cNvSpPr txBox="1"/>
            <p:nvPr/>
          </p:nvSpPr>
          <p:spPr>
            <a:xfrm>
              <a:off x="0" y="1579886"/>
              <a:ext cx="2650516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Cmd Switch</a:t>
              </a:r>
            </a:p>
          </p:txBody>
        </p:sp>
      </p:grpSp>
      <p:pic>
        <p:nvPicPr>
          <p:cNvPr id="218" name="Connection Line" descr="Connection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136848" y="9652763"/>
            <a:ext cx="4174466" cy="1834317"/>
          </a:xfrm>
          <a:prstGeom prst="rect">
            <a:avLst/>
          </a:prstGeom>
        </p:spPr>
      </p:pic>
      <p:grpSp>
        <p:nvGrpSpPr>
          <p:cNvPr id="207" name="Group"/>
          <p:cNvGrpSpPr/>
          <p:nvPr/>
        </p:nvGrpSpPr>
        <p:grpSpPr>
          <a:xfrm>
            <a:off x="6651995" y="9766334"/>
            <a:ext cx="1270001" cy="1270001"/>
            <a:chOff x="0" y="0"/>
            <a:chExt cx="1270000" cy="1270000"/>
          </a:xfrm>
        </p:grpSpPr>
        <p:sp>
          <p:nvSpPr>
            <p:cNvPr id="205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6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pic>
        <p:nvPicPr>
          <p:cNvPr id="220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73601" y="9708133"/>
            <a:ext cx="3380215" cy="1817238"/>
          </a:xfrm>
          <a:prstGeom prst="rect">
            <a:avLst/>
          </a:prstGeom>
        </p:spPr>
      </p:pic>
      <p:grpSp>
        <p:nvGrpSpPr>
          <p:cNvPr id="211" name="Group"/>
          <p:cNvGrpSpPr/>
          <p:nvPr/>
        </p:nvGrpSpPr>
        <p:grpSpPr>
          <a:xfrm>
            <a:off x="2896003" y="9771443"/>
            <a:ext cx="1270001" cy="1270001"/>
            <a:chOff x="0" y="0"/>
            <a:chExt cx="1270000" cy="1270000"/>
          </a:xfrm>
        </p:grpSpPr>
        <p:sp>
          <p:nvSpPr>
            <p:cNvPr id="209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0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7351102" y="3917850"/>
            <a:ext cx="3128951" cy="2588221"/>
            <a:chOff x="0" y="0"/>
            <a:chExt cx="3128949" cy="2588219"/>
          </a:xfrm>
        </p:grpSpPr>
        <p:pic>
          <p:nvPicPr>
            <p:cNvPr id="212" name="car.png" descr="car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02980" y="0"/>
              <a:ext cx="1922989" cy="192298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213" name="Round Tripper"/>
            <p:cNvSpPr txBox="1"/>
            <p:nvPr/>
          </p:nvSpPr>
          <p:spPr>
            <a:xfrm>
              <a:off x="0" y="1861144"/>
              <a:ext cx="3128950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Round Tripper</a:t>
              </a:r>
            </a:p>
          </p:txBody>
        </p:sp>
      </p:grpSp>
      <p:pic>
        <p:nvPicPr>
          <p:cNvPr id="215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5400000">
            <a:off x="8357897" y="6963089"/>
            <a:ext cx="1115361" cy="405591"/>
          </a:xfrm>
          <a:prstGeom prst="rect">
            <a:avLst/>
          </a:prstGeom>
        </p:spPr>
      </p:pic>
      <p:sp>
        <p:nvSpPr>
          <p:cNvPr id="217" name="/health"/>
          <p:cNvSpPr txBox="1"/>
          <p:nvPr/>
        </p:nvSpPr>
        <p:spPr>
          <a:xfrm rot="19440000">
            <a:off x="5696546" y="6738748"/>
            <a:ext cx="1600679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7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/health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7"/>
      <p:bldP build="whole" bldLvl="1" animBg="1" rev="0" advAuto="0" spid="197" grpId="4"/>
      <p:bldP build="whole" bldLvl="1" animBg="1" rev="0" advAuto="0" spid="196" grpId="8"/>
      <p:bldP build="whole" bldLvl="1" animBg="1" rev="0" advAuto="0" spid="220" grpId="11"/>
      <p:bldP build="whole" bldLvl="1" animBg="1" rev="0" advAuto="0" spid="207" grpId="10"/>
      <p:bldP build="whole" bldLvl="1" animBg="1" rev="0" advAuto="0" spid="203" grpId="3"/>
      <p:bldP build="whole" bldLvl="1" animBg="1" rev="0" advAuto="0" spid="218" grpId="9"/>
      <p:bldP build="whole" bldLvl="1" animBg="1" rev="0" advAuto="0" spid="193" grpId="1"/>
      <p:bldP build="whole" bldLvl="1" animBg="1" rev="0" advAuto="0" spid="199" grpId="2"/>
      <p:bldP build="whole" bldLvl="1" animBg="1" rev="0" advAuto="0" spid="217" grpId="5"/>
      <p:bldP build="whole" bldLvl="1" animBg="1" rev="0" advAuto="0" spid="214" grpId="6"/>
      <p:bldP build="whole" bldLvl="1" animBg="1" rev="0" advAuto="0" spid="211" grpId="1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Commands</a:t>
            </a:r>
          </a:p>
        </p:txBody>
      </p:sp>
      <p:pic>
        <p:nvPicPr>
          <p:cNvPr id="224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./bin/client create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create</a:t>
            </a:r>
          </a:p>
        </p:txBody>
      </p:sp>
      <p:sp>
        <p:nvSpPr>
          <p:cNvPr id="226" name="./bin/client edit"/>
          <p:cNvSpPr txBox="1"/>
          <p:nvPr/>
        </p:nvSpPr>
        <p:spPr>
          <a:xfrm>
            <a:off x="1937778" y="6271226"/>
            <a:ext cx="8474473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edit</a:t>
            </a:r>
          </a:p>
        </p:txBody>
      </p:sp>
      <p:sp>
        <p:nvSpPr>
          <p:cNvPr id="227" name="./bin/client fetch"/>
          <p:cNvSpPr txBox="1"/>
          <p:nvPr/>
        </p:nvSpPr>
        <p:spPr>
          <a:xfrm>
            <a:off x="1937778" y="8051198"/>
            <a:ext cx="896382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fetch</a:t>
            </a:r>
          </a:p>
        </p:txBody>
      </p:sp>
      <p:sp>
        <p:nvSpPr>
          <p:cNvPr id="228" name="./bin/client delete"/>
          <p:cNvSpPr txBox="1"/>
          <p:nvPr/>
        </p:nvSpPr>
        <p:spPr>
          <a:xfrm>
            <a:off x="1937778" y="9831169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delete</a:t>
            </a:r>
          </a:p>
        </p:txBody>
      </p:sp>
      <p:sp>
        <p:nvSpPr>
          <p:cNvPr id="229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0" name="Rectangle"/>
          <p:cNvSpPr/>
          <p:nvPr/>
        </p:nvSpPr>
        <p:spPr>
          <a:xfrm>
            <a:off x="1272098" y="6351607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1" name="Rectangle"/>
          <p:cNvSpPr/>
          <p:nvPr/>
        </p:nvSpPr>
        <p:spPr>
          <a:xfrm>
            <a:off x="1272098" y="8131579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Rectangle"/>
          <p:cNvSpPr/>
          <p:nvPr/>
        </p:nvSpPr>
        <p:spPr>
          <a:xfrm>
            <a:off x="1272098" y="9911550"/>
            <a:ext cx="604263" cy="1087014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4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4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9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4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7"/>
      <p:bldP build="whole" bldLvl="1" animBg="1" rev="0" advAuto="0" spid="232" grpId="8"/>
      <p:bldP build="whole" bldLvl="1" animBg="1" rev="0" advAuto="0" spid="227" grpId="5"/>
      <p:bldP build="whole" bldLvl="1" animBg="1" rev="0" advAuto="0" spid="229" grpId="2"/>
      <p:bldP build="whole" bldLvl="1" animBg="1" rev="0" advAuto="0" spid="225" grpId="1"/>
      <p:bldP build="whole" bldLvl="1" animBg="1" rev="0" advAuto="0" spid="231" grpId="6"/>
      <p:bldP build="whole" bldLvl="1" animBg="1" rev="0" advAuto="0" spid="230" grpId="4"/>
      <p:bldP build="whole" bldLvl="1" animBg="1" rev="0" advAuto="0" spid="22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Create</a:t>
            </a:r>
          </a:p>
        </p:txBody>
      </p:sp>
      <p:pic>
        <p:nvPicPr>
          <p:cNvPr id="23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./bin/client create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create</a:t>
            </a:r>
          </a:p>
        </p:txBody>
      </p:sp>
      <p:sp>
        <p:nvSpPr>
          <p:cNvPr id="237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8" name="—-title"/>
          <p:cNvSpPr txBox="1"/>
          <p:nvPr/>
        </p:nvSpPr>
        <p:spPr>
          <a:xfrm>
            <a:off x="2115578" y="6192784"/>
            <a:ext cx="358100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—-title</a:t>
            </a:r>
          </a:p>
        </p:txBody>
      </p:sp>
      <p:sp>
        <p:nvSpPr>
          <p:cNvPr id="239" name="—-message"/>
          <p:cNvSpPr txBox="1"/>
          <p:nvPr/>
        </p:nvSpPr>
        <p:spPr>
          <a:xfrm>
            <a:off x="2115578" y="7565083"/>
            <a:ext cx="4559698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—-message</a:t>
            </a:r>
          </a:p>
        </p:txBody>
      </p:sp>
      <p:sp>
        <p:nvSpPr>
          <p:cNvPr id="240" name="—-duration"/>
          <p:cNvSpPr txBox="1"/>
          <p:nvPr/>
        </p:nvSpPr>
        <p:spPr>
          <a:xfrm>
            <a:off x="2115578" y="8937383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—-duration</a:t>
            </a:r>
          </a:p>
        </p:txBody>
      </p:sp>
      <p:sp>
        <p:nvSpPr>
          <p:cNvPr id="241" name="string"/>
          <p:cNvSpPr txBox="1"/>
          <p:nvPr/>
        </p:nvSpPr>
        <p:spPr>
          <a:xfrm>
            <a:off x="8051434" y="6192784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string</a:t>
            </a:r>
          </a:p>
        </p:txBody>
      </p:sp>
      <p:sp>
        <p:nvSpPr>
          <p:cNvPr id="242" name="string"/>
          <p:cNvSpPr txBox="1"/>
          <p:nvPr/>
        </p:nvSpPr>
        <p:spPr>
          <a:xfrm>
            <a:off x="8051434" y="7565083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string</a:t>
            </a:r>
          </a:p>
        </p:txBody>
      </p:sp>
      <p:sp>
        <p:nvSpPr>
          <p:cNvPr id="243" name="time.Duration"/>
          <p:cNvSpPr txBox="1"/>
          <p:nvPr/>
        </p:nvSpPr>
        <p:spPr>
          <a:xfrm>
            <a:off x="8051434" y="8937383"/>
            <a:ext cx="651708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time.</a:t>
            </a:r>
            <a:r>
              <a:rPr>
                <a:solidFill>
                  <a:schemeClr val="accent4"/>
                </a:solidFill>
              </a:rPr>
              <a:t>Duration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2"/>
      <p:bldP build="whole" bldLvl="1" animBg="1" rev="0" advAuto="0" spid="243" grpId="8"/>
      <p:bldP build="whole" bldLvl="1" animBg="1" rev="0" advAuto="0" spid="239" grpId="5"/>
      <p:bldP build="whole" bldLvl="1" animBg="1" rev="0" advAuto="0" spid="238" grpId="3"/>
      <p:bldP build="whole" bldLvl="1" animBg="1" rev="0" advAuto="0" spid="242" grpId="6"/>
      <p:bldP build="whole" bldLvl="1" animBg="1" rev="0" advAuto="0" spid="241" grpId="4"/>
      <p:bldP build="whole" bldLvl="1" animBg="1" rev="0" advAuto="0" spid="240" grpId="7"/>
      <p:bldP build="whole" bldLvl="1" animBg="1" rev="0" advAuto="0" spid="2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EDIT</a:t>
            </a:r>
          </a:p>
        </p:txBody>
      </p:sp>
      <p:pic>
        <p:nvPicPr>
          <p:cNvPr id="246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./bin/client edit"/>
          <p:cNvSpPr txBox="1"/>
          <p:nvPr/>
        </p:nvSpPr>
        <p:spPr>
          <a:xfrm>
            <a:off x="1937778" y="4491254"/>
            <a:ext cx="8474473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edit</a:t>
            </a:r>
          </a:p>
        </p:txBody>
      </p:sp>
      <p:sp>
        <p:nvSpPr>
          <p:cNvPr id="248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9" name="[]flag.Value"/>
          <p:cNvSpPr txBox="1"/>
          <p:nvPr/>
        </p:nvSpPr>
        <p:spPr>
          <a:xfrm>
            <a:off x="7873634" y="5953012"/>
            <a:ext cx="6027738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[]</a:t>
            </a: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50" name="—-title"/>
          <p:cNvSpPr txBox="1"/>
          <p:nvPr/>
        </p:nvSpPr>
        <p:spPr>
          <a:xfrm>
            <a:off x="2115578" y="7325311"/>
            <a:ext cx="358100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—-title</a:t>
            </a:r>
          </a:p>
        </p:txBody>
      </p:sp>
      <p:sp>
        <p:nvSpPr>
          <p:cNvPr id="251" name="—-message"/>
          <p:cNvSpPr txBox="1"/>
          <p:nvPr/>
        </p:nvSpPr>
        <p:spPr>
          <a:xfrm>
            <a:off x="2115578" y="8697610"/>
            <a:ext cx="4559698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—-message</a:t>
            </a:r>
          </a:p>
        </p:txBody>
      </p:sp>
      <p:sp>
        <p:nvSpPr>
          <p:cNvPr id="252" name="—-duration"/>
          <p:cNvSpPr txBox="1"/>
          <p:nvPr/>
        </p:nvSpPr>
        <p:spPr>
          <a:xfrm>
            <a:off x="2115578" y="10069910"/>
            <a:ext cx="504904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—-duration</a:t>
            </a:r>
          </a:p>
        </p:txBody>
      </p:sp>
      <p:sp>
        <p:nvSpPr>
          <p:cNvPr id="253" name="string"/>
          <p:cNvSpPr txBox="1"/>
          <p:nvPr/>
        </p:nvSpPr>
        <p:spPr>
          <a:xfrm>
            <a:off x="8051434" y="7325311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string</a:t>
            </a:r>
          </a:p>
        </p:txBody>
      </p:sp>
      <p:sp>
        <p:nvSpPr>
          <p:cNvPr id="254" name="string"/>
          <p:cNvSpPr txBox="1"/>
          <p:nvPr/>
        </p:nvSpPr>
        <p:spPr>
          <a:xfrm>
            <a:off x="8051434" y="8697610"/>
            <a:ext cx="309165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string</a:t>
            </a:r>
          </a:p>
        </p:txBody>
      </p:sp>
      <p:sp>
        <p:nvSpPr>
          <p:cNvPr id="255" name="time.Duration"/>
          <p:cNvSpPr txBox="1"/>
          <p:nvPr/>
        </p:nvSpPr>
        <p:spPr>
          <a:xfrm>
            <a:off x="8051434" y="10069910"/>
            <a:ext cx="651708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time.</a:t>
            </a:r>
            <a:r>
              <a:rPr>
                <a:solidFill>
                  <a:schemeClr val="accent4"/>
                </a:solidFill>
              </a:rPr>
              <a:t>Duration</a:t>
            </a:r>
          </a:p>
        </p:txBody>
      </p:sp>
      <p:sp>
        <p:nvSpPr>
          <p:cNvPr id="256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4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4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00"/>
                            </p:stCondLst>
                            <p:childTnLst>
                              <p:par>
                                <p:cTn id="41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4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4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3"/>
      <p:bldP build="whole" bldLvl="1" animBg="1" rev="0" advAuto="0" spid="250" grpId="5"/>
      <p:bldP build="whole" bldLvl="1" animBg="1" rev="0" advAuto="0" spid="251" grpId="7"/>
      <p:bldP build="whole" bldLvl="1" animBg="1" rev="0" advAuto="0" spid="252" grpId="9"/>
      <p:bldP build="whole" bldLvl="1" animBg="1" rev="0" advAuto="0" spid="247" grpId="1"/>
      <p:bldP build="whole" bldLvl="1" animBg="1" rev="0" advAuto="0" spid="253" grpId="6"/>
      <p:bldP build="whole" bldLvl="1" animBg="1" rev="0" advAuto="0" spid="254" grpId="8"/>
      <p:bldP build="whole" bldLvl="1" animBg="1" rev="0" advAuto="0" spid="255" grpId="10"/>
      <p:bldP build="whole" bldLvl="1" animBg="1" rev="0" advAuto="0" spid="249" grpId="4"/>
      <p:bldP build="whole" bldLvl="1" animBg="1" rev="0" advAuto="0" spid="24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FETCH</a:t>
            </a:r>
          </a:p>
        </p:txBody>
      </p:sp>
      <p:pic>
        <p:nvPicPr>
          <p:cNvPr id="259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./bin/client fetch"/>
          <p:cNvSpPr txBox="1"/>
          <p:nvPr/>
        </p:nvSpPr>
        <p:spPr>
          <a:xfrm>
            <a:off x="1937778" y="4491254"/>
            <a:ext cx="896382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fetch</a:t>
            </a:r>
          </a:p>
        </p:txBody>
      </p:sp>
      <p:sp>
        <p:nvSpPr>
          <p:cNvPr id="261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2" name="[]flag.Value"/>
          <p:cNvSpPr txBox="1"/>
          <p:nvPr/>
        </p:nvSpPr>
        <p:spPr>
          <a:xfrm>
            <a:off x="5187924" y="5953012"/>
            <a:ext cx="6027739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[]</a:t>
            </a: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63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3"/>
      <p:bldP build="whole" bldLvl="1" animBg="1" rev="0" advAuto="0" spid="262" grpId="4"/>
      <p:bldP build="whole" bldLvl="1" animBg="1" rev="0" advAuto="0" spid="261" grpId="2"/>
      <p:bldP build="whole" bldLvl="1" animBg="1" rev="0" advAuto="0" spid="26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DELETE</a:t>
            </a:r>
          </a:p>
        </p:txBody>
      </p:sp>
      <p:pic>
        <p:nvPicPr>
          <p:cNvPr id="266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./bin/client delete"/>
          <p:cNvSpPr txBox="1"/>
          <p:nvPr/>
        </p:nvSpPr>
        <p:spPr>
          <a:xfrm>
            <a:off x="1937778" y="4491254"/>
            <a:ext cx="9453167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delete</a:t>
            </a:r>
          </a:p>
        </p:txBody>
      </p:sp>
      <p:sp>
        <p:nvSpPr>
          <p:cNvPr id="268" name="Rectangle"/>
          <p:cNvSpPr/>
          <p:nvPr/>
        </p:nvSpPr>
        <p:spPr>
          <a:xfrm>
            <a:off x="1272098" y="4571636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9" name="[]flag.Value"/>
          <p:cNvSpPr txBox="1"/>
          <p:nvPr/>
        </p:nvSpPr>
        <p:spPr>
          <a:xfrm>
            <a:off x="5187924" y="5953012"/>
            <a:ext cx="6027739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[]</a:t>
            </a:r>
            <a:r>
              <a:t>flag.</a:t>
            </a:r>
            <a:r>
              <a:rPr>
                <a:solidFill>
                  <a:schemeClr val="accent4"/>
                </a:solidFill>
              </a:rPr>
              <a:t>Value</a:t>
            </a:r>
          </a:p>
        </p:txBody>
      </p:sp>
      <p:sp>
        <p:nvSpPr>
          <p:cNvPr id="270" name="—-id"/>
          <p:cNvSpPr txBox="1"/>
          <p:nvPr/>
        </p:nvSpPr>
        <p:spPr>
          <a:xfrm>
            <a:off x="2115578" y="5953012"/>
            <a:ext cx="211296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64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t>—-id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2"/>
      <p:bldP build="whole" bldLvl="1" animBg="1" rev="0" advAuto="0" spid="269" grpId="4"/>
      <p:bldP build="whole" bldLvl="1" animBg="1" rev="0" advAuto="0" spid="270" grpId="3"/>
      <p:bldP build="whole" bldLvl="1" animBg="1" rev="0" advAuto="0" spid="26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[]flag.value</a:t>
            </a:r>
          </a:p>
        </p:txBody>
      </p:sp>
      <p:pic>
        <p:nvPicPr>
          <p:cNvPr id="273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Group"/>
          <p:cNvGrpSpPr/>
          <p:nvPr/>
        </p:nvGrpSpPr>
        <p:grpSpPr>
          <a:xfrm>
            <a:off x="1270000" y="5143500"/>
            <a:ext cx="11658600" cy="5283201"/>
            <a:chOff x="0" y="0"/>
            <a:chExt cx="11658600" cy="5283200"/>
          </a:xfrm>
        </p:grpSpPr>
        <p:sp>
          <p:nvSpPr>
            <p:cNvPr id="274" name="Rounded Rectangle"/>
            <p:cNvSpPr/>
            <p:nvPr/>
          </p:nvSpPr>
          <p:spPr>
            <a:xfrm>
              <a:off x="0" y="0"/>
              <a:ext cx="11658600" cy="5283200"/>
            </a:xfrm>
            <a:prstGeom prst="roundRect">
              <a:avLst>
                <a:gd name="adj" fmla="val 360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5" name="type Value interface {…"/>
            <p:cNvSpPr txBox="1"/>
            <p:nvPr/>
          </p:nvSpPr>
          <p:spPr>
            <a:xfrm>
              <a:off x="563671" y="512762"/>
              <a:ext cx="10531259" cy="425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Value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Interfaces in Go</a:t>
            </a:r>
          </a:p>
        </p:txBody>
      </p:sp>
      <p:pic>
        <p:nvPicPr>
          <p:cNvPr id="279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2" name="Group"/>
          <p:cNvGrpSpPr/>
          <p:nvPr/>
        </p:nvGrpSpPr>
        <p:grpSpPr>
          <a:xfrm>
            <a:off x="1086142" y="3046763"/>
            <a:ext cx="3288716" cy="2688007"/>
            <a:chOff x="0" y="0"/>
            <a:chExt cx="3288715" cy="2688006"/>
          </a:xfrm>
        </p:grpSpPr>
        <p:pic>
          <p:nvPicPr>
            <p:cNvPr id="280" name="businessman.png" descr="businessma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1857" y="0"/>
              <a:ext cx="1905001" cy="19050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281" name="Employee, 24y"/>
            <p:cNvSpPr txBox="1"/>
            <p:nvPr/>
          </p:nvSpPr>
          <p:spPr>
            <a:xfrm>
              <a:off x="0" y="1960931"/>
              <a:ext cx="3288716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Employee, 24y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1315859" y="6359182"/>
            <a:ext cx="2829282" cy="2718793"/>
            <a:chOff x="0" y="0"/>
            <a:chExt cx="2829280" cy="2718792"/>
          </a:xfrm>
        </p:grpSpPr>
        <p:pic>
          <p:nvPicPr>
            <p:cNvPr id="283" name="man (1).png" descr="man (1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140" y="0"/>
              <a:ext cx="1905001" cy="19050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284" name="Student, 19y"/>
            <p:cNvSpPr txBox="1"/>
            <p:nvPr/>
          </p:nvSpPr>
          <p:spPr>
            <a:xfrm>
              <a:off x="0" y="1991717"/>
              <a:ext cx="2829281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Student, 19y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1778000" y="9702388"/>
            <a:ext cx="1905000" cy="2821050"/>
            <a:chOff x="0" y="0"/>
            <a:chExt cx="1905000" cy="2821048"/>
          </a:xfrm>
        </p:grpSpPr>
        <p:pic>
          <p:nvPicPr>
            <p:cNvPr id="286" name="girl.png" descr="girl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287" name="Kid, 12y"/>
            <p:cNvSpPr txBox="1"/>
            <p:nvPr/>
          </p:nvSpPr>
          <p:spPr>
            <a:xfrm>
              <a:off x="1613" y="2093973"/>
              <a:ext cx="1901775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Kid, 12y</a:t>
              </a:r>
            </a:p>
          </p:txBody>
        </p:sp>
      </p:grpSp>
      <p:pic>
        <p:nvPicPr>
          <p:cNvPr id="289" name="beer (1).png" descr="beer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05007" y="3530448"/>
            <a:ext cx="3849986" cy="38499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383186" dir="5400000">
              <a:srgbClr val="000000">
                <a:alpha val="50000"/>
              </a:srgbClr>
            </a:outerShdw>
          </a:effectLst>
        </p:spPr>
      </p:pic>
      <p:grpSp>
        <p:nvGrpSpPr>
          <p:cNvPr id="292" name="Group"/>
          <p:cNvGrpSpPr/>
          <p:nvPr/>
        </p:nvGrpSpPr>
        <p:grpSpPr>
          <a:xfrm>
            <a:off x="7267194" y="8110343"/>
            <a:ext cx="8325612" cy="3929409"/>
            <a:chOff x="0" y="0"/>
            <a:chExt cx="8325611" cy="3929407"/>
          </a:xfrm>
        </p:grpSpPr>
        <p:sp>
          <p:nvSpPr>
            <p:cNvPr id="290" name="Rounded Rectangle"/>
            <p:cNvSpPr/>
            <p:nvPr/>
          </p:nvSpPr>
          <p:spPr>
            <a:xfrm>
              <a:off x="0" y="0"/>
              <a:ext cx="8325612" cy="3929408"/>
            </a:xfrm>
            <a:prstGeom prst="roundRect">
              <a:avLst>
                <a:gd name="adj" fmla="val 360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1" name="type Buyer interface {…"/>
            <p:cNvSpPr txBox="1"/>
            <p:nvPr/>
          </p:nvSpPr>
          <p:spPr>
            <a:xfrm>
              <a:off x="372229" y="381369"/>
              <a:ext cx="7581154" cy="3166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4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Buyer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4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HasMoney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bool</a:t>
              </a:r>
            </a:p>
            <a:p>
              <a:pPr lvl="2">
                <a:spcBef>
                  <a:spcPts val="0"/>
                </a:spcBef>
                <a:defRPr sz="4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Age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</a:t>
              </a:r>
            </a:p>
            <a:p>
              <a:pPr lvl="2">
                <a:spcBef>
                  <a:spcPts val="0"/>
                </a:spcBef>
                <a:defRPr sz="44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7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Class="entr" nodeType="afterEffect" presetSubtype="10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1"/>
      <p:bldP build="whole" bldLvl="1" animBg="1" rev="0" advAuto="0" spid="285" grpId="2"/>
      <p:bldP build="whole" bldLvl="1" animBg="1" rev="0" advAuto="0" spid="288" grpId="3"/>
      <p:bldP build="whole" bldLvl="1" animBg="1" rev="0" advAuto="0" spid="292" grpId="5"/>
      <p:bldP build="whole" bldLvl="1" animBg="1" rev="0" advAuto="0" spid="289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