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5609559" y="8234388"/>
            <a:ext cx="13164882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CLI Basics</a:t>
            </a:r>
          </a:p>
        </p:txBody>
      </p:sp>
      <p:pic>
        <p:nvPicPr>
          <p:cNvPr id="182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71210" y="3273929"/>
            <a:ext cx="3641580" cy="4258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Cli args</a:t>
            </a:r>
          </a:p>
        </p:txBody>
      </p:sp>
      <p:pic>
        <p:nvPicPr>
          <p:cNvPr id="185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./bin/client delete —-id=3"/>
          <p:cNvSpPr txBox="1"/>
          <p:nvPr/>
        </p:nvSpPr>
        <p:spPr>
          <a:xfrm>
            <a:off x="1933187" y="6059699"/>
            <a:ext cx="1287859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delete —-id=3</a:t>
            </a:r>
          </a:p>
        </p:txBody>
      </p:sp>
      <p:sp>
        <p:nvSpPr>
          <p:cNvPr id="187" name="Rectangle"/>
          <p:cNvSpPr/>
          <p:nvPr/>
        </p:nvSpPr>
        <p:spPr>
          <a:xfrm>
            <a:off x="1267506" y="6140080"/>
            <a:ext cx="604263" cy="1087014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188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4465514" y="7734668"/>
            <a:ext cx="1115361" cy="405591"/>
          </a:xfrm>
          <a:prstGeom prst="rect">
            <a:avLst/>
          </a:prstGeom>
        </p:spPr>
      </p:pic>
      <p:sp>
        <p:nvSpPr>
          <p:cNvPr id="190" name="Rectangle"/>
          <p:cNvSpPr/>
          <p:nvPr/>
        </p:nvSpPr>
        <p:spPr>
          <a:xfrm>
            <a:off x="2048569" y="6190880"/>
            <a:ext cx="5949252" cy="985414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1" name="Rectangle"/>
          <p:cNvSpPr/>
          <p:nvPr/>
        </p:nvSpPr>
        <p:spPr>
          <a:xfrm>
            <a:off x="8225421" y="6190880"/>
            <a:ext cx="3174599" cy="985414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2" name="Rectangle"/>
          <p:cNvSpPr/>
          <p:nvPr/>
        </p:nvSpPr>
        <p:spPr>
          <a:xfrm>
            <a:off x="11627620" y="6190880"/>
            <a:ext cx="3174600" cy="985414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3" name="CMD"/>
          <p:cNvSpPr txBox="1"/>
          <p:nvPr/>
        </p:nvSpPr>
        <p:spPr>
          <a:xfrm>
            <a:off x="4252463" y="8592925"/>
            <a:ext cx="1541464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CMD</a:t>
            </a:r>
          </a:p>
        </p:txBody>
      </p:sp>
      <p:pic>
        <p:nvPicPr>
          <p:cNvPr id="194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9255039" y="7734668"/>
            <a:ext cx="1115361" cy="405591"/>
          </a:xfrm>
          <a:prstGeom prst="rect">
            <a:avLst/>
          </a:prstGeom>
        </p:spPr>
      </p:pic>
      <p:sp>
        <p:nvSpPr>
          <p:cNvPr id="196" name="SUBCMD"/>
          <p:cNvSpPr txBox="1"/>
          <p:nvPr/>
        </p:nvSpPr>
        <p:spPr>
          <a:xfrm>
            <a:off x="8472203" y="8592925"/>
            <a:ext cx="2681035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SUBCMD</a:t>
            </a:r>
          </a:p>
        </p:txBody>
      </p:sp>
      <p:pic>
        <p:nvPicPr>
          <p:cNvPr id="197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12657239" y="7734668"/>
            <a:ext cx="1115361" cy="405591"/>
          </a:xfrm>
          <a:prstGeom prst="rect">
            <a:avLst/>
          </a:prstGeom>
        </p:spPr>
      </p:pic>
      <p:sp>
        <p:nvSpPr>
          <p:cNvPr id="199" name="ARGS"/>
          <p:cNvSpPr txBox="1"/>
          <p:nvPr/>
        </p:nvSpPr>
        <p:spPr>
          <a:xfrm>
            <a:off x="12350748" y="8592925"/>
            <a:ext cx="1728344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ARGS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3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3"/>
      <p:bldP build="whole" bldLvl="1" animBg="1" rev="0" advAuto="0" spid="197" grpId="5"/>
      <p:bldP build="whole" bldLvl="1" animBg="1" rev="0" advAuto="0" spid="186" grpId="1"/>
      <p:bldP build="whole" bldLvl="1" animBg="1" rev="0" advAuto="0" spid="194" grpId="4"/>
      <p:bldP build="whole" bldLvl="1" animBg="1" rev="0" advAuto="0" spid="187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os.Args</a:t>
            </a:r>
          </a:p>
        </p:txBody>
      </p:sp>
      <p:pic>
        <p:nvPicPr>
          <p:cNvPr id="202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os.Args[0]"/>
          <p:cNvSpPr txBox="1"/>
          <p:nvPr/>
        </p:nvSpPr>
        <p:spPr>
          <a:xfrm>
            <a:off x="1775866" y="4614862"/>
            <a:ext cx="3690951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1" sz="5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os.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Args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[</a:t>
            </a:r>
            <a:r>
              <a:t>0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]</a:t>
            </a:r>
          </a:p>
        </p:txBody>
      </p:sp>
      <p:sp>
        <p:nvSpPr>
          <p:cNvPr id="204" name="./bin/client"/>
          <p:cNvSpPr txBox="1"/>
          <p:nvPr/>
        </p:nvSpPr>
        <p:spPr>
          <a:xfrm>
            <a:off x="6198049" y="4614862"/>
            <a:ext cx="3983254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6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./bin/client</a:t>
            </a:r>
          </a:p>
        </p:txBody>
      </p:sp>
      <p:sp>
        <p:nvSpPr>
          <p:cNvPr id="205" name="delete"/>
          <p:cNvSpPr txBox="1"/>
          <p:nvPr/>
        </p:nvSpPr>
        <p:spPr>
          <a:xfrm>
            <a:off x="6198049" y="5937384"/>
            <a:ext cx="2371675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6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delete</a:t>
            </a:r>
          </a:p>
        </p:txBody>
      </p:sp>
      <p:sp>
        <p:nvSpPr>
          <p:cNvPr id="206" name="--id=3"/>
          <p:cNvSpPr txBox="1"/>
          <p:nvPr/>
        </p:nvSpPr>
        <p:spPr>
          <a:xfrm>
            <a:off x="6198049" y="7259906"/>
            <a:ext cx="2230857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6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--id=3</a:t>
            </a:r>
          </a:p>
        </p:txBody>
      </p:sp>
      <p:sp>
        <p:nvSpPr>
          <p:cNvPr id="207" name="os.Args[1]"/>
          <p:cNvSpPr txBox="1"/>
          <p:nvPr/>
        </p:nvSpPr>
        <p:spPr>
          <a:xfrm>
            <a:off x="1775866" y="5937384"/>
            <a:ext cx="3690951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1" sz="5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os.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Args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[</a:t>
            </a:r>
            <a:r>
              <a:t>1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]</a:t>
            </a:r>
          </a:p>
        </p:txBody>
      </p:sp>
      <p:sp>
        <p:nvSpPr>
          <p:cNvPr id="208" name="os.Args[2]"/>
          <p:cNvSpPr txBox="1"/>
          <p:nvPr/>
        </p:nvSpPr>
        <p:spPr>
          <a:xfrm>
            <a:off x="1775866" y="7259906"/>
            <a:ext cx="3690951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1" sz="5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os.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Args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[</a:t>
            </a:r>
            <a:r>
              <a:t>2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flag functions</a:t>
            </a:r>
          </a:p>
        </p:txBody>
      </p:sp>
      <p:pic>
        <p:nvPicPr>
          <p:cNvPr id="211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tring(name string, value string, usage string) *string"/>
          <p:cNvSpPr txBox="1"/>
          <p:nvPr/>
        </p:nvSpPr>
        <p:spPr>
          <a:xfrm>
            <a:off x="7541098" y="4697412"/>
            <a:ext cx="14189812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4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>
                <a:solidFill>
                  <a:schemeClr val="accent1"/>
                </a:solidFill>
              </a:rPr>
              <a:t>String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(</a:t>
            </a:r>
            <a:r>
              <a:rPr>
                <a:solidFill>
                  <a:schemeClr val="accent4"/>
                </a:solidFill>
              </a:rPr>
              <a:t>name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 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string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, </a:t>
            </a:r>
            <a:r>
              <a:rPr>
                <a:solidFill>
                  <a:schemeClr val="accent4"/>
                </a:solidFill>
              </a:rPr>
              <a:t>value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 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string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, </a:t>
            </a:r>
            <a:r>
              <a:rPr>
                <a:solidFill>
                  <a:schemeClr val="accent4"/>
                </a:solidFill>
              </a:rPr>
              <a:t>usage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 string) *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string</a:t>
            </a:r>
          </a:p>
        </p:txBody>
      </p:sp>
      <p:grpSp>
        <p:nvGrpSpPr>
          <p:cNvPr id="215" name="Group"/>
          <p:cNvGrpSpPr/>
          <p:nvPr/>
        </p:nvGrpSpPr>
        <p:grpSpPr>
          <a:xfrm>
            <a:off x="1269999" y="4385234"/>
            <a:ext cx="5582269" cy="6799732"/>
            <a:chOff x="0" y="0"/>
            <a:chExt cx="5582267" cy="6799730"/>
          </a:xfrm>
        </p:grpSpPr>
        <p:sp>
          <p:nvSpPr>
            <p:cNvPr id="213" name="Rounded Rectangle"/>
            <p:cNvSpPr/>
            <p:nvPr/>
          </p:nvSpPr>
          <p:spPr>
            <a:xfrm>
              <a:off x="0" y="0"/>
              <a:ext cx="5582268" cy="6799731"/>
            </a:xfrm>
            <a:prstGeom prst="roundRect">
              <a:avLst>
                <a:gd name="adj" fmla="val 252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4" name="string…"/>
            <p:cNvSpPr txBox="1"/>
            <p:nvPr/>
          </p:nvSpPr>
          <p:spPr>
            <a:xfrm>
              <a:off x="581470" y="297016"/>
              <a:ext cx="4419327" cy="6205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string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bool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time.Duration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int64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uint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uint64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float64</a:t>
              </a:r>
            </a:p>
          </p:txBody>
        </p:sp>
      </p:grpSp>
      <p:sp>
        <p:nvSpPr>
          <p:cNvPr id="216" name="StringVar(p *string, name string, value string, usage string)"/>
          <p:cNvSpPr txBox="1"/>
          <p:nvPr/>
        </p:nvSpPr>
        <p:spPr>
          <a:xfrm>
            <a:off x="7541098" y="5689304"/>
            <a:ext cx="15777084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4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>
                <a:solidFill>
                  <a:schemeClr val="accent1"/>
                </a:solidFill>
              </a:rPr>
              <a:t>StringVar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(</a:t>
            </a:r>
            <a:r>
              <a:rPr>
                <a:solidFill>
                  <a:schemeClr val="accent4"/>
                </a:solidFill>
              </a:rPr>
              <a:t>p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 *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string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, </a:t>
            </a:r>
            <a:r>
              <a:rPr>
                <a:solidFill>
                  <a:schemeClr val="accent4"/>
                </a:solidFill>
              </a:rPr>
              <a:t>name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 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string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, </a:t>
            </a:r>
            <a:r>
              <a:rPr>
                <a:solidFill>
                  <a:schemeClr val="accent4"/>
                </a:solidFill>
              </a:rPr>
              <a:t>value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 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string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, </a:t>
            </a:r>
            <a:r>
              <a:rPr>
                <a:solidFill>
                  <a:schemeClr val="accent4"/>
                </a:solidFill>
              </a:rPr>
              <a:t>usage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 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string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flag.flagset</a:t>
            </a:r>
          </a:p>
        </p:txBody>
      </p:sp>
      <p:pic>
        <p:nvPicPr>
          <p:cNvPr id="219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flag.NewFlagSet(name string, errorHandling ErrorHandling) *FlagSet"/>
          <p:cNvSpPr txBox="1"/>
          <p:nvPr/>
        </p:nvSpPr>
        <p:spPr>
          <a:xfrm>
            <a:off x="1270000" y="3670404"/>
            <a:ext cx="18759424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4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>
                <a:solidFill>
                  <a:schemeClr val="accent1"/>
                </a:solidFill>
              </a:rPr>
              <a:t>flag.NewFlagSet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(</a:t>
            </a:r>
            <a:r>
              <a:rPr>
                <a:solidFill>
                  <a:schemeClr val="accent4"/>
                </a:solidFill>
              </a:rPr>
              <a:t>name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 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string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, </a:t>
            </a:r>
            <a:r>
              <a:rPr>
                <a:solidFill>
                  <a:schemeClr val="accent4"/>
                </a:solidFill>
              </a:rPr>
              <a:t>errorHandling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 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ErrorHandling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) *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FlagSet</a:t>
            </a:r>
          </a:p>
        </p:txBody>
      </p:sp>
      <p:grpSp>
        <p:nvGrpSpPr>
          <p:cNvPr id="223" name="Group"/>
          <p:cNvGrpSpPr/>
          <p:nvPr/>
        </p:nvGrpSpPr>
        <p:grpSpPr>
          <a:xfrm>
            <a:off x="1270000" y="4973064"/>
            <a:ext cx="5582268" cy="6799732"/>
            <a:chOff x="0" y="0"/>
            <a:chExt cx="5582267" cy="6799730"/>
          </a:xfrm>
        </p:grpSpPr>
        <p:sp>
          <p:nvSpPr>
            <p:cNvPr id="221" name="Rounded Rectangle"/>
            <p:cNvSpPr/>
            <p:nvPr/>
          </p:nvSpPr>
          <p:spPr>
            <a:xfrm>
              <a:off x="0" y="0"/>
              <a:ext cx="5582268" cy="6799731"/>
            </a:xfrm>
            <a:prstGeom prst="roundRect">
              <a:avLst>
                <a:gd name="adj" fmla="val 252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2" name="string…"/>
            <p:cNvSpPr txBox="1"/>
            <p:nvPr/>
          </p:nvSpPr>
          <p:spPr>
            <a:xfrm>
              <a:off x="581470" y="297016"/>
              <a:ext cx="4419327" cy="6205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string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bool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time.Duration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int64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uint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uint64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float64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flag.value</a:t>
            </a:r>
          </a:p>
        </p:txBody>
      </p:sp>
      <p:pic>
        <p:nvPicPr>
          <p:cNvPr id="226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1270000" y="5143500"/>
            <a:ext cx="11658600" cy="5283200"/>
            <a:chOff x="0" y="0"/>
            <a:chExt cx="11658600" cy="5283200"/>
          </a:xfrm>
        </p:grpSpPr>
        <p:sp>
          <p:nvSpPr>
            <p:cNvPr id="227" name="Rounded Rectangle"/>
            <p:cNvSpPr/>
            <p:nvPr/>
          </p:nvSpPr>
          <p:spPr>
            <a:xfrm>
              <a:off x="0" y="0"/>
              <a:ext cx="11658600" cy="5283200"/>
            </a:xfrm>
            <a:prstGeom prst="roundRect">
              <a:avLst>
                <a:gd name="adj" fmla="val 360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8" name="type Value interface {…"/>
            <p:cNvSpPr txBox="1"/>
            <p:nvPr/>
          </p:nvSpPr>
          <p:spPr>
            <a:xfrm>
              <a:off x="563671" y="512762"/>
              <a:ext cx="10531259" cy="4257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type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Value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interface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 {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String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()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string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Set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string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)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error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Interfaces in Go</a:t>
            </a:r>
          </a:p>
        </p:txBody>
      </p:sp>
      <p:pic>
        <p:nvPicPr>
          <p:cNvPr id="232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5" name="Group"/>
          <p:cNvGrpSpPr/>
          <p:nvPr/>
        </p:nvGrpSpPr>
        <p:grpSpPr>
          <a:xfrm>
            <a:off x="1086142" y="3046763"/>
            <a:ext cx="3288716" cy="2688007"/>
            <a:chOff x="0" y="0"/>
            <a:chExt cx="3288715" cy="2688006"/>
          </a:xfrm>
        </p:grpSpPr>
        <p:pic>
          <p:nvPicPr>
            <p:cNvPr id="233" name="businessman.png" descr="businessman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1857" y="0"/>
              <a:ext cx="1905001" cy="19050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383186" dir="5400000">
                <a:srgbClr val="000000">
                  <a:alpha val="50000"/>
                </a:srgbClr>
              </a:outerShdw>
            </a:effectLst>
          </p:spPr>
        </p:pic>
        <p:sp>
          <p:nvSpPr>
            <p:cNvPr id="234" name="Employee, 24y"/>
            <p:cNvSpPr txBox="1"/>
            <p:nvPr/>
          </p:nvSpPr>
          <p:spPr>
            <a:xfrm>
              <a:off x="0" y="1960931"/>
              <a:ext cx="3288716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Employee, 24y</a:t>
              </a:r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1315859" y="6359182"/>
            <a:ext cx="2829282" cy="2718793"/>
            <a:chOff x="0" y="0"/>
            <a:chExt cx="2829280" cy="2718792"/>
          </a:xfrm>
        </p:grpSpPr>
        <p:pic>
          <p:nvPicPr>
            <p:cNvPr id="236" name="man (1).png" descr="man (1)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2140" y="0"/>
              <a:ext cx="1905001" cy="19050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383186" dir="5400000">
                <a:srgbClr val="000000">
                  <a:alpha val="50000"/>
                </a:srgbClr>
              </a:outerShdw>
            </a:effectLst>
          </p:spPr>
        </p:pic>
        <p:sp>
          <p:nvSpPr>
            <p:cNvPr id="237" name="Student, 19y"/>
            <p:cNvSpPr txBox="1"/>
            <p:nvPr/>
          </p:nvSpPr>
          <p:spPr>
            <a:xfrm>
              <a:off x="0" y="1991717"/>
              <a:ext cx="2829281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Student, 19y</a:t>
              </a:r>
            </a:p>
          </p:txBody>
        </p:sp>
      </p:grpSp>
      <p:grpSp>
        <p:nvGrpSpPr>
          <p:cNvPr id="241" name="Group"/>
          <p:cNvGrpSpPr/>
          <p:nvPr/>
        </p:nvGrpSpPr>
        <p:grpSpPr>
          <a:xfrm>
            <a:off x="1778000" y="9702388"/>
            <a:ext cx="1905000" cy="2821050"/>
            <a:chOff x="0" y="0"/>
            <a:chExt cx="1905000" cy="2821048"/>
          </a:xfrm>
        </p:grpSpPr>
        <p:pic>
          <p:nvPicPr>
            <p:cNvPr id="239" name="girl.png" descr="girl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383186" dir="5400000">
                <a:srgbClr val="000000">
                  <a:alpha val="50000"/>
                </a:srgbClr>
              </a:outerShdw>
            </a:effectLst>
          </p:spPr>
        </p:pic>
        <p:sp>
          <p:nvSpPr>
            <p:cNvPr id="240" name="Kid, 12y"/>
            <p:cNvSpPr txBox="1"/>
            <p:nvPr/>
          </p:nvSpPr>
          <p:spPr>
            <a:xfrm>
              <a:off x="1613" y="2093973"/>
              <a:ext cx="1901775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Kid, 12y</a:t>
              </a:r>
            </a:p>
          </p:txBody>
        </p:sp>
      </p:grpSp>
      <p:pic>
        <p:nvPicPr>
          <p:cNvPr id="242" name="beer (1).png" descr="beer (1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505007" y="3530448"/>
            <a:ext cx="3849986" cy="38499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889000" dist="383186" dir="5400000">
              <a:srgbClr val="000000">
                <a:alpha val="50000"/>
              </a:srgbClr>
            </a:outerShdw>
          </a:effectLst>
        </p:spPr>
      </p:pic>
      <p:grpSp>
        <p:nvGrpSpPr>
          <p:cNvPr id="245" name="Group"/>
          <p:cNvGrpSpPr/>
          <p:nvPr/>
        </p:nvGrpSpPr>
        <p:grpSpPr>
          <a:xfrm>
            <a:off x="7267193" y="8110343"/>
            <a:ext cx="8325613" cy="3929408"/>
            <a:chOff x="0" y="0"/>
            <a:chExt cx="8325611" cy="3929407"/>
          </a:xfrm>
        </p:grpSpPr>
        <p:sp>
          <p:nvSpPr>
            <p:cNvPr id="243" name="Rounded Rectangle"/>
            <p:cNvSpPr/>
            <p:nvPr/>
          </p:nvSpPr>
          <p:spPr>
            <a:xfrm>
              <a:off x="0" y="0"/>
              <a:ext cx="8325612" cy="3929408"/>
            </a:xfrm>
            <a:prstGeom prst="roundRect">
              <a:avLst>
                <a:gd name="adj" fmla="val 360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44" name="type Buyer interface {…"/>
            <p:cNvSpPr txBox="1"/>
            <p:nvPr/>
          </p:nvSpPr>
          <p:spPr>
            <a:xfrm>
              <a:off x="372229" y="381369"/>
              <a:ext cx="7581153" cy="31666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lvl="2">
                <a:spcBef>
                  <a:spcPts val="0"/>
                </a:spcBef>
                <a:defRPr sz="4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type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Buyer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interface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 {</a:t>
              </a:r>
            </a:p>
            <a:p>
              <a:pPr lvl="2">
                <a:spcBef>
                  <a:spcPts val="0"/>
                </a:spcBef>
                <a:defRPr sz="4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HasMoney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()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bool</a:t>
              </a:r>
            </a:p>
            <a:p>
              <a:pPr lvl="2">
                <a:spcBef>
                  <a:spcPts val="0"/>
                </a:spcBef>
                <a:defRPr sz="4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Age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()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</a:t>
              </a:r>
            </a:p>
            <a:p>
              <a:pPr lvl="2">
                <a:spcBef>
                  <a:spcPts val="0"/>
                </a:spcBef>
                <a:defRPr sz="44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" dur="7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Class="entr" nodeType="afterEffect" presetSubtype="10" presetID="1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4"/>
      <p:bldP build="whole" bldLvl="1" animBg="1" rev="0" advAuto="0" spid="235" grpId="1"/>
      <p:bldP build="whole" bldLvl="1" animBg="1" rev="0" advAuto="0" spid="241" grpId="3"/>
      <p:bldP build="whole" bldLvl="1" animBg="1" rev="0" advAuto="0" spid="245" grpId="5"/>
      <p:bldP build="whole" bldLvl="1" animBg="1" rev="0" advAuto="0" spid="238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Interfaces example</a:t>
            </a:r>
          </a:p>
        </p:txBody>
      </p:sp>
      <p:pic>
        <p:nvPicPr>
          <p:cNvPr id="248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1" name="Group"/>
          <p:cNvGrpSpPr/>
          <p:nvPr/>
        </p:nvGrpSpPr>
        <p:grpSpPr>
          <a:xfrm>
            <a:off x="5320736" y="6338466"/>
            <a:ext cx="8992234" cy="2502118"/>
            <a:chOff x="0" y="0"/>
            <a:chExt cx="8992232" cy="2502117"/>
          </a:xfrm>
        </p:grpSpPr>
        <p:sp>
          <p:nvSpPr>
            <p:cNvPr id="249" name="Rounded Rectangle"/>
            <p:cNvSpPr/>
            <p:nvPr/>
          </p:nvSpPr>
          <p:spPr>
            <a:xfrm>
              <a:off x="0" y="0"/>
              <a:ext cx="8800023" cy="2502118"/>
            </a:xfrm>
            <a:prstGeom prst="roundRect">
              <a:avLst>
                <a:gd name="adj" fmla="val 6542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0" name="type HTTPClient interface {…"/>
            <p:cNvSpPr txBox="1"/>
            <p:nvPr/>
          </p:nvSpPr>
          <p:spPr>
            <a:xfrm>
              <a:off x="233897" y="195575"/>
              <a:ext cx="8758336" cy="2110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lvl="2"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type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HTTPClient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interface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 {</a:t>
              </a:r>
            </a:p>
            <a:p>
              <a:pPr lvl="2"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Get(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string</a:t>
              </a:r>
              <a:r>
                <a:rPr>
                  <a:solidFill>
                    <a:schemeClr val="accent1"/>
                  </a:solidFill>
                </a:rPr>
                <a:t>) </a:t>
              </a:r>
              <a:r>
                <a:rPr>
                  <a:solidFill>
                    <a:srgbClr val="222222"/>
                  </a:solidFill>
                </a:rPr>
                <a:t>http</a:t>
              </a:r>
              <a:r>
                <a:rPr>
                  <a:solidFill>
                    <a:schemeClr val="accent1"/>
                  </a:solidFill>
                </a:rPr>
                <a:t>.Response,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error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3"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    </a:t>
              </a:r>
              <a:r>
                <a:rPr>
                  <a:solidFill>
                    <a:schemeClr val="accent1"/>
                  </a:solidFill>
                </a:rPr>
                <a:t>Post(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string</a:t>
              </a:r>
              <a:r>
                <a:rPr>
                  <a:solidFill>
                    <a:schemeClr val="accent1"/>
                  </a:solidFill>
                </a:rPr>
                <a:t>, []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byte</a:t>
              </a:r>
              <a:r>
                <a:rPr>
                  <a:solidFill>
                    <a:schemeClr val="accent1"/>
                  </a:solidFill>
                </a:rPr>
                <a:t>) </a:t>
              </a:r>
              <a:r>
                <a:rPr>
                  <a:solidFill>
                    <a:srgbClr val="222222"/>
                  </a:solidFill>
                </a:rPr>
                <a:t>http</a:t>
              </a:r>
              <a:r>
                <a:rPr>
                  <a:solidFill>
                    <a:schemeClr val="accent1"/>
                  </a:solidFill>
                </a:rPr>
                <a:t>.Response,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error</a:t>
              </a:r>
            </a:p>
            <a:p>
              <a:pPr lvl="2">
                <a:spcBef>
                  <a:spcPts val="0"/>
                </a:spcBef>
                <a:defRPr sz="24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}</a:t>
              </a:r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5320736" y="3795458"/>
            <a:ext cx="8800024" cy="2110968"/>
            <a:chOff x="0" y="0"/>
            <a:chExt cx="8800022" cy="2110967"/>
          </a:xfrm>
        </p:grpSpPr>
        <p:sp>
          <p:nvSpPr>
            <p:cNvPr id="252" name="Rounded Rectangle"/>
            <p:cNvSpPr/>
            <p:nvPr/>
          </p:nvSpPr>
          <p:spPr>
            <a:xfrm>
              <a:off x="0" y="27958"/>
              <a:ext cx="8800023" cy="2055051"/>
            </a:xfrm>
            <a:prstGeom prst="roundRect">
              <a:avLst>
                <a:gd name="adj" fmla="val 796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3" name="type HTMLParser interface {…"/>
            <p:cNvSpPr txBox="1"/>
            <p:nvPr/>
          </p:nvSpPr>
          <p:spPr>
            <a:xfrm>
              <a:off x="233897" y="0"/>
              <a:ext cx="5425645" cy="2110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lvl="2"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type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HTMLParser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interface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 {</a:t>
              </a:r>
            </a:p>
            <a:p>
              <a:pPr lvl="2"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ParseHTML([]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byte</a:t>
              </a:r>
              <a:r>
                <a:rPr>
                  <a:solidFill>
                    <a:schemeClr val="accent1"/>
                  </a:solidFill>
                </a:rPr>
                <a:t>)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error</a:t>
              </a:r>
            </a:p>
            <a:p>
              <a:pPr lvl="2">
                <a:spcBef>
                  <a:spcPts val="0"/>
                </a:spcBef>
                <a:defRPr sz="24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}</a:t>
              </a:r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5320736" y="9272623"/>
            <a:ext cx="8992234" cy="2502119"/>
            <a:chOff x="0" y="0"/>
            <a:chExt cx="8992232" cy="2502117"/>
          </a:xfrm>
        </p:grpSpPr>
        <p:sp>
          <p:nvSpPr>
            <p:cNvPr id="255" name="Rounded Rectangle"/>
            <p:cNvSpPr/>
            <p:nvPr/>
          </p:nvSpPr>
          <p:spPr>
            <a:xfrm>
              <a:off x="0" y="0"/>
              <a:ext cx="8800023" cy="2502118"/>
            </a:xfrm>
            <a:prstGeom prst="roundRect">
              <a:avLst>
                <a:gd name="adj" fmla="val 6542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6" name="type Browser interface {…"/>
            <p:cNvSpPr txBox="1"/>
            <p:nvPr/>
          </p:nvSpPr>
          <p:spPr>
            <a:xfrm>
              <a:off x="233897" y="195575"/>
              <a:ext cx="8758336" cy="2110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lvl="2"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type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Browser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interface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 {</a:t>
              </a:r>
            </a:p>
            <a:p>
              <a:pPr lvl="2"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HTMLParser</a:t>
              </a:r>
              <a:endParaRPr>
                <a:solidFill>
                  <a:schemeClr val="accent1"/>
                </a:solidFill>
              </a:endParaRPr>
            </a:p>
            <a:p>
              <a:pPr lvl="3"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HTTPClient</a:t>
              </a:r>
            </a:p>
            <a:p>
              <a:pPr lvl="2">
                <a:spcBef>
                  <a:spcPts val="0"/>
                </a:spcBef>
                <a:defRPr sz="24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}</a:t>
              </a:r>
            </a:p>
          </p:txBody>
        </p:sp>
      </p:grpSp>
      <p:pic>
        <p:nvPicPr>
          <p:cNvPr id="258" name="internet-explorer-icon-png-6.png" descr="internet-explorer-icon-png-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6083" y="10591848"/>
            <a:ext cx="16510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Firefox_Logo,_2017.png" descr="Firefox_Logo,_201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15653" y="5765269"/>
            <a:ext cx="1591862" cy="1643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Google_Chrome_icon_(2011).png" descr="Google_Chrome_icon_(2011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86083" y="3327351"/>
            <a:ext cx="16510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5b3b46b69357a48ff2188195.png" descr="5b3b46b69357a48ff218819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15653" y="8421073"/>
            <a:ext cx="1591862" cy="1584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Class="entr" nodeType="afterEffect" presetSubtype="10" presetID="1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1" grpId="1"/>
      <p:bldP build="whole" bldLvl="1" animBg="1" rev="0" advAuto="0" spid="257" grpId="5"/>
      <p:bldP build="whole" bldLvl="1" animBg="1" rev="0" advAuto="0" spid="254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