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269fe1eb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269fe1eb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269fe1eb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269fe1eb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269fe1eb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269fe1eb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269fe1eb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269fe1eb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269fe1e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269fe1e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269fe1eb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269fe1eb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269fe1eb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269fe1eb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269fe1eb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269fe1eb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269fe1eb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269fe1eb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269fe1eb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269fe1eb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269fe1eb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269fe1eb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269fe1eb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269fe1eb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Ravnopravnost zena u racunarstvu	i informatici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Mila Lukic - 222/2018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Zasto je ovo lose?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200"/>
              <a:t>Manjak diverziteta i razlicitih perspektiva - korisnici raznih aplikacija i softvera nisu samo muskarci. Medjutim, mnoge aplikacije se prave samo sa njima na umu.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200"/>
              <a:t>Voice asistenti imaju problem da prepoznaju zenski glas, zdravstveni algoritmi bolje ocenjuju stanje muskaraca zbog nebalansiranog dataseta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200"/>
              <a:t> Predrasude u algoritmima i algoritamska diskriminacija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sr" sz="1200"/>
              <a:t>Algoritamske predrasude u mnogim softverima za zaposljavanje preferiraju muskarce sa istim kvalifikacijama kao zene</a:t>
            </a:r>
            <a:endParaRPr sz="12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225" y="2900600"/>
            <a:ext cx="4516400" cy="20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Programi za ohrabrivanje zena u racunarskim naukama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245000" y="111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U sklopu skola: Girls Who Code, Black Girls Code ohrabruje devojcice da se interesuju za racunare i podizu im samopouzdanje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Mentorstvo: </a:t>
            </a:r>
            <a:r>
              <a:rPr lang="sr"/>
              <a:t>Anita Borg Institute and Women in Technology, Grace Hopper Conference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U sklopu kompanija: Women at Google, Women know IT …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Stipendije: Bending Spoons, Google, IBM…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795" y="3736995"/>
            <a:ext cx="1353975" cy="1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020" y="3550275"/>
            <a:ext cx="2041125" cy="15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2363" y="3811025"/>
            <a:ext cx="239077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Pozitivni aspekti jednakosti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Vise inovacija i kreativnosti dolazi sa razlicitim perspektivama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Razvoj aplikacija koje uzimaju u obzir potrebe svih korisnika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Vise uzora koji mogu da inspirisu mladje generacije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Hvala na paznji!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Uvod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Od pametnih telefona u našim džepovima do algoritama koji oblikuju naša iskustva na internetu, računarstvo oblikuje svet oko nas.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Uprkos ogromnom potencijalu ovog polja, postoji očigledna neuskladjenost u tome ko dobija priliku da gradi ovu budućnost: žene su nedovoljno zastupljene u računarstvu.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Ovo ne samo da ometa potencijal žena u ovom polju, već i ograničava kreativnost i raznolikost mišljenja koja bi mogla pokrenuti još veće napredak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Osvrt na proslost - Ada Lavlejs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Ada Lavlejs bila je prvi programer: Radila je sa Carlsom Bebidzom na njegovoj analitickoj masini, pisala detaljne beleske o njenim mogucnostima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Ona je prva uvela koncept manipulacije simbolima unutar ove masine, sto se smatra prvim kompjuterskim programom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963" y="2715275"/>
            <a:ext cx="2236075" cy="22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sr"/>
              <a:t>Osvrt na proslost - ENIAC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ENIAC, prvi elektronski racunar za opstu namenu, napravljen tokom Drugog Svetskog rata isprogramiralo je 6 matematicarki: Ketlin Antoneli, Dzin Bartik, Beti Holberton, Merilin Meltzer, Fransis Spens, i Rut Tejtelbaum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Njihovi programi omogucili su balisticka racunanja tokom rata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0" y="2734375"/>
            <a:ext cx="3360075" cy="223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400" y="2734375"/>
            <a:ext cx="3256551" cy="217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Osvrt na proslost - Grejs Hoper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Grejs Hoper je bila naucnica odgovorna za veliki deo razvoja prvog kompilatora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Takodje je zaduzena za izraze koje svi mi koristimo danas: bag, i debagovanje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150" y="2029125"/>
            <a:ext cx="2731950" cy="302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Osvrt na proslost - Sestra Meri Kenet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Bila je jedna od prvih zena koje su dobile doktorat sa polja racunarskih nauka i informatike, kao i prva osoba koja je postigla to na svom univerzitetu (UWM)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Ucestvovala je u razvoju BASIC jezika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200" y="2571749"/>
            <a:ext cx="3254849" cy="22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9698" y="2526600"/>
            <a:ext cx="1815675" cy="22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Osvrt na proslost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Pre Drugog svetskog rata, racunarstvo je bilo oblast kojom su dominirale zene. Medjutim, nakon toga je doslo do znacajnih promena: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Kompanije su shvatile da je razvoj softvera skup, i javila se potreba za “idealnim programerom”. Dva psihologa su odlucila da naprave “test licnosti” za programere koji su se koristili tokom procesa zaposljavanja.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Od 1400 ljudi koji su radili test, 1200 su bili muskarci, i vecina njih je bila introvertna.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Ovaj test je postao popularan, i industrija koja je imala oko 70% zenske radne snage je pocela da zenama daje otkaze u korist muskaraca.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U svetu, zene predstavljaju 36% radne snage u racunarskim naukama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Najnizi procenat zena u ovoj oblasti je u Americi, gde samo 19% devojaka upisuje ove smerove na fakultetima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Najvisi procenat zena koje se bave programiranjem u Evropi imaju Bugarska i Rumunija (oko 60%)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Trenutna situacija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945" y="3042825"/>
            <a:ext cx="6125227" cy="18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sr"/>
              <a:t>Zasto nejednakost i dalje traje?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100"/>
              <a:t>Postoje razne teorije koje se bave pitanjem “zbog cega i dalje ima toliko malo zena u racunarstvu?”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100"/>
              <a:t>“Zenski mozak ima manje kapaciteta za razumevanje tehnickih problema.” Ovo je naucno opvrgnuto nekoliko puta, ali je i dalje veoma cest stav.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100"/>
              <a:t>“Zene se susrecu sa velikim problemima na radnom mestu u ovoj grani nauke: seksizam, predrasude, suzdrzavanje unapredjenja…”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sr" sz="1100"/>
              <a:t>“Racunari se od 1980tih prodaju kao ‘igracke za decake’. Od malih nogu decaci se socijalizuju da se igraju i eksperimentisu sa tehnologijom, dok se devojcicama namecu ‘zenski’ poslovi i igre” </a:t>
            </a:r>
            <a:endParaRPr sz="11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200" y="2841063"/>
            <a:ext cx="47625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