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60"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6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1"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0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0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0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0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3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4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9191"/>
        </a:solidFill>
      </p:bgPr>
    </p:bg>
    <p:spTree>
      <p:nvGrpSpPr>
        <p:cNvPr id="1" name=""/>
        <p:cNvGrpSpPr/>
        <p:nvPr/>
      </p:nvGrpSpPr>
      <p:grpSpPr>
        <a:xfrm>
          <a:off x="0" y="0"/>
          <a:ext cx="0" cy="0"/>
          <a:chOff x="0" y="0"/>
          <a:chExt cx="0" cy="0"/>
        </a:xfrm>
      </p:grpSpPr>
      <p:grpSp>
        <p:nvGrpSpPr>
          <p:cNvPr id="0" name="Group 1"/>
          <p:cNvGrpSpPr/>
          <p:nvPr/>
        </p:nvGrpSpPr>
        <p:grpSpPr>
          <a:xfrm>
            <a:off x="7342920" y="3409560"/>
            <a:ext cx="1690200" cy="1731240"/>
            <a:chOff x="7342920" y="3409560"/>
            <a:chExt cx="1690200" cy="1731240"/>
          </a:xfrm>
        </p:grpSpPr>
        <p:grpSp>
          <p:nvGrpSpPr>
            <p:cNvPr id="1" name="Group 2"/>
            <p:cNvGrpSpPr/>
            <p:nvPr/>
          </p:nvGrpSpPr>
          <p:grpSpPr>
            <a:xfrm>
              <a:off x="7342920" y="4453560"/>
              <a:ext cx="315360" cy="687240"/>
              <a:chOff x="7342920" y="4453560"/>
              <a:chExt cx="315360" cy="687240"/>
            </a:xfrm>
          </p:grpSpPr>
          <p:sp>
            <p:nvSpPr>
              <p:cNvPr id="2" name="CustomShape 3"/>
              <p:cNvSpPr/>
              <p:nvPr/>
            </p:nvSpPr>
            <p:spPr>
              <a:xfrm>
                <a:off x="7342920" y="4453560"/>
                <a:ext cx="315360" cy="68724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3" name="CustomShape 4"/>
              <p:cNvSpPr/>
              <p:nvPr/>
            </p:nvSpPr>
            <p:spPr>
              <a:xfrm>
                <a:off x="7342920" y="4801680"/>
                <a:ext cx="315360" cy="33912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4" name="Group 5"/>
            <p:cNvGrpSpPr/>
            <p:nvPr/>
          </p:nvGrpSpPr>
          <p:grpSpPr>
            <a:xfrm>
              <a:off x="7801200" y="4105800"/>
              <a:ext cx="315360" cy="1035000"/>
              <a:chOff x="7801200" y="4105800"/>
              <a:chExt cx="315360" cy="1035000"/>
            </a:xfrm>
          </p:grpSpPr>
          <p:sp>
            <p:nvSpPr>
              <p:cNvPr id="5" name="CustomShape 6"/>
              <p:cNvSpPr/>
              <p:nvPr/>
            </p:nvSpPr>
            <p:spPr>
              <a:xfrm>
                <a:off x="7801200" y="4453560"/>
                <a:ext cx="315360" cy="68724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6" name="CustomShape 7"/>
              <p:cNvSpPr/>
              <p:nvPr/>
            </p:nvSpPr>
            <p:spPr>
              <a:xfrm>
                <a:off x="7801200" y="4105800"/>
                <a:ext cx="315360" cy="103500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7" name="CustomShape 8"/>
              <p:cNvSpPr/>
              <p:nvPr/>
            </p:nvSpPr>
            <p:spPr>
              <a:xfrm>
                <a:off x="7801200" y="4801680"/>
                <a:ext cx="315360" cy="33912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8" name="Group 9"/>
            <p:cNvGrpSpPr/>
            <p:nvPr/>
          </p:nvGrpSpPr>
          <p:grpSpPr>
            <a:xfrm>
              <a:off x="8259480" y="3757680"/>
              <a:ext cx="315360" cy="1383120"/>
              <a:chOff x="8259480" y="3757680"/>
              <a:chExt cx="315360" cy="1383120"/>
            </a:xfrm>
          </p:grpSpPr>
          <p:sp>
            <p:nvSpPr>
              <p:cNvPr id="9" name="CustomShape 10"/>
              <p:cNvSpPr/>
              <p:nvPr/>
            </p:nvSpPr>
            <p:spPr>
              <a:xfrm>
                <a:off x="8259480" y="4453560"/>
                <a:ext cx="315360" cy="68724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0" name="CustomShape 11"/>
              <p:cNvSpPr/>
              <p:nvPr/>
            </p:nvSpPr>
            <p:spPr>
              <a:xfrm>
                <a:off x="8259480" y="3757680"/>
                <a:ext cx="315360" cy="13831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1" name="CustomShape 12"/>
              <p:cNvSpPr/>
              <p:nvPr/>
            </p:nvSpPr>
            <p:spPr>
              <a:xfrm>
                <a:off x="8259480" y="4105800"/>
                <a:ext cx="315360" cy="103500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2" name="CustomShape 13"/>
              <p:cNvSpPr/>
              <p:nvPr/>
            </p:nvSpPr>
            <p:spPr>
              <a:xfrm>
                <a:off x="8259480" y="4801680"/>
                <a:ext cx="315360" cy="33912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13" name="Group 14"/>
            <p:cNvGrpSpPr/>
            <p:nvPr/>
          </p:nvGrpSpPr>
          <p:grpSpPr>
            <a:xfrm>
              <a:off x="8717760" y="3409560"/>
              <a:ext cx="315360" cy="1731240"/>
              <a:chOff x="8717760" y="3409560"/>
              <a:chExt cx="315360" cy="1731240"/>
            </a:xfrm>
          </p:grpSpPr>
          <p:sp>
            <p:nvSpPr>
              <p:cNvPr id="14" name="CustomShape 15"/>
              <p:cNvSpPr/>
              <p:nvPr/>
            </p:nvSpPr>
            <p:spPr>
              <a:xfrm>
                <a:off x="8717760" y="4453560"/>
                <a:ext cx="315360" cy="68724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5" name="CustomShape 16"/>
              <p:cNvSpPr/>
              <p:nvPr/>
            </p:nvSpPr>
            <p:spPr>
              <a:xfrm>
                <a:off x="8717760" y="3757680"/>
                <a:ext cx="315360" cy="13831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6" name="CustomShape 17"/>
              <p:cNvSpPr/>
              <p:nvPr/>
            </p:nvSpPr>
            <p:spPr>
              <a:xfrm>
                <a:off x="8717760" y="4105800"/>
                <a:ext cx="315360" cy="103500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7" name="CustomShape 18"/>
              <p:cNvSpPr/>
              <p:nvPr/>
            </p:nvSpPr>
            <p:spPr>
              <a:xfrm>
                <a:off x="8717760" y="3409560"/>
                <a:ext cx="315360" cy="173124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8" name="CustomShape 19"/>
              <p:cNvSpPr/>
              <p:nvPr/>
            </p:nvSpPr>
            <p:spPr>
              <a:xfrm>
                <a:off x="8717760" y="4801680"/>
                <a:ext cx="315360" cy="33912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grpSp>
        <p:nvGrpSpPr>
          <p:cNvPr id="19" name="Group 20"/>
          <p:cNvGrpSpPr/>
          <p:nvPr/>
        </p:nvGrpSpPr>
        <p:grpSpPr>
          <a:xfrm>
            <a:off x="5043960" y="0"/>
            <a:ext cx="3812400" cy="3838680"/>
            <a:chOff x="5043960" y="0"/>
            <a:chExt cx="3812400" cy="3838680"/>
          </a:xfrm>
        </p:grpSpPr>
        <p:sp>
          <p:nvSpPr>
            <p:cNvPr id="20" name="CustomShape 21"/>
            <p:cNvSpPr/>
            <p:nvPr/>
          </p:nvSpPr>
          <p:spPr>
            <a:xfrm>
              <a:off x="8461080" y="1817640"/>
              <a:ext cx="395280" cy="395280"/>
            </a:xfrm>
            <a:prstGeom prst="ellipse">
              <a:avLst/>
            </a:prstGeom>
            <a:solidFill>
              <a:schemeClr val="lt1">
                <a:alpha val="9410"/>
              </a:schemeClr>
            </a:solidFill>
            <a:ln>
              <a:noFill/>
            </a:ln>
          </p:spPr>
          <p:style>
            <a:lnRef idx="0"/>
            <a:fillRef idx="0"/>
            <a:effectRef idx="0"/>
            <a:fontRef idx="minor"/>
          </p:style>
        </p:sp>
        <p:sp>
          <p:nvSpPr>
            <p:cNvPr id="21" name="CustomShape 22"/>
            <p:cNvSpPr/>
            <p:nvPr/>
          </p:nvSpPr>
          <p:spPr>
            <a:xfrm rot="11769600">
              <a:off x="6470280" y="3481920"/>
              <a:ext cx="318600" cy="318600"/>
            </a:xfrm>
            <a:prstGeom prst="ellipse">
              <a:avLst/>
            </a:prstGeom>
            <a:solidFill>
              <a:schemeClr val="lt1">
                <a:alpha val="9410"/>
              </a:schemeClr>
            </a:solidFill>
            <a:ln>
              <a:noFill/>
            </a:ln>
          </p:spPr>
          <p:style>
            <a:lnRef idx="0"/>
            <a:fillRef idx="0"/>
            <a:effectRef idx="0"/>
            <a:fontRef idx="minor"/>
          </p:style>
        </p:sp>
        <p:grpSp>
          <p:nvGrpSpPr>
            <p:cNvPr id="22" name="Group 23"/>
            <p:cNvGrpSpPr/>
            <p:nvPr/>
          </p:nvGrpSpPr>
          <p:grpSpPr>
            <a:xfrm>
              <a:off x="7649280" y="2704320"/>
              <a:ext cx="633600" cy="633600"/>
              <a:chOff x="7649280" y="2704320"/>
              <a:chExt cx="633600" cy="633600"/>
            </a:xfrm>
          </p:grpSpPr>
          <p:sp>
            <p:nvSpPr>
              <p:cNvPr id="23" name="CustomShape 24"/>
              <p:cNvSpPr/>
              <p:nvPr/>
            </p:nvSpPr>
            <p:spPr>
              <a:xfrm rot="5400000">
                <a:off x="7649280" y="2704320"/>
                <a:ext cx="633600" cy="633600"/>
              </a:xfrm>
              <a:prstGeom prst="ellipse">
                <a:avLst/>
              </a:prstGeom>
              <a:solidFill>
                <a:schemeClr val="lt1">
                  <a:alpha val="9410"/>
                </a:schemeClr>
              </a:solidFill>
              <a:ln>
                <a:noFill/>
              </a:ln>
            </p:spPr>
            <p:style>
              <a:lnRef idx="0"/>
              <a:fillRef idx="0"/>
              <a:effectRef idx="0"/>
              <a:fontRef idx="minor"/>
            </p:style>
          </p:sp>
          <p:sp>
            <p:nvSpPr>
              <p:cNvPr id="24" name="CustomShape 25"/>
              <p:cNvSpPr/>
              <p:nvPr/>
            </p:nvSpPr>
            <p:spPr>
              <a:xfrm rot="5400000">
                <a:off x="7649280" y="2704320"/>
                <a:ext cx="633600" cy="633600"/>
              </a:xfrm>
              <a:prstGeom prst="pie">
                <a:avLst>
                  <a:gd name="adj1" fmla="val 8244818"/>
                  <a:gd name="adj2" fmla="val 16246175"/>
                </a:avLst>
              </a:prstGeom>
              <a:solidFill>
                <a:schemeClr val="lt1">
                  <a:alpha val="9410"/>
                </a:schemeClr>
              </a:solidFill>
              <a:ln>
                <a:noFill/>
              </a:ln>
            </p:spPr>
            <p:style>
              <a:lnRef idx="0"/>
              <a:fillRef idx="0"/>
              <a:effectRef idx="0"/>
              <a:fontRef idx="minor"/>
            </p:style>
          </p:sp>
          <p:sp>
            <p:nvSpPr>
              <p:cNvPr id="25" name="CustomShape 26"/>
              <p:cNvSpPr/>
              <p:nvPr/>
            </p:nvSpPr>
            <p:spPr>
              <a:xfrm rot="5400000">
                <a:off x="7769880" y="2824920"/>
                <a:ext cx="392760" cy="392760"/>
              </a:xfrm>
              <a:prstGeom prst="ellipse">
                <a:avLst/>
              </a:prstGeom>
              <a:solidFill>
                <a:schemeClr val="lt1">
                  <a:alpha val="9410"/>
                </a:schemeClr>
              </a:solidFill>
              <a:ln>
                <a:noFill/>
              </a:ln>
            </p:spPr>
            <p:style>
              <a:lnRef idx="0"/>
              <a:fillRef idx="0"/>
              <a:effectRef idx="0"/>
              <a:fontRef idx="minor"/>
            </p:style>
          </p:sp>
        </p:grpSp>
        <p:sp>
          <p:nvSpPr>
            <p:cNvPr id="26" name="CustomShape 27"/>
            <p:cNvSpPr/>
            <p:nvPr/>
          </p:nvSpPr>
          <p:spPr>
            <a:xfrm>
              <a:off x="8461080" y="1817640"/>
              <a:ext cx="395280" cy="395280"/>
            </a:xfrm>
            <a:prstGeom prst="pie">
              <a:avLst>
                <a:gd name="adj1" fmla="val 19376841"/>
                <a:gd name="adj2" fmla="val 16200000"/>
              </a:avLst>
            </a:prstGeom>
            <a:solidFill>
              <a:schemeClr val="lt1">
                <a:alpha val="9410"/>
              </a:schemeClr>
            </a:solidFill>
            <a:ln>
              <a:noFill/>
            </a:ln>
          </p:spPr>
          <p:style>
            <a:lnRef idx="0"/>
            <a:fillRef idx="0"/>
            <a:effectRef idx="0"/>
            <a:fontRef idx="minor"/>
          </p:style>
        </p:sp>
        <p:grpSp>
          <p:nvGrpSpPr>
            <p:cNvPr id="27" name="Group 28"/>
            <p:cNvGrpSpPr/>
            <p:nvPr/>
          </p:nvGrpSpPr>
          <p:grpSpPr>
            <a:xfrm>
              <a:off x="7953480" y="181080"/>
              <a:ext cx="870840" cy="871200"/>
              <a:chOff x="7953480" y="181080"/>
              <a:chExt cx="870840" cy="871200"/>
            </a:xfrm>
          </p:grpSpPr>
          <p:sp>
            <p:nvSpPr>
              <p:cNvPr id="28" name="CustomShape 29"/>
              <p:cNvSpPr/>
              <p:nvPr/>
            </p:nvSpPr>
            <p:spPr>
              <a:xfrm rot="12952200">
                <a:off x="8076960" y="304560"/>
                <a:ext cx="623880" cy="623880"/>
              </a:xfrm>
              <a:prstGeom prst="ellipse">
                <a:avLst/>
              </a:prstGeom>
              <a:solidFill>
                <a:schemeClr val="lt1">
                  <a:alpha val="9410"/>
                </a:schemeClr>
              </a:solidFill>
              <a:ln>
                <a:noFill/>
              </a:ln>
            </p:spPr>
            <p:style>
              <a:lnRef idx="0"/>
              <a:fillRef idx="0"/>
              <a:effectRef idx="0"/>
              <a:fontRef idx="minor"/>
            </p:style>
          </p:sp>
          <p:sp>
            <p:nvSpPr>
              <p:cNvPr id="29" name="CustomShape 30"/>
              <p:cNvSpPr/>
              <p:nvPr/>
            </p:nvSpPr>
            <p:spPr>
              <a:xfrm rot="12952200">
                <a:off x="8076960" y="304560"/>
                <a:ext cx="623880" cy="623880"/>
              </a:xfrm>
              <a:prstGeom prst="pie">
                <a:avLst>
                  <a:gd name="adj1" fmla="val 19376841"/>
                  <a:gd name="adj2" fmla="val 12313574"/>
                </a:avLst>
              </a:prstGeom>
              <a:solidFill>
                <a:schemeClr val="lt1">
                  <a:alpha val="9410"/>
                </a:schemeClr>
              </a:solidFill>
              <a:ln>
                <a:noFill/>
              </a:ln>
            </p:spPr>
            <p:style>
              <a:lnRef idx="0"/>
              <a:fillRef idx="0"/>
              <a:effectRef idx="0"/>
              <a:fontRef idx="minor"/>
            </p:style>
          </p:sp>
        </p:grpSp>
        <p:sp>
          <p:nvSpPr>
            <p:cNvPr id="30" name="CustomShape 31"/>
            <p:cNvSpPr/>
            <p:nvPr/>
          </p:nvSpPr>
          <p:spPr>
            <a:xfrm>
              <a:off x="5400000" y="356400"/>
              <a:ext cx="2575440" cy="2575440"/>
            </a:xfrm>
            <a:prstGeom prst="ellipse">
              <a:avLst/>
            </a:prstGeom>
            <a:solidFill>
              <a:schemeClr val="lt1">
                <a:alpha val="9410"/>
              </a:schemeClr>
            </a:solidFill>
            <a:ln>
              <a:noFill/>
            </a:ln>
          </p:spPr>
          <p:style>
            <a:lnRef idx="0"/>
            <a:fillRef idx="0"/>
            <a:effectRef idx="0"/>
            <a:fontRef idx="minor"/>
          </p:style>
        </p:sp>
        <p:sp>
          <p:nvSpPr>
            <p:cNvPr id="31" name="CustomShape 32"/>
            <p:cNvSpPr/>
            <p:nvPr/>
          </p:nvSpPr>
          <p:spPr>
            <a:xfrm rot="2043600">
              <a:off x="5503680" y="459720"/>
              <a:ext cx="2368080" cy="2368080"/>
            </a:xfrm>
            <a:prstGeom prst="ellipse">
              <a:avLst/>
            </a:prstGeom>
            <a:solidFill>
              <a:schemeClr val="lt1">
                <a:alpha val="9410"/>
              </a:schemeClr>
            </a:solidFill>
            <a:ln>
              <a:noFill/>
            </a:ln>
          </p:spPr>
          <p:style>
            <a:lnRef idx="0"/>
            <a:fillRef idx="0"/>
            <a:effectRef idx="0"/>
            <a:fontRef idx="minor"/>
          </p:style>
        </p:sp>
        <p:sp>
          <p:nvSpPr>
            <p:cNvPr id="32" name="CustomShape 33"/>
            <p:cNvSpPr/>
            <p:nvPr/>
          </p:nvSpPr>
          <p:spPr>
            <a:xfrm>
              <a:off x="5399640" y="360360"/>
              <a:ext cx="2575440" cy="2575440"/>
            </a:xfrm>
            <a:prstGeom prst="pie">
              <a:avLst>
                <a:gd name="adj1" fmla="val 8801158"/>
                <a:gd name="adj2" fmla="val 16200000"/>
              </a:avLst>
            </a:prstGeom>
            <a:solidFill>
              <a:schemeClr val="lt1">
                <a:alpha val="9410"/>
              </a:schemeClr>
            </a:solidFill>
            <a:ln>
              <a:noFill/>
            </a:ln>
          </p:spPr>
          <p:style>
            <a:lnRef idx="0"/>
            <a:fillRef idx="0"/>
            <a:effectRef idx="0"/>
            <a:fontRef idx="minor"/>
          </p:style>
        </p:sp>
        <p:sp>
          <p:nvSpPr>
            <p:cNvPr id="33" name="CustomShape 34"/>
            <p:cNvSpPr/>
            <p:nvPr/>
          </p:nvSpPr>
          <p:spPr>
            <a:xfrm rot="2044800">
              <a:off x="5911200" y="867240"/>
              <a:ext cx="1552680" cy="1552680"/>
            </a:xfrm>
            <a:prstGeom prst="ellipse">
              <a:avLst/>
            </a:prstGeom>
            <a:solidFill>
              <a:schemeClr val="accent3"/>
            </a:solidFill>
            <a:ln>
              <a:noFill/>
            </a:ln>
          </p:spPr>
          <p:style>
            <a:lnRef idx="0"/>
            <a:fillRef idx="0"/>
            <a:effectRef idx="0"/>
            <a:fontRef idx="minor"/>
          </p:style>
        </p:sp>
        <p:sp>
          <p:nvSpPr>
            <p:cNvPr id="34" name="CustomShape 35"/>
            <p:cNvSpPr/>
            <p:nvPr/>
          </p:nvSpPr>
          <p:spPr>
            <a:xfrm>
              <a:off x="5399640" y="356400"/>
              <a:ext cx="2575440" cy="2575440"/>
            </a:xfrm>
            <a:prstGeom prst="pie">
              <a:avLst>
                <a:gd name="adj1" fmla="val 12554101"/>
                <a:gd name="adj2" fmla="val 16200000"/>
              </a:avLst>
            </a:prstGeom>
            <a:solidFill>
              <a:schemeClr val="lt1">
                <a:alpha val="9410"/>
              </a:schemeClr>
            </a:solidFill>
            <a:ln>
              <a:noFill/>
            </a:ln>
          </p:spPr>
          <p:style>
            <a:lnRef idx="0"/>
            <a:fillRef idx="0"/>
            <a:effectRef idx="0"/>
            <a:fontRef idx="minor"/>
          </p:style>
        </p:sp>
        <p:sp>
          <p:nvSpPr>
            <p:cNvPr id="35" name="CustomShape 36"/>
            <p:cNvSpPr/>
            <p:nvPr/>
          </p:nvSpPr>
          <p:spPr>
            <a:xfrm rot="11769600">
              <a:off x="6470280" y="3481920"/>
              <a:ext cx="318600" cy="318600"/>
            </a:xfrm>
            <a:prstGeom prst="pie">
              <a:avLst>
                <a:gd name="adj1" fmla="val 19376841"/>
                <a:gd name="adj2" fmla="val 16200000"/>
              </a:avLst>
            </a:prstGeom>
            <a:solidFill>
              <a:schemeClr val="lt1">
                <a:alpha val="9410"/>
              </a:schemeClr>
            </a:solidFill>
            <a:ln>
              <a:noFill/>
            </a:ln>
          </p:spPr>
          <p:style>
            <a:lnRef idx="0"/>
            <a:fillRef idx="0"/>
            <a:effectRef idx="0"/>
            <a:fontRef idx="minor"/>
          </p:style>
        </p:sp>
      </p:grpSp>
      <p:sp>
        <p:nvSpPr>
          <p:cNvPr id="36" name="PlaceHolder 37"/>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latin typeface="Arial"/>
              </a:rPr>
              <a:t>Click to edit </a:t>
            </a:r>
            <a:r>
              <a:rPr b="0" lang="en-IN" sz="4400" spc="-1" strike="noStrike">
                <a:latin typeface="Arial"/>
              </a:rPr>
              <a:t>the title text </a:t>
            </a:r>
            <a:r>
              <a:rPr b="0" lang="en-IN" sz="4400" spc="-1" strike="noStrike">
                <a:latin typeface="Arial"/>
              </a:rPr>
              <a:t>format</a:t>
            </a:r>
            <a:endParaRPr b="0" lang="en-IN" sz="4400" spc="-1" strike="noStrike">
              <a:latin typeface="Arial"/>
            </a:endParaRPr>
          </a:p>
        </p:txBody>
      </p:sp>
      <p:sp>
        <p:nvSpPr>
          <p:cNvPr id="37" name="PlaceHolder 3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9191"/>
        </a:solidFill>
      </p:bgPr>
    </p:bg>
    <p:spTree>
      <p:nvGrpSpPr>
        <p:cNvPr id="1" name=""/>
        <p:cNvGrpSpPr/>
        <p:nvPr/>
      </p:nvGrpSpPr>
      <p:grpSpPr>
        <a:xfrm>
          <a:off x="0" y="0"/>
          <a:ext cx="0" cy="0"/>
          <a:chOff x="0" y="0"/>
          <a:chExt cx="0" cy="0"/>
        </a:xfrm>
      </p:grpSpPr>
      <p:grpSp>
        <p:nvGrpSpPr>
          <p:cNvPr id="74" name="Group 1"/>
          <p:cNvGrpSpPr/>
          <p:nvPr/>
        </p:nvGrpSpPr>
        <p:grpSpPr>
          <a:xfrm>
            <a:off x="-1080" y="4099320"/>
            <a:ext cx="9142560" cy="1042920"/>
            <a:chOff x="-1080" y="4099320"/>
            <a:chExt cx="9142560" cy="1042920"/>
          </a:xfrm>
        </p:grpSpPr>
        <p:grpSp>
          <p:nvGrpSpPr>
            <p:cNvPr id="75" name="Group 2"/>
            <p:cNvGrpSpPr/>
            <p:nvPr/>
          </p:nvGrpSpPr>
          <p:grpSpPr>
            <a:xfrm>
              <a:off x="-1080" y="4309200"/>
              <a:ext cx="230040" cy="833040"/>
              <a:chOff x="-1080" y="4309200"/>
              <a:chExt cx="230040" cy="833040"/>
            </a:xfrm>
          </p:grpSpPr>
          <p:sp>
            <p:nvSpPr>
              <p:cNvPr id="76" name="CustomShape 3"/>
              <p:cNvSpPr/>
              <p:nvPr/>
            </p:nvSpPr>
            <p:spPr>
              <a:xfrm flipH="1">
                <a:off x="-144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77" name="CustomShape 4"/>
              <p:cNvSpPr/>
              <p:nvPr/>
            </p:nvSpPr>
            <p:spPr>
              <a:xfrm flipH="1">
                <a:off x="-144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78" name="CustomShape 5"/>
              <p:cNvSpPr/>
              <p:nvPr/>
            </p:nvSpPr>
            <p:spPr>
              <a:xfrm flipH="1">
                <a:off x="-144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79" name="CustomShape 6"/>
              <p:cNvSpPr/>
              <p:nvPr/>
            </p:nvSpPr>
            <p:spPr>
              <a:xfrm flipH="1">
                <a:off x="-144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80" name="Group 7"/>
            <p:cNvGrpSpPr/>
            <p:nvPr/>
          </p:nvGrpSpPr>
          <p:grpSpPr>
            <a:xfrm>
              <a:off x="370440" y="4099320"/>
              <a:ext cx="230040" cy="1042920"/>
              <a:chOff x="370440" y="4099320"/>
              <a:chExt cx="230040" cy="1042920"/>
            </a:xfrm>
          </p:grpSpPr>
          <p:sp>
            <p:nvSpPr>
              <p:cNvPr id="81" name="CustomShape 8"/>
              <p:cNvSpPr/>
              <p:nvPr/>
            </p:nvSpPr>
            <p:spPr>
              <a:xfrm flipH="1">
                <a:off x="37008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82" name="CustomShape 9"/>
              <p:cNvSpPr/>
              <p:nvPr/>
            </p:nvSpPr>
            <p:spPr>
              <a:xfrm flipH="1">
                <a:off x="37008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83" name="CustomShape 10"/>
              <p:cNvSpPr/>
              <p:nvPr/>
            </p:nvSpPr>
            <p:spPr>
              <a:xfrm flipH="1">
                <a:off x="370080" y="451872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84" name="CustomShape 11"/>
              <p:cNvSpPr/>
              <p:nvPr/>
            </p:nvSpPr>
            <p:spPr>
              <a:xfrm flipH="1">
                <a:off x="370080" y="4099320"/>
                <a:ext cx="230040" cy="104292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85" name="CustomShape 12"/>
              <p:cNvSpPr/>
              <p:nvPr/>
            </p:nvSpPr>
            <p:spPr>
              <a:xfrm flipH="1">
                <a:off x="370080" y="493812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86" name="Group 13"/>
            <p:cNvGrpSpPr/>
            <p:nvPr/>
          </p:nvGrpSpPr>
          <p:grpSpPr>
            <a:xfrm>
              <a:off x="741600" y="4309200"/>
              <a:ext cx="230040" cy="833040"/>
              <a:chOff x="741600" y="4309200"/>
              <a:chExt cx="230040" cy="833040"/>
            </a:xfrm>
          </p:grpSpPr>
          <p:sp>
            <p:nvSpPr>
              <p:cNvPr id="87" name="CustomShape 14"/>
              <p:cNvSpPr/>
              <p:nvPr/>
            </p:nvSpPr>
            <p:spPr>
              <a:xfrm flipH="1">
                <a:off x="74124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88" name="CustomShape 15"/>
              <p:cNvSpPr/>
              <p:nvPr/>
            </p:nvSpPr>
            <p:spPr>
              <a:xfrm flipH="1">
                <a:off x="74124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89" name="CustomShape 16"/>
              <p:cNvSpPr/>
              <p:nvPr/>
            </p:nvSpPr>
            <p:spPr>
              <a:xfrm flipH="1">
                <a:off x="74124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90" name="CustomShape 17"/>
              <p:cNvSpPr/>
              <p:nvPr/>
            </p:nvSpPr>
            <p:spPr>
              <a:xfrm flipH="1">
                <a:off x="74124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91" name="Group 18"/>
            <p:cNvGrpSpPr/>
            <p:nvPr/>
          </p:nvGrpSpPr>
          <p:grpSpPr>
            <a:xfrm>
              <a:off x="1113120" y="4519080"/>
              <a:ext cx="230040" cy="623160"/>
              <a:chOff x="1113120" y="4519080"/>
              <a:chExt cx="230040" cy="623160"/>
            </a:xfrm>
          </p:grpSpPr>
          <p:sp>
            <p:nvSpPr>
              <p:cNvPr id="92" name="CustomShape 19"/>
              <p:cNvSpPr/>
              <p:nvPr/>
            </p:nvSpPr>
            <p:spPr>
              <a:xfrm flipH="1">
                <a:off x="111276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93" name="CustomShape 20"/>
              <p:cNvSpPr/>
              <p:nvPr/>
            </p:nvSpPr>
            <p:spPr>
              <a:xfrm flipH="1">
                <a:off x="111276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94" name="CustomShape 21"/>
              <p:cNvSpPr/>
              <p:nvPr/>
            </p:nvSpPr>
            <p:spPr>
              <a:xfrm flipH="1">
                <a:off x="111276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95" name="Group 22"/>
            <p:cNvGrpSpPr/>
            <p:nvPr/>
          </p:nvGrpSpPr>
          <p:grpSpPr>
            <a:xfrm>
              <a:off x="1855800" y="4099320"/>
              <a:ext cx="230040" cy="1042920"/>
              <a:chOff x="1855800" y="4099320"/>
              <a:chExt cx="230040" cy="1042920"/>
            </a:xfrm>
          </p:grpSpPr>
          <p:sp>
            <p:nvSpPr>
              <p:cNvPr id="96" name="CustomShape 23"/>
              <p:cNvSpPr/>
              <p:nvPr/>
            </p:nvSpPr>
            <p:spPr>
              <a:xfrm flipH="1">
                <a:off x="185544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97" name="CustomShape 24"/>
              <p:cNvSpPr/>
              <p:nvPr/>
            </p:nvSpPr>
            <p:spPr>
              <a:xfrm flipH="1">
                <a:off x="185544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98" name="CustomShape 25"/>
              <p:cNvSpPr/>
              <p:nvPr/>
            </p:nvSpPr>
            <p:spPr>
              <a:xfrm flipH="1">
                <a:off x="1855440" y="451872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99" name="CustomShape 26"/>
              <p:cNvSpPr/>
              <p:nvPr/>
            </p:nvSpPr>
            <p:spPr>
              <a:xfrm flipH="1">
                <a:off x="1855440" y="4099320"/>
                <a:ext cx="230040" cy="104292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00" name="CustomShape 27"/>
              <p:cNvSpPr/>
              <p:nvPr/>
            </p:nvSpPr>
            <p:spPr>
              <a:xfrm flipH="1">
                <a:off x="1855440" y="493812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01" name="Group 28"/>
            <p:cNvGrpSpPr/>
            <p:nvPr/>
          </p:nvGrpSpPr>
          <p:grpSpPr>
            <a:xfrm>
              <a:off x="2226960" y="4309200"/>
              <a:ext cx="230040" cy="833040"/>
              <a:chOff x="2226960" y="4309200"/>
              <a:chExt cx="230040" cy="833040"/>
            </a:xfrm>
          </p:grpSpPr>
          <p:sp>
            <p:nvSpPr>
              <p:cNvPr id="102" name="CustomShape 29"/>
              <p:cNvSpPr/>
              <p:nvPr/>
            </p:nvSpPr>
            <p:spPr>
              <a:xfrm flipH="1">
                <a:off x="222660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03" name="CustomShape 30"/>
              <p:cNvSpPr/>
              <p:nvPr/>
            </p:nvSpPr>
            <p:spPr>
              <a:xfrm flipH="1">
                <a:off x="222660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04" name="CustomShape 31"/>
              <p:cNvSpPr/>
              <p:nvPr/>
            </p:nvSpPr>
            <p:spPr>
              <a:xfrm flipH="1">
                <a:off x="222660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05" name="CustomShape 32"/>
              <p:cNvSpPr/>
              <p:nvPr/>
            </p:nvSpPr>
            <p:spPr>
              <a:xfrm flipH="1">
                <a:off x="222660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06" name="Group 33"/>
            <p:cNvGrpSpPr/>
            <p:nvPr/>
          </p:nvGrpSpPr>
          <p:grpSpPr>
            <a:xfrm>
              <a:off x="2598480" y="4519080"/>
              <a:ext cx="230040" cy="623160"/>
              <a:chOff x="2598480" y="4519080"/>
              <a:chExt cx="230040" cy="623160"/>
            </a:xfrm>
          </p:grpSpPr>
          <p:sp>
            <p:nvSpPr>
              <p:cNvPr id="107" name="CustomShape 34"/>
              <p:cNvSpPr/>
              <p:nvPr/>
            </p:nvSpPr>
            <p:spPr>
              <a:xfrm flipH="1">
                <a:off x="259812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08" name="CustomShape 35"/>
              <p:cNvSpPr/>
              <p:nvPr/>
            </p:nvSpPr>
            <p:spPr>
              <a:xfrm flipH="1">
                <a:off x="259812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09" name="CustomShape 36"/>
              <p:cNvSpPr/>
              <p:nvPr/>
            </p:nvSpPr>
            <p:spPr>
              <a:xfrm flipH="1">
                <a:off x="259812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10" name="Group 37"/>
            <p:cNvGrpSpPr/>
            <p:nvPr/>
          </p:nvGrpSpPr>
          <p:grpSpPr>
            <a:xfrm>
              <a:off x="3341160" y="4099320"/>
              <a:ext cx="230040" cy="1042920"/>
              <a:chOff x="3341160" y="4099320"/>
              <a:chExt cx="230040" cy="1042920"/>
            </a:xfrm>
          </p:grpSpPr>
          <p:sp>
            <p:nvSpPr>
              <p:cNvPr id="111" name="CustomShape 38"/>
              <p:cNvSpPr/>
              <p:nvPr/>
            </p:nvSpPr>
            <p:spPr>
              <a:xfrm flipH="1">
                <a:off x="334080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12" name="CustomShape 39"/>
              <p:cNvSpPr/>
              <p:nvPr/>
            </p:nvSpPr>
            <p:spPr>
              <a:xfrm flipH="1">
                <a:off x="334080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13" name="CustomShape 40"/>
              <p:cNvSpPr/>
              <p:nvPr/>
            </p:nvSpPr>
            <p:spPr>
              <a:xfrm flipH="1">
                <a:off x="3340800" y="451872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14" name="CustomShape 41"/>
              <p:cNvSpPr/>
              <p:nvPr/>
            </p:nvSpPr>
            <p:spPr>
              <a:xfrm flipH="1">
                <a:off x="3340800" y="4099320"/>
                <a:ext cx="230040" cy="104292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15" name="CustomShape 42"/>
              <p:cNvSpPr/>
              <p:nvPr/>
            </p:nvSpPr>
            <p:spPr>
              <a:xfrm flipH="1">
                <a:off x="3340800" y="493812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16" name="Group 43"/>
            <p:cNvGrpSpPr/>
            <p:nvPr/>
          </p:nvGrpSpPr>
          <p:grpSpPr>
            <a:xfrm>
              <a:off x="3712320" y="4309200"/>
              <a:ext cx="230040" cy="833040"/>
              <a:chOff x="3712320" y="4309200"/>
              <a:chExt cx="230040" cy="833040"/>
            </a:xfrm>
          </p:grpSpPr>
          <p:sp>
            <p:nvSpPr>
              <p:cNvPr id="117" name="CustomShape 44"/>
              <p:cNvSpPr/>
              <p:nvPr/>
            </p:nvSpPr>
            <p:spPr>
              <a:xfrm flipH="1">
                <a:off x="371196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18" name="CustomShape 45"/>
              <p:cNvSpPr/>
              <p:nvPr/>
            </p:nvSpPr>
            <p:spPr>
              <a:xfrm flipH="1">
                <a:off x="371196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19" name="CustomShape 46"/>
              <p:cNvSpPr/>
              <p:nvPr/>
            </p:nvSpPr>
            <p:spPr>
              <a:xfrm flipH="1">
                <a:off x="371196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20" name="CustomShape 47"/>
              <p:cNvSpPr/>
              <p:nvPr/>
            </p:nvSpPr>
            <p:spPr>
              <a:xfrm flipH="1">
                <a:off x="371196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21" name="Group 48"/>
            <p:cNvGrpSpPr/>
            <p:nvPr/>
          </p:nvGrpSpPr>
          <p:grpSpPr>
            <a:xfrm>
              <a:off x="1484280" y="4309200"/>
              <a:ext cx="230040" cy="833040"/>
              <a:chOff x="1484280" y="4309200"/>
              <a:chExt cx="230040" cy="833040"/>
            </a:xfrm>
          </p:grpSpPr>
          <p:sp>
            <p:nvSpPr>
              <p:cNvPr id="122" name="CustomShape 49"/>
              <p:cNvSpPr/>
              <p:nvPr/>
            </p:nvSpPr>
            <p:spPr>
              <a:xfrm flipH="1">
                <a:off x="148392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23" name="CustomShape 50"/>
              <p:cNvSpPr/>
              <p:nvPr/>
            </p:nvSpPr>
            <p:spPr>
              <a:xfrm flipH="1">
                <a:off x="148392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24" name="CustomShape 51"/>
              <p:cNvSpPr/>
              <p:nvPr/>
            </p:nvSpPr>
            <p:spPr>
              <a:xfrm flipH="1">
                <a:off x="148392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25" name="CustomShape 52"/>
              <p:cNvSpPr/>
              <p:nvPr/>
            </p:nvSpPr>
            <p:spPr>
              <a:xfrm flipH="1">
                <a:off x="148392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26" name="Group 53"/>
            <p:cNvGrpSpPr/>
            <p:nvPr/>
          </p:nvGrpSpPr>
          <p:grpSpPr>
            <a:xfrm>
              <a:off x="4083840" y="4519080"/>
              <a:ext cx="230040" cy="623160"/>
              <a:chOff x="4083840" y="4519080"/>
              <a:chExt cx="230040" cy="623160"/>
            </a:xfrm>
          </p:grpSpPr>
          <p:sp>
            <p:nvSpPr>
              <p:cNvPr id="127" name="CustomShape 54"/>
              <p:cNvSpPr/>
              <p:nvPr/>
            </p:nvSpPr>
            <p:spPr>
              <a:xfrm flipH="1">
                <a:off x="408348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28" name="CustomShape 55"/>
              <p:cNvSpPr/>
              <p:nvPr/>
            </p:nvSpPr>
            <p:spPr>
              <a:xfrm flipH="1">
                <a:off x="408348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29" name="CustomShape 56"/>
              <p:cNvSpPr/>
              <p:nvPr/>
            </p:nvSpPr>
            <p:spPr>
              <a:xfrm flipH="1">
                <a:off x="408348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30" name="Group 57"/>
            <p:cNvGrpSpPr/>
            <p:nvPr/>
          </p:nvGrpSpPr>
          <p:grpSpPr>
            <a:xfrm>
              <a:off x="2969640" y="4309200"/>
              <a:ext cx="230040" cy="833040"/>
              <a:chOff x="2969640" y="4309200"/>
              <a:chExt cx="230040" cy="833040"/>
            </a:xfrm>
          </p:grpSpPr>
          <p:sp>
            <p:nvSpPr>
              <p:cNvPr id="131" name="CustomShape 58"/>
              <p:cNvSpPr/>
              <p:nvPr/>
            </p:nvSpPr>
            <p:spPr>
              <a:xfrm flipH="1">
                <a:off x="296928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32" name="CustomShape 59"/>
              <p:cNvSpPr/>
              <p:nvPr/>
            </p:nvSpPr>
            <p:spPr>
              <a:xfrm flipH="1">
                <a:off x="296928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33" name="CustomShape 60"/>
              <p:cNvSpPr/>
              <p:nvPr/>
            </p:nvSpPr>
            <p:spPr>
              <a:xfrm flipH="1">
                <a:off x="296928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34" name="CustomShape 61"/>
              <p:cNvSpPr/>
              <p:nvPr/>
            </p:nvSpPr>
            <p:spPr>
              <a:xfrm flipH="1">
                <a:off x="296928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35" name="Group 62"/>
            <p:cNvGrpSpPr/>
            <p:nvPr/>
          </p:nvGrpSpPr>
          <p:grpSpPr>
            <a:xfrm>
              <a:off x="4455000" y="4309200"/>
              <a:ext cx="230040" cy="833040"/>
              <a:chOff x="4455000" y="4309200"/>
              <a:chExt cx="230040" cy="833040"/>
            </a:xfrm>
          </p:grpSpPr>
          <p:sp>
            <p:nvSpPr>
              <p:cNvPr id="136" name="CustomShape 63"/>
              <p:cNvSpPr/>
              <p:nvPr/>
            </p:nvSpPr>
            <p:spPr>
              <a:xfrm flipH="1">
                <a:off x="445464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37" name="CustomShape 64"/>
              <p:cNvSpPr/>
              <p:nvPr/>
            </p:nvSpPr>
            <p:spPr>
              <a:xfrm flipH="1">
                <a:off x="445464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38" name="CustomShape 65"/>
              <p:cNvSpPr/>
              <p:nvPr/>
            </p:nvSpPr>
            <p:spPr>
              <a:xfrm flipH="1">
                <a:off x="445464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39" name="CustomShape 66"/>
              <p:cNvSpPr/>
              <p:nvPr/>
            </p:nvSpPr>
            <p:spPr>
              <a:xfrm flipH="1">
                <a:off x="445464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40" name="Group 67"/>
            <p:cNvGrpSpPr/>
            <p:nvPr/>
          </p:nvGrpSpPr>
          <p:grpSpPr>
            <a:xfrm>
              <a:off x="4826520" y="4099320"/>
              <a:ext cx="230040" cy="1042920"/>
              <a:chOff x="4826520" y="4099320"/>
              <a:chExt cx="230040" cy="1042920"/>
            </a:xfrm>
          </p:grpSpPr>
          <p:sp>
            <p:nvSpPr>
              <p:cNvPr id="141" name="CustomShape 68"/>
              <p:cNvSpPr/>
              <p:nvPr/>
            </p:nvSpPr>
            <p:spPr>
              <a:xfrm flipH="1">
                <a:off x="482616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42" name="CustomShape 69"/>
              <p:cNvSpPr/>
              <p:nvPr/>
            </p:nvSpPr>
            <p:spPr>
              <a:xfrm flipH="1">
                <a:off x="482616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43" name="CustomShape 70"/>
              <p:cNvSpPr/>
              <p:nvPr/>
            </p:nvSpPr>
            <p:spPr>
              <a:xfrm flipH="1">
                <a:off x="4826160" y="451872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44" name="CustomShape 71"/>
              <p:cNvSpPr/>
              <p:nvPr/>
            </p:nvSpPr>
            <p:spPr>
              <a:xfrm flipH="1">
                <a:off x="4826160" y="4099320"/>
                <a:ext cx="230040" cy="104292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45" name="CustomShape 72"/>
              <p:cNvSpPr/>
              <p:nvPr/>
            </p:nvSpPr>
            <p:spPr>
              <a:xfrm flipH="1">
                <a:off x="4826160" y="493812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46" name="Group 73"/>
            <p:cNvGrpSpPr/>
            <p:nvPr/>
          </p:nvGrpSpPr>
          <p:grpSpPr>
            <a:xfrm>
              <a:off x="5198040" y="4309200"/>
              <a:ext cx="230040" cy="833040"/>
              <a:chOff x="5198040" y="4309200"/>
              <a:chExt cx="230040" cy="833040"/>
            </a:xfrm>
          </p:grpSpPr>
          <p:sp>
            <p:nvSpPr>
              <p:cNvPr id="147" name="CustomShape 74"/>
              <p:cNvSpPr/>
              <p:nvPr/>
            </p:nvSpPr>
            <p:spPr>
              <a:xfrm flipH="1">
                <a:off x="519768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48" name="CustomShape 75"/>
              <p:cNvSpPr/>
              <p:nvPr/>
            </p:nvSpPr>
            <p:spPr>
              <a:xfrm flipH="1">
                <a:off x="519768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49" name="CustomShape 76"/>
              <p:cNvSpPr/>
              <p:nvPr/>
            </p:nvSpPr>
            <p:spPr>
              <a:xfrm flipH="1">
                <a:off x="519768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50" name="CustomShape 77"/>
              <p:cNvSpPr/>
              <p:nvPr/>
            </p:nvSpPr>
            <p:spPr>
              <a:xfrm flipH="1">
                <a:off x="519768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51" name="Group 78"/>
            <p:cNvGrpSpPr/>
            <p:nvPr/>
          </p:nvGrpSpPr>
          <p:grpSpPr>
            <a:xfrm>
              <a:off x="5569200" y="4519080"/>
              <a:ext cx="230040" cy="623160"/>
              <a:chOff x="5569200" y="4519080"/>
              <a:chExt cx="230040" cy="623160"/>
            </a:xfrm>
          </p:grpSpPr>
          <p:sp>
            <p:nvSpPr>
              <p:cNvPr id="152" name="CustomShape 79"/>
              <p:cNvSpPr/>
              <p:nvPr/>
            </p:nvSpPr>
            <p:spPr>
              <a:xfrm flipH="1">
                <a:off x="556884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53" name="CustomShape 80"/>
              <p:cNvSpPr/>
              <p:nvPr/>
            </p:nvSpPr>
            <p:spPr>
              <a:xfrm flipH="1">
                <a:off x="556884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54" name="CustomShape 81"/>
              <p:cNvSpPr/>
              <p:nvPr/>
            </p:nvSpPr>
            <p:spPr>
              <a:xfrm flipH="1">
                <a:off x="556884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55" name="Group 82"/>
            <p:cNvGrpSpPr/>
            <p:nvPr/>
          </p:nvGrpSpPr>
          <p:grpSpPr>
            <a:xfrm>
              <a:off x="5940720" y="4309200"/>
              <a:ext cx="230040" cy="833040"/>
              <a:chOff x="5940720" y="4309200"/>
              <a:chExt cx="230040" cy="833040"/>
            </a:xfrm>
          </p:grpSpPr>
          <p:sp>
            <p:nvSpPr>
              <p:cNvPr id="156" name="CustomShape 83"/>
              <p:cNvSpPr/>
              <p:nvPr/>
            </p:nvSpPr>
            <p:spPr>
              <a:xfrm flipH="1">
                <a:off x="594036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57" name="CustomShape 84"/>
              <p:cNvSpPr/>
              <p:nvPr/>
            </p:nvSpPr>
            <p:spPr>
              <a:xfrm flipH="1">
                <a:off x="594036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58" name="CustomShape 85"/>
              <p:cNvSpPr/>
              <p:nvPr/>
            </p:nvSpPr>
            <p:spPr>
              <a:xfrm flipH="1">
                <a:off x="594036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59" name="CustomShape 86"/>
              <p:cNvSpPr/>
              <p:nvPr/>
            </p:nvSpPr>
            <p:spPr>
              <a:xfrm flipH="1">
                <a:off x="594036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60" name="Group 87"/>
            <p:cNvGrpSpPr/>
            <p:nvPr/>
          </p:nvGrpSpPr>
          <p:grpSpPr>
            <a:xfrm>
              <a:off x="6311880" y="4099320"/>
              <a:ext cx="230040" cy="1042920"/>
              <a:chOff x="6311880" y="4099320"/>
              <a:chExt cx="230040" cy="1042920"/>
            </a:xfrm>
          </p:grpSpPr>
          <p:sp>
            <p:nvSpPr>
              <p:cNvPr id="161" name="CustomShape 88"/>
              <p:cNvSpPr/>
              <p:nvPr/>
            </p:nvSpPr>
            <p:spPr>
              <a:xfrm flipH="1">
                <a:off x="631152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62" name="CustomShape 89"/>
              <p:cNvSpPr/>
              <p:nvPr/>
            </p:nvSpPr>
            <p:spPr>
              <a:xfrm flipH="1">
                <a:off x="631152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63" name="CustomShape 90"/>
              <p:cNvSpPr/>
              <p:nvPr/>
            </p:nvSpPr>
            <p:spPr>
              <a:xfrm flipH="1">
                <a:off x="6311520" y="451872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64" name="CustomShape 91"/>
              <p:cNvSpPr/>
              <p:nvPr/>
            </p:nvSpPr>
            <p:spPr>
              <a:xfrm flipH="1">
                <a:off x="6311520" y="4099320"/>
                <a:ext cx="230040" cy="104292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65" name="CustomShape 92"/>
              <p:cNvSpPr/>
              <p:nvPr/>
            </p:nvSpPr>
            <p:spPr>
              <a:xfrm flipH="1">
                <a:off x="6311520" y="493812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66" name="Group 93"/>
            <p:cNvGrpSpPr/>
            <p:nvPr/>
          </p:nvGrpSpPr>
          <p:grpSpPr>
            <a:xfrm>
              <a:off x="6683400" y="4309200"/>
              <a:ext cx="230040" cy="833040"/>
              <a:chOff x="6683400" y="4309200"/>
              <a:chExt cx="230040" cy="833040"/>
            </a:xfrm>
          </p:grpSpPr>
          <p:sp>
            <p:nvSpPr>
              <p:cNvPr id="167" name="CustomShape 94"/>
              <p:cNvSpPr/>
              <p:nvPr/>
            </p:nvSpPr>
            <p:spPr>
              <a:xfrm flipH="1">
                <a:off x="668304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68" name="CustomShape 95"/>
              <p:cNvSpPr/>
              <p:nvPr/>
            </p:nvSpPr>
            <p:spPr>
              <a:xfrm flipH="1">
                <a:off x="668304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69" name="CustomShape 96"/>
              <p:cNvSpPr/>
              <p:nvPr/>
            </p:nvSpPr>
            <p:spPr>
              <a:xfrm flipH="1">
                <a:off x="668304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70" name="CustomShape 97"/>
              <p:cNvSpPr/>
              <p:nvPr/>
            </p:nvSpPr>
            <p:spPr>
              <a:xfrm flipH="1">
                <a:off x="668304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71" name="Group 98"/>
            <p:cNvGrpSpPr/>
            <p:nvPr/>
          </p:nvGrpSpPr>
          <p:grpSpPr>
            <a:xfrm>
              <a:off x="7054560" y="4519080"/>
              <a:ext cx="230040" cy="623160"/>
              <a:chOff x="7054560" y="4519080"/>
              <a:chExt cx="230040" cy="623160"/>
            </a:xfrm>
          </p:grpSpPr>
          <p:sp>
            <p:nvSpPr>
              <p:cNvPr id="172" name="CustomShape 99"/>
              <p:cNvSpPr/>
              <p:nvPr/>
            </p:nvSpPr>
            <p:spPr>
              <a:xfrm flipH="1">
                <a:off x="705420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73" name="CustomShape 100"/>
              <p:cNvSpPr/>
              <p:nvPr/>
            </p:nvSpPr>
            <p:spPr>
              <a:xfrm flipH="1">
                <a:off x="705420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74" name="CustomShape 101"/>
              <p:cNvSpPr/>
              <p:nvPr/>
            </p:nvSpPr>
            <p:spPr>
              <a:xfrm flipH="1">
                <a:off x="705420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75" name="Group 102"/>
            <p:cNvGrpSpPr/>
            <p:nvPr/>
          </p:nvGrpSpPr>
          <p:grpSpPr>
            <a:xfrm>
              <a:off x="7797240" y="4099320"/>
              <a:ext cx="230040" cy="1042920"/>
              <a:chOff x="7797240" y="4099320"/>
              <a:chExt cx="230040" cy="1042920"/>
            </a:xfrm>
          </p:grpSpPr>
          <p:sp>
            <p:nvSpPr>
              <p:cNvPr id="176" name="CustomShape 103"/>
              <p:cNvSpPr/>
              <p:nvPr/>
            </p:nvSpPr>
            <p:spPr>
              <a:xfrm flipH="1">
                <a:off x="779688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77" name="CustomShape 104"/>
              <p:cNvSpPr/>
              <p:nvPr/>
            </p:nvSpPr>
            <p:spPr>
              <a:xfrm flipH="1">
                <a:off x="779688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78" name="CustomShape 105"/>
              <p:cNvSpPr/>
              <p:nvPr/>
            </p:nvSpPr>
            <p:spPr>
              <a:xfrm flipH="1">
                <a:off x="7796880" y="451872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79" name="CustomShape 106"/>
              <p:cNvSpPr/>
              <p:nvPr/>
            </p:nvSpPr>
            <p:spPr>
              <a:xfrm flipH="1">
                <a:off x="7796880" y="4099320"/>
                <a:ext cx="230040" cy="104292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80" name="CustomShape 107"/>
              <p:cNvSpPr/>
              <p:nvPr/>
            </p:nvSpPr>
            <p:spPr>
              <a:xfrm flipH="1">
                <a:off x="7796880" y="493812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81" name="Group 108"/>
            <p:cNvGrpSpPr/>
            <p:nvPr/>
          </p:nvGrpSpPr>
          <p:grpSpPr>
            <a:xfrm>
              <a:off x="8168760" y="4309200"/>
              <a:ext cx="230040" cy="833040"/>
              <a:chOff x="8168760" y="4309200"/>
              <a:chExt cx="230040" cy="833040"/>
            </a:xfrm>
          </p:grpSpPr>
          <p:sp>
            <p:nvSpPr>
              <p:cNvPr id="182" name="CustomShape 109"/>
              <p:cNvSpPr/>
              <p:nvPr/>
            </p:nvSpPr>
            <p:spPr>
              <a:xfrm flipH="1">
                <a:off x="816840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83" name="CustomShape 110"/>
              <p:cNvSpPr/>
              <p:nvPr/>
            </p:nvSpPr>
            <p:spPr>
              <a:xfrm flipH="1">
                <a:off x="816840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84" name="CustomShape 111"/>
              <p:cNvSpPr/>
              <p:nvPr/>
            </p:nvSpPr>
            <p:spPr>
              <a:xfrm flipH="1">
                <a:off x="816840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85" name="CustomShape 112"/>
              <p:cNvSpPr/>
              <p:nvPr/>
            </p:nvSpPr>
            <p:spPr>
              <a:xfrm flipH="1">
                <a:off x="816840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86" name="Group 113"/>
            <p:cNvGrpSpPr/>
            <p:nvPr/>
          </p:nvGrpSpPr>
          <p:grpSpPr>
            <a:xfrm>
              <a:off x="7426080" y="4309200"/>
              <a:ext cx="230040" cy="833040"/>
              <a:chOff x="7426080" y="4309200"/>
              <a:chExt cx="230040" cy="833040"/>
            </a:xfrm>
          </p:grpSpPr>
          <p:sp>
            <p:nvSpPr>
              <p:cNvPr id="187" name="CustomShape 114"/>
              <p:cNvSpPr/>
              <p:nvPr/>
            </p:nvSpPr>
            <p:spPr>
              <a:xfrm flipH="1">
                <a:off x="742572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88" name="CustomShape 115"/>
              <p:cNvSpPr/>
              <p:nvPr/>
            </p:nvSpPr>
            <p:spPr>
              <a:xfrm flipH="1">
                <a:off x="742572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89" name="CustomShape 116"/>
              <p:cNvSpPr/>
              <p:nvPr/>
            </p:nvSpPr>
            <p:spPr>
              <a:xfrm flipH="1">
                <a:off x="742572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90" name="CustomShape 117"/>
              <p:cNvSpPr/>
              <p:nvPr/>
            </p:nvSpPr>
            <p:spPr>
              <a:xfrm flipH="1">
                <a:off x="742572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91" name="Group 118"/>
            <p:cNvGrpSpPr/>
            <p:nvPr/>
          </p:nvGrpSpPr>
          <p:grpSpPr>
            <a:xfrm>
              <a:off x="8539920" y="4519080"/>
              <a:ext cx="230040" cy="623160"/>
              <a:chOff x="8539920" y="4519080"/>
              <a:chExt cx="230040" cy="623160"/>
            </a:xfrm>
          </p:grpSpPr>
          <p:sp>
            <p:nvSpPr>
              <p:cNvPr id="192" name="CustomShape 119"/>
              <p:cNvSpPr/>
              <p:nvPr/>
            </p:nvSpPr>
            <p:spPr>
              <a:xfrm flipH="1">
                <a:off x="853956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93" name="CustomShape 120"/>
              <p:cNvSpPr/>
              <p:nvPr/>
            </p:nvSpPr>
            <p:spPr>
              <a:xfrm flipH="1">
                <a:off x="853956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94" name="CustomShape 121"/>
              <p:cNvSpPr/>
              <p:nvPr/>
            </p:nvSpPr>
            <p:spPr>
              <a:xfrm flipH="1">
                <a:off x="853956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nvGrpSpPr>
            <p:cNvPr id="195" name="Group 122"/>
            <p:cNvGrpSpPr/>
            <p:nvPr/>
          </p:nvGrpSpPr>
          <p:grpSpPr>
            <a:xfrm>
              <a:off x="8911440" y="4309200"/>
              <a:ext cx="230040" cy="833040"/>
              <a:chOff x="8911440" y="4309200"/>
              <a:chExt cx="230040" cy="833040"/>
            </a:xfrm>
          </p:grpSpPr>
          <p:sp>
            <p:nvSpPr>
              <p:cNvPr id="196" name="CustomShape 123"/>
              <p:cNvSpPr/>
              <p:nvPr/>
            </p:nvSpPr>
            <p:spPr>
              <a:xfrm flipH="1">
                <a:off x="8911080" y="4728600"/>
                <a:ext cx="230040" cy="4136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97" name="CustomShape 124"/>
              <p:cNvSpPr/>
              <p:nvPr/>
            </p:nvSpPr>
            <p:spPr>
              <a:xfrm flipH="1">
                <a:off x="8911080" y="4309200"/>
                <a:ext cx="230040" cy="83304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98" name="CustomShape 125"/>
              <p:cNvSpPr/>
              <p:nvPr/>
            </p:nvSpPr>
            <p:spPr>
              <a:xfrm flipH="1">
                <a:off x="8911080" y="4519080"/>
                <a:ext cx="230040" cy="623160"/>
              </a:xfrm>
              <a:prstGeom prst="round2SameRect">
                <a:avLst>
                  <a:gd name="adj1" fmla="val 50000"/>
                  <a:gd name="adj2" fmla="val 0"/>
                </a:avLst>
              </a:prstGeom>
              <a:solidFill>
                <a:schemeClr val="lt1">
                  <a:alpha val="9020"/>
                </a:schemeClr>
              </a:solidFill>
              <a:ln>
                <a:noFill/>
              </a:ln>
            </p:spPr>
            <p:style>
              <a:lnRef idx="0"/>
              <a:fillRef idx="0"/>
              <a:effectRef idx="0"/>
              <a:fontRef idx="minor"/>
            </p:style>
          </p:sp>
          <p:sp>
            <p:nvSpPr>
              <p:cNvPr id="199" name="CustomShape 126"/>
              <p:cNvSpPr/>
              <p:nvPr/>
            </p:nvSpPr>
            <p:spPr>
              <a:xfrm flipH="1">
                <a:off x="8911080" y="4938480"/>
                <a:ext cx="230040" cy="203760"/>
              </a:xfrm>
              <a:prstGeom prst="round2SameRect">
                <a:avLst>
                  <a:gd name="adj1" fmla="val 50000"/>
                  <a:gd name="adj2" fmla="val 0"/>
                </a:avLst>
              </a:prstGeom>
              <a:solidFill>
                <a:schemeClr val="lt1">
                  <a:alpha val="9020"/>
                </a:schemeClr>
              </a:solidFill>
              <a:ln>
                <a:noFill/>
              </a:ln>
            </p:spPr>
            <p:style>
              <a:lnRef idx="0"/>
              <a:fillRef idx="0"/>
              <a:effectRef idx="0"/>
              <a:fontRef idx="minor"/>
            </p:style>
          </p:sp>
        </p:grpSp>
      </p:grpSp>
      <p:sp>
        <p:nvSpPr>
          <p:cNvPr id="200" name="PlaceHolder 127"/>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01" name="PlaceHolder 12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311760" y="1014480"/>
            <a:ext cx="8519040" cy="178128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700" spc="-1" strike="noStrike">
                <a:solidFill>
                  <a:srgbClr val="ffffff"/>
                </a:solidFill>
                <a:latin typeface="Times New Roman"/>
                <a:ea typeface="Times New Roman"/>
              </a:rPr>
              <a:t>Improvement Of Policies Using End To End Reinforcement Learning In Deep Q-network</a:t>
            </a:r>
            <a:r>
              <a:rPr b="1" lang="en-IN" sz="3400" spc="-1" strike="noStrike">
                <a:solidFill>
                  <a:srgbClr val="ffffff"/>
                </a:solidFill>
                <a:latin typeface="Maven Pro"/>
                <a:ea typeface="Maven Pro"/>
              </a:rPr>
              <a:t> </a:t>
            </a:r>
            <a:endParaRPr b="0" lang="en-IN" sz="3400" spc="-1" strike="noStrike">
              <a:latin typeface="Arial"/>
            </a:endParaRPr>
          </a:p>
        </p:txBody>
      </p:sp>
      <p:sp>
        <p:nvSpPr>
          <p:cNvPr id="239" name="CustomShape 2"/>
          <p:cNvSpPr/>
          <p:nvPr/>
        </p:nvSpPr>
        <p:spPr>
          <a:xfrm>
            <a:off x="4695480" y="3530520"/>
            <a:ext cx="4254120" cy="116784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ffffff"/>
                </a:solidFill>
                <a:latin typeface="Times New Roman"/>
                <a:ea typeface="Times New Roman"/>
              </a:rPr>
              <a:t>Mitashi Bansal </a:t>
            </a:r>
            <a:endParaRPr b="0" lang="en-IN" sz="1600" spc="-1" strike="noStrike">
              <a:latin typeface="Arial"/>
            </a:endParaRPr>
          </a:p>
          <a:p>
            <a:pPr>
              <a:lnSpc>
                <a:spcPct val="100000"/>
              </a:lnSpc>
            </a:pPr>
            <a:r>
              <a:rPr b="0" lang="en-IN" sz="1600" spc="-1" strike="noStrike">
                <a:solidFill>
                  <a:srgbClr val="ffffff"/>
                </a:solidFill>
                <a:latin typeface="Times New Roman"/>
                <a:ea typeface="Times New Roman"/>
              </a:rPr>
              <a:t>1CSE 11-Y</a:t>
            </a:r>
            <a:endParaRPr b="0" lang="en-IN" sz="1600" spc="-1" strike="noStrike">
              <a:latin typeface="Arial"/>
            </a:endParaRPr>
          </a:p>
          <a:p>
            <a:pPr>
              <a:lnSpc>
                <a:spcPct val="100000"/>
              </a:lnSpc>
            </a:pPr>
            <a:r>
              <a:rPr b="0" lang="en-IN" sz="1600" spc="-1" strike="noStrike">
                <a:solidFill>
                  <a:srgbClr val="ffffff"/>
                </a:solidFill>
                <a:latin typeface="Times New Roman"/>
                <a:ea typeface="Times New Roman"/>
              </a:rPr>
              <a:t>A2305219684</a:t>
            </a:r>
            <a:endParaRPr b="0" lang="en-IN" sz="1600" spc="-1" strike="noStrike">
              <a:latin typeface="Arial"/>
            </a:endParaRPr>
          </a:p>
        </p:txBody>
      </p:sp>
    </p:spTree>
  </p:cSld>
  <p:transition spd="med">
    <p:randomBar dir="vert"/>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1388520" y="235440"/>
            <a:ext cx="6365520" cy="12056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8000" spc="-1" strike="noStrike">
                <a:solidFill>
                  <a:srgbClr val="ffffff"/>
                </a:solidFill>
                <a:latin typeface="Times New Roman"/>
                <a:ea typeface="Times New Roman"/>
              </a:rPr>
              <a:t>Examples </a:t>
            </a:r>
            <a:endParaRPr b="0" lang="en-IN" sz="8000" spc="-1" strike="noStrike">
              <a:latin typeface="Arial"/>
            </a:endParaRPr>
          </a:p>
        </p:txBody>
      </p:sp>
      <p:pic>
        <p:nvPicPr>
          <p:cNvPr id="264" name="Google Shape;339;p22" descr=""/>
          <p:cNvPicPr/>
          <p:nvPr/>
        </p:nvPicPr>
        <p:blipFill>
          <a:blip r:embed="rId1"/>
          <a:stretch/>
        </p:blipFill>
        <p:spPr>
          <a:xfrm>
            <a:off x="4988880" y="1694520"/>
            <a:ext cx="3409200" cy="2740320"/>
          </a:xfrm>
          <a:prstGeom prst="rect">
            <a:avLst/>
          </a:prstGeom>
          <a:ln w="76320">
            <a:solidFill>
              <a:schemeClr val="dk2"/>
            </a:solidFill>
            <a:round/>
          </a:ln>
        </p:spPr>
      </p:pic>
      <p:pic>
        <p:nvPicPr>
          <p:cNvPr id="265" name="Google Shape;340;p22" descr=""/>
          <p:cNvPicPr/>
          <p:nvPr/>
        </p:nvPicPr>
        <p:blipFill>
          <a:blip r:embed="rId2"/>
          <a:stretch/>
        </p:blipFill>
        <p:spPr>
          <a:xfrm>
            <a:off x="262080" y="1666440"/>
            <a:ext cx="3573720" cy="2796480"/>
          </a:xfrm>
          <a:prstGeom prst="rect">
            <a:avLst/>
          </a:prstGeom>
          <a:ln w="76320">
            <a:solidFill>
              <a:schemeClr val="dk2"/>
            </a:solidFill>
            <a:round/>
          </a:ln>
        </p:spPr>
      </p:pic>
    </p:spTree>
  </p:cSld>
  <p:transition spd="med">
    <p:cover dir="d"/>
  </p:transition>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657000" y="169560"/>
            <a:ext cx="7949880" cy="17298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5300" spc="-1" strike="noStrike">
                <a:solidFill>
                  <a:srgbClr val="ffffff"/>
                </a:solidFill>
                <a:latin typeface="Times New Roman"/>
                <a:ea typeface="Times New Roman"/>
              </a:rPr>
              <a:t>Types of Reinforcement Learning algorithm </a:t>
            </a:r>
            <a:endParaRPr b="0" lang="en-IN" sz="5300" spc="-1" strike="noStrike">
              <a:latin typeface="Arial"/>
            </a:endParaRPr>
          </a:p>
        </p:txBody>
      </p:sp>
      <p:sp>
        <p:nvSpPr>
          <p:cNvPr id="267" name="CustomShape 2"/>
          <p:cNvSpPr/>
          <p:nvPr/>
        </p:nvSpPr>
        <p:spPr>
          <a:xfrm flipH="1" rot="16200000">
            <a:off x="5298840" y="2110680"/>
            <a:ext cx="344880" cy="1654920"/>
          </a:xfrm>
          <a:prstGeom prst="bentConnector3">
            <a:avLst>
              <a:gd name="adj1" fmla="val 49980"/>
            </a:avLst>
          </a:prstGeom>
          <a:noFill/>
          <a:ln w="19080">
            <a:solidFill>
              <a:srgbClr val="c2c2c2"/>
            </a:solidFill>
            <a:miter/>
          </a:ln>
        </p:spPr>
        <p:style>
          <a:lnRef idx="0"/>
          <a:fillRef idx="0"/>
          <a:effectRef idx="0"/>
          <a:fontRef idx="minor"/>
        </p:style>
      </p:sp>
      <p:sp>
        <p:nvSpPr>
          <p:cNvPr id="268" name="CustomShape 3"/>
          <p:cNvSpPr/>
          <p:nvPr/>
        </p:nvSpPr>
        <p:spPr>
          <a:xfrm rot="16200000">
            <a:off x="3647160" y="2116080"/>
            <a:ext cx="344880" cy="1646640"/>
          </a:xfrm>
          <a:prstGeom prst="bentConnector3">
            <a:avLst>
              <a:gd name="adj1" fmla="val 49980"/>
            </a:avLst>
          </a:prstGeom>
          <a:noFill/>
          <a:ln w="19080">
            <a:solidFill>
              <a:srgbClr val="c2c2c2"/>
            </a:solidFill>
            <a:miter/>
          </a:ln>
        </p:spPr>
        <p:style>
          <a:lnRef idx="0"/>
          <a:fillRef idx="0"/>
          <a:effectRef idx="0"/>
          <a:fontRef idx="minor"/>
        </p:style>
      </p:sp>
      <p:sp>
        <p:nvSpPr>
          <p:cNvPr id="269" name="CustomShape 4"/>
          <p:cNvSpPr/>
          <p:nvPr/>
        </p:nvSpPr>
        <p:spPr>
          <a:xfrm flipH="1" rot="16200000">
            <a:off x="3135600" y="3339360"/>
            <a:ext cx="479520" cy="757440"/>
          </a:xfrm>
          <a:prstGeom prst="bentConnector3">
            <a:avLst>
              <a:gd name="adj1" fmla="val 50005"/>
            </a:avLst>
          </a:prstGeom>
          <a:noFill/>
          <a:ln w="19080">
            <a:solidFill>
              <a:srgbClr val="c2c2c2"/>
            </a:solidFill>
            <a:miter/>
          </a:ln>
        </p:spPr>
        <p:style>
          <a:lnRef idx="0"/>
          <a:fillRef idx="0"/>
          <a:effectRef idx="0"/>
          <a:fontRef idx="minor"/>
        </p:style>
      </p:sp>
      <p:sp>
        <p:nvSpPr>
          <p:cNvPr id="270" name="CustomShape 5"/>
          <p:cNvSpPr/>
          <p:nvPr/>
        </p:nvSpPr>
        <p:spPr>
          <a:xfrm rot="16200000">
            <a:off x="2257560" y="3222000"/>
            <a:ext cx="479520" cy="994680"/>
          </a:xfrm>
          <a:prstGeom prst="bentConnector3">
            <a:avLst>
              <a:gd name="adj1" fmla="val 50005"/>
            </a:avLst>
          </a:prstGeom>
          <a:noFill/>
          <a:ln w="19080">
            <a:solidFill>
              <a:srgbClr val="c2c2c2"/>
            </a:solidFill>
            <a:miter/>
          </a:ln>
        </p:spPr>
        <p:style>
          <a:lnRef idx="0"/>
          <a:fillRef idx="0"/>
          <a:effectRef idx="0"/>
          <a:fontRef idx="minor"/>
        </p:style>
      </p:sp>
      <p:sp>
        <p:nvSpPr>
          <p:cNvPr id="271" name="CustomShape 6"/>
          <p:cNvSpPr/>
          <p:nvPr/>
        </p:nvSpPr>
        <p:spPr>
          <a:xfrm flipH="1" rot="16200000">
            <a:off x="6503760" y="3274920"/>
            <a:ext cx="479520" cy="885960"/>
          </a:xfrm>
          <a:prstGeom prst="bentConnector3">
            <a:avLst>
              <a:gd name="adj1" fmla="val 50005"/>
            </a:avLst>
          </a:prstGeom>
          <a:noFill/>
          <a:ln w="19080">
            <a:solidFill>
              <a:srgbClr val="c2c2c2"/>
            </a:solidFill>
            <a:miter/>
          </a:ln>
        </p:spPr>
        <p:style>
          <a:lnRef idx="0"/>
          <a:fillRef idx="0"/>
          <a:effectRef idx="0"/>
          <a:fontRef idx="minor"/>
        </p:style>
      </p:sp>
      <p:sp>
        <p:nvSpPr>
          <p:cNvPr id="272" name="CustomShape 7"/>
          <p:cNvSpPr/>
          <p:nvPr/>
        </p:nvSpPr>
        <p:spPr>
          <a:xfrm rot="16200000">
            <a:off x="5654160" y="3314520"/>
            <a:ext cx="479520" cy="809640"/>
          </a:xfrm>
          <a:prstGeom prst="bentConnector3">
            <a:avLst>
              <a:gd name="adj1" fmla="val 50005"/>
            </a:avLst>
          </a:prstGeom>
          <a:noFill/>
          <a:ln w="19080">
            <a:solidFill>
              <a:srgbClr val="c2c2c2"/>
            </a:solidFill>
            <a:miter/>
          </a:ln>
        </p:spPr>
        <p:style>
          <a:lnRef idx="0"/>
          <a:fillRef idx="0"/>
          <a:effectRef idx="0"/>
          <a:fontRef idx="minor"/>
        </p:style>
      </p:sp>
      <p:sp>
        <p:nvSpPr>
          <p:cNvPr id="273" name="CustomShape 8"/>
          <p:cNvSpPr/>
          <p:nvPr/>
        </p:nvSpPr>
        <p:spPr>
          <a:xfrm>
            <a:off x="3638520" y="2233800"/>
            <a:ext cx="2010240" cy="530640"/>
          </a:xfrm>
          <a:prstGeom prst="rect">
            <a:avLst/>
          </a:prstGeom>
          <a:noFill/>
          <a:ln w="19080">
            <a:solidFill>
              <a:srgbClr val="a72a1e"/>
            </a:solidFill>
            <a:round/>
          </a:ln>
        </p:spPr>
        <p:style>
          <a:lnRef idx="0"/>
          <a:fillRef idx="0"/>
          <a:effectRef idx="0"/>
          <a:fontRef idx="minor"/>
        </p:style>
        <p:txBody>
          <a:bodyPr lIns="90000" rIns="90000" tIns="91440" bIns="91440" anchor="ctr"/>
          <a:p>
            <a:pPr algn="ctr">
              <a:lnSpc>
                <a:spcPct val="100000"/>
              </a:lnSpc>
            </a:pPr>
            <a:r>
              <a:rPr b="1" lang="en-IN" sz="1400" spc="-1" strike="noStrike">
                <a:solidFill>
                  <a:srgbClr val="000000"/>
                </a:solidFill>
                <a:latin typeface="Times New Roman"/>
                <a:ea typeface="Times New Roman"/>
              </a:rPr>
              <a:t>REINFORCEMENT LEARNING</a:t>
            </a:r>
            <a:endParaRPr b="0" lang="en-IN" sz="1400" spc="-1" strike="noStrike">
              <a:latin typeface="Arial"/>
            </a:endParaRPr>
          </a:p>
        </p:txBody>
      </p:sp>
      <p:sp>
        <p:nvSpPr>
          <p:cNvPr id="274" name="CustomShape 9"/>
          <p:cNvSpPr/>
          <p:nvPr/>
        </p:nvSpPr>
        <p:spPr>
          <a:xfrm>
            <a:off x="2108880" y="3111840"/>
            <a:ext cx="1773360" cy="365040"/>
          </a:xfrm>
          <a:prstGeom prst="rect">
            <a:avLst/>
          </a:prstGeom>
          <a:noFill/>
          <a:ln w="19080">
            <a:solidFill>
              <a:srgbClr val="a72a1e"/>
            </a:solidFill>
            <a:round/>
          </a:ln>
        </p:spPr>
        <p:style>
          <a:lnRef idx="0"/>
          <a:fillRef idx="0"/>
          <a:effectRef idx="0"/>
          <a:fontRef idx="minor"/>
        </p:style>
        <p:txBody>
          <a:bodyPr lIns="90000" rIns="90000" tIns="91440" bIns="91440" anchor="ctr"/>
          <a:p>
            <a:pPr algn="ctr">
              <a:lnSpc>
                <a:spcPct val="100000"/>
              </a:lnSpc>
            </a:pPr>
            <a:r>
              <a:rPr b="1" lang="en-IN" sz="1300" spc="-1" strike="noStrike">
                <a:solidFill>
                  <a:srgbClr val="000000"/>
                </a:solidFill>
                <a:latin typeface="Times New Roman"/>
                <a:ea typeface="Times New Roman"/>
              </a:rPr>
              <a:t>MODEL BASED</a:t>
            </a:r>
            <a:endParaRPr b="0" lang="en-IN" sz="1300" spc="-1" strike="noStrike">
              <a:latin typeface="Arial"/>
            </a:endParaRPr>
          </a:p>
        </p:txBody>
      </p:sp>
      <p:sp>
        <p:nvSpPr>
          <p:cNvPr id="275" name="CustomShape 10"/>
          <p:cNvSpPr/>
          <p:nvPr/>
        </p:nvSpPr>
        <p:spPr>
          <a:xfrm>
            <a:off x="5413320" y="3111840"/>
            <a:ext cx="1773360" cy="365040"/>
          </a:xfrm>
          <a:prstGeom prst="rect">
            <a:avLst/>
          </a:prstGeom>
          <a:noFill/>
          <a:ln w="19080">
            <a:solidFill>
              <a:srgbClr val="a72a1e"/>
            </a:solidFill>
            <a:round/>
          </a:ln>
        </p:spPr>
        <p:style>
          <a:lnRef idx="0"/>
          <a:fillRef idx="0"/>
          <a:effectRef idx="0"/>
          <a:fontRef idx="minor"/>
        </p:style>
        <p:txBody>
          <a:bodyPr lIns="90000" rIns="90000" tIns="91440" bIns="91440" anchor="ctr"/>
          <a:p>
            <a:pPr algn="ctr">
              <a:lnSpc>
                <a:spcPct val="100000"/>
              </a:lnSpc>
            </a:pPr>
            <a:r>
              <a:rPr b="1" lang="en-IN" sz="1300" spc="-1" strike="noStrike">
                <a:solidFill>
                  <a:srgbClr val="000000"/>
                </a:solidFill>
                <a:latin typeface="Times New Roman"/>
                <a:ea typeface="Times New Roman"/>
              </a:rPr>
              <a:t>MODEL FREE</a:t>
            </a:r>
            <a:endParaRPr b="0" lang="en-IN" sz="1300" spc="-1" strike="noStrike">
              <a:latin typeface="Arial"/>
            </a:endParaRPr>
          </a:p>
        </p:txBody>
      </p:sp>
      <p:sp>
        <p:nvSpPr>
          <p:cNvPr id="276" name="CustomShape 11"/>
          <p:cNvSpPr/>
          <p:nvPr/>
        </p:nvSpPr>
        <p:spPr>
          <a:xfrm>
            <a:off x="6418800" y="3959280"/>
            <a:ext cx="1536840" cy="365040"/>
          </a:xfrm>
          <a:prstGeom prst="rect">
            <a:avLst/>
          </a:prstGeom>
          <a:noFill/>
          <a:ln w="19080">
            <a:solidFill>
              <a:srgbClr val="a72a1e"/>
            </a:solidFill>
            <a:round/>
          </a:ln>
        </p:spPr>
        <p:style>
          <a:lnRef idx="0"/>
          <a:fillRef idx="0"/>
          <a:effectRef idx="0"/>
          <a:fontRef idx="minor"/>
        </p:style>
        <p:txBody>
          <a:bodyPr lIns="90000" rIns="90000" tIns="91440" bIns="91440" anchor="ctr"/>
          <a:p>
            <a:pPr algn="ctr">
              <a:lnSpc>
                <a:spcPct val="100000"/>
              </a:lnSpc>
            </a:pPr>
            <a:r>
              <a:rPr b="1" lang="en-IN" sz="1200" spc="-1" strike="noStrike">
                <a:solidFill>
                  <a:srgbClr val="000000"/>
                </a:solidFill>
                <a:latin typeface="Times New Roman"/>
                <a:ea typeface="Times New Roman"/>
              </a:rPr>
              <a:t>Q-LEARNING</a:t>
            </a:r>
            <a:endParaRPr b="0" lang="en-IN" sz="1200" spc="-1" strike="noStrike">
              <a:latin typeface="Arial"/>
            </a:endParaRPr>
          </a:p>
        </p:txBody>
      </p:sp>
      <p:sp>
        <p:nvSpPr>
          <p:cNvPr id="277" name="CustomShape 12"/>
          <p:cNvSpPr/>
          <p:nvPr/>
        </p:nvSpPr>
        <p:spPr>
          <a:xfrm>
            <a:off x="4720320" y="3959280"/>
            <a:ext cx="1536840" cy="365040"/>
          </a:xfrm>
          <a:prstGeom prst="rect">
            <a:avLst/>
          </a:prstGeom>
          <a:noFill/>
          <a:ln w="19080">
            <a:solidFill>
              <a:srgbClr val="a72a1e"/>
            </a:solidFill>
            <a:round/>
          </a:ln>
        </p:spPr>
        <p:style>
          <a:lnRef idx="0"/>
          <a:fillRef idx="0"/>
          <a:effectRef idx="0"/>
          <a:fontRef idx="minor"/>
        </p:style>
        <p:txBody>
          <a:bodyPr lIns="90000" rIns="90000" tIns="91440" bIns="91440" anchor="ctr"/>
          <a:p>
            <a:pPr algn="ctr">
              <a:lnSpc>
                <a:spcPct val="100000"/>
              </a:lnSpc>
            </a:pPr>
            <a:r>
              <a:rPr b="1" lang="en-IN" sz="1200" spc="-1" strike="noStrike">
                <a:solidFill>
                  <a:srgbClr val="000000"/>
                </a:solidFill>
                <a:latin typeface="Times New Roman"/>
                <a:ea typeface="Times New Roman"/>
              </a:rPr>
              <a:t>POLICY OPTIMIZATION</a:t>
            </a:r>
            <a:endParaRPr b="0" lang="en-IN" sz="1200" spc="-1" strike="noStrike">
              <a:latin typeface="Arial"/>
            </a:endParaRPr>
          </a:p>
        </p:txBody>
      </p:sp>
      <p:sp>
        <p:nvSpPr>
          <p:cNvPr id="278" name="CustomShape 13"/>
          <p:cNvSpPr/>
          <p:nvPr/>
        </p:nvSpPr>
        <p:spPr>
          <a:xfrm>
            <a:off x="2986200" y="3959280"/>
            <a:ext cx="1536840" cy="365040"/>
          </a:xfrm>
          <a:prstGeom prst="rect">
            <a:avLst/>
          </a:prstGeom>
          <a:noFill/>
          <a:ln w="19080">
            <a:solidFill>
              <a:srgbClr val="a72a1e"/>
            </a:solidFill>
            <a:round/>
          </a:ln>
        </p:spPr>
        <p:style>
          <a:lnRef idx="0"/>
          <a:fillRef idx="0"/>
          <a:effectRef idx="0"/>
          <a:fontRef idx="minor"/>
        </p:style>
        <p:txBody>
          <a:bodyPr lIns="90000" rIns="90000" tIns="91440" bIns="91440" anchor="ctr"/>
          <a:p>
            <a:pPr algn="ctr">
              <a:lnSpc>
                <a:spcPct val="100000"/>
              </a:lnSpc>
            </a:pPr>
            <a:r>
              <a:rPr b="1" lang="en-IN" sz="1200" spc="-1" strike="noStrike">
                <a:solidFill>
                  <a:srgbClr val="000000"/>
                </a:solidFill>
                <a:latin typeface="Times New Roman"/>
                <a:ea typeface="Times New Roman"/>
              </a:rPr>
              <a:t>EXPERT ITERATION</a:t>
            </a:r>
            <a:endParaRPr b="0" lang="en-IN" sz="1200" spc="-1" strike="noStrike">
              <a:latin typeface="Arial"/>
            </a:endParaRPr>
          </a:p>
        </p:txBody>
      </p:sp>
      <p:sp>
        <p:nvSpPr>
          <p:cNvPr id="279" name="CustomShape 14"/>
          <p:cNvSpPr/>
          <p:nvPr/>
        </p:nvSpPr>
        <p:spPr>
          <a:xfrm>
            <a:off x="1231200" y="3959280"/>
            <a:ext cx="1536840" cy="365040"/>
          </a:xfrm>
          <a:prstGeom prst="rect">
            <a:avLst/>
          </a:prstGeom>
          <a:noFill/>
          <a:ln w="19080">
            <a:solidFill>
              <a:srgbClr val="a72a1e"/>
            </a:solidFill>
            <a:round/>
          </a:ln>
        </p:spPr>
        <p:style>
          <a:lnRef idx="0"/>
          <a:fillRef idx="0"/>
          <a:effectRef idx="0"/>
          <a:fontRef idx="minor"/>
        </p:style>
        <p:txBody>
          <a:bodyPr lIns="90000" rIns="90000" tIns="91440" bIns="91440" anchor="ctr"/>
          <a:p>
            <a:pPr algn="ctr">
              <a:lnSpc>
                <a:spcPct val="100000"/>
              </a:lnSpc>
            </a:pPr>
            <a:r>
              <a:rPr b="1" lang="en-IN" sz="1200" spc="-1" strike="noStrike">
                <a:solidFill>
                  <a:srgbClr val="000000"/>
                </a:solidFill>
                <a:latin typeface="Times New Roman"/>
                <a:ea typeface="Times New Roman"/>
              </a:rPr>
              <a:t>PURE DESIGNING</a:t>
            </a:r>
            <a:endParaRPr b="0" lang="en-IN" sz="1200" spc="-1" strike="noStrike">
              <a:latin typeface="Arial"/>
            </a:endParaRPr>
          </a:p>
        </p:txBody>
      </p:sp>
    </p:spTree>
  </p:cSld>
  <p:transition spd="med">
    <p:wedge/>
  </p:transition>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1235160" y="608760"/>
            <a:ext cx="6365520" cy="118188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7000" spc="-1" strike="noStrike">
                <a:solidFill>
                  <a:srgbClr val="ffffff"/>
                </a:solidFill>
                <a:latin typeface="Times New Roman"/>
                <a:ea typeface="Times New Roman"/>
              </a:rPr>
              <a:t>Future Scope </a:t>
            </a:r>
            <a:endParaRPr b="0" lang="en-IN" sz="7000" spc="-1" strike="noStrike">
              <a:latin typeface="Arial"/>
            </a:endParaRPr>
          </a:p>
        </p:txBody>
      </p:sp>
      <p:sp>
        <p:nvSpPr>
          <p:cNvPr id="281" name="CustomShape 2"/>
          <p:cNvSpPr/>
          <p:nvPr/>
        </p:nvSpPr>
        <p:spPr>
          <a:xfrm>
            <a:off x="1008000" y="2065320"/>
            <a:ext cx="7214760" cy="2489040"/>
          </a:xfrm>
          <a:prstGeom prst="rect">
            <a:avLst/>
          </a:prstGeom>
          <a:noFill/>
          <a:ln>
            <a:noFill/>
          </a:ln>
        </p:spPr>
        <p:style>
          <a:lnRef idx="0"/>
          <a:fillRef idx="0"/>
          <a:effectRef idx="0"/>
          <a:fontRef idx="minor"/>
        </p:style>
        <p:txBody>
          <a:bodyPr lIns="90000" rIns="90000" tIns="91440" bIns="91440"/>
          <a:p>
            <a:pPr>
              <a:lnSpc>
                <a:spcPct val="115000"/>
              </a:lnSpc>
            </a:pPr>
            <a:r>
              <a:rPr b="0" lang="en-IN" sz="1400" spc="-1" strike="noStrike">
                <a:solidFill>
                  <a:srgbClr val="ffffff"/>
                </a:solidFill>
                <a:latin typeface="Times New Roman"/>
                <a:ea typeface="Times New Roman"/>
              </a:rPr>
              <a:t>In deep RL, we emphasized at this time the manuscript the central questions are that common sense thought.To the end of the present, new developments within the deep RL field can be assured as firing increases this tendency to take the dominant art of expression to distinguish them so that they will be embedded within a specific type of neural network and they can be trained end-to-end. This can deliver extremely high efficiency and intelligent structures that can be mounted are ready to be displayed An unusual standard, one that would allow America to handle a much better variety of applications than it does these days. Good facilities may work; they are also used for medium learning where considerable development is required in the temporary exclusion domain.</a:t>
            </a:r>
            <a:endParaRPr b="0" lang="en-IN" sz="1400" spc="-1" strike="noStrike">
              <a:latin typeface="Arial"/>
            </a:endParaRPr>
          </a:p>
          <a:p>
            <a:pPr algn="ctr">
              <a:lnSpc>
                <a:spcPct val="115000"/>
              </a:lnSpc>
              <a:spcBef>
                <a:spcPts val="1599"/>
              </a:spcBef>
            </a:pPr>
            <a:endParaRPr b="0" lang="en-IN" sz="1400" spc="-1" strike="noStrike">
              <a:latin typeface="Arial"/>
            </a:endParaRPr>
          </a:p>
          <a:p>
            <a:pPr algn="ctr">
              <a:lnSpc>
                <a:spcPct val="115000"/>
              </a:lnSpc>
              <a:spcBef>
                <a:spcPts val="1599"/>
              </a:spcBef>
              <a:spcAft>
                <a:spcPts val="1599"/>
              </a:spcAft>
            </a:pPr>
            <a:endParaRPr b="0" lang="en-IN" sz="1400" spc="-1" strike="noStrike">
              <a:latin typeface="Arial"/>
            </a:endParaRPr>
          </a:p>
        </p:txBody>
      </p:sp>
    </p:spTree>
  </p:cSld>
  <p:transition spd="med">
    <p:blinds dir="vert"/>
  </p:transition>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920160" y="103680"/>
            <a:ext cx="7423200" cy="9860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8000" spc="-1" strike="noStrike">
                <a:solidFill>
                  <a:srgbClr val="ffffff"/>
                </a:solidFill>
                <a:latin typeface="Times New Roman"/>
                <a:ea typeface="Times New Roman"/>
              </a:rPr>
              <a:t>Conclusion</a:t>
            </a:r>
            <a:endParaRPr b="0" lang="en-IN" sz="8000" spc="-1" strike="noStrike">
              <a:latin typeface="Arial"/>
            </a:endParaRPr>
          </a:p>
        </p:txBody>
      </p:sp>
      <p:sp>
        <p:nvSpPr>
          <p:cNvPr id="283" name="CustomShape 2"/>
          <p:cNvSpPr/>
          <p:nvPr/>
        </p:nvSpPr>
        <p:spPr>
          <a:xfrm>
            <a:off x="624240" y="1091520"/>
            <a:ext cx="8004240" cy="3837240"/>
          </a:xfrm>
          <a:prstGeom prst="rect">
            <a:avLst/>
          </a:prstGeom>
          <a:noFill/>
          <a:ln>
            <a:noFill/>
          </a:ln>
        </p:spPr>
        <p:style>
          <a:lnRef idx="0"/>
          <a:fillRef idx="0"/>
          <a:effectRef idx="0"/>
          <a:fontRef idx="minor"/>
        </p:style>
        <p:txBody>
          <a:bodyPr lIns="90000" rIns="90000" tIns="91440" bIns="91440"/>
          <a:p>
            <a:pPr algn="ctr">
              <a:lnSpc>
                <a:spcPct val="115000"/>
              </a:lnSpc>
            </a:pPr>
            <a:r>
              <a:rPr b="0" lang="en-IN" sz="1500" spc="-1" strike="noStrike">
                <a:solidFill>
                  <a:srgbClr val="ffffff"/>
                </a:solidFill>
                <a:latin typeface="Times New Roman"/>
                <a:ea typeface="Times New Roman"/>
              </a:rPr>
              <a:t>This presentation deals with :</a:t>
            </a:r>
            <a:endParaRPr b="0" lang="en-IN" sz="1500" spc="-1" strike="noStrike">
              <a:latin typeface="Arial"/>
            </a:endParaRPr>
          </a:p>
          <a:p>
            <a:pPr marL="457200" indent="-316080">
              <a:lnSpc>
                <a:spcPct val="115000"/>
              </a:lnSpc>
              <a:spcBef>
                <a:spcPts val="1599"/>
              </a:spcBef>
              <a:buClr>
                <a:srgbClr val="ffffff"/>
              </a:buClr>
              <a:buFont typeface="Times New Roman"/>
              <a:buChar char="●"/>
            </a:pPr>
            <a:r>
              <a:rPr b="0" lang="en-IN" sz="1400" spc="-1" strike="noStrike">
                <a:solidFill>
                  <a:srgbClr val="ffffff"/>
                </a:solidFill>
                <a:latin typeface="Times New Roman"/>
                <a:ea typeface="Times New Roman"/>
              </a:rPr>
              <a:t>What the reinforcement learning term indicate and explains how machine learning is interrelated with reinforcement learning and how both differ in their working algorithm .</a:t>
            </a:r>
            <a:endParaRPr b="0" lang="en-IN" sz="1400" spc="-1" strike="noStrike">
              <a:latin typeface="Arial"/>
            </a:endParaRPr>
          </a:p>
          <a:p>
            <a:pPr marL="457200" indent="-316080">
              <a:lnSpc>
                <a:spcPct val="115000"/>
              </a:lnSpc>
              <a:buClr>
                <a:srgbClr val="ffffff"/>
              </a:buClr>
              <a:buFont typeface="Times New Roman"/>
              <a:buChar char="●"/>
            </a:pPr>
            <a:r>
              <a:rPr b="0" lang="en-IN" sz="1400" spc="-1" strike="noStrike">
                <a:solidFill>
                  <a:srgbClr val="ffffff"/>
                </a:solidFill>
                <a:latin typeface="Times New Roman"/>
                <a:ea typeface="Times New Roman"/>
              </a:rPr>
              <a:t>Reinforcement learning is goal-oriented algorithms that learn how to achieve complex goals and pathways, how to increase their points to win the game in multiple moves to increase a certain dimension. </a:t>
            </a:r>
            <a:endParaRPr b="0" lang="en-IN" sz="1400" spc="-1" strike="noStrike">
              <a:latin typeface="Arial"/>
            </a:endParaRPr>
          </a:p>
          <a:p>
            <a:pPr marL="457200" indent="-316080">
              <a:lnSpc>
                <a:spcPct val="115000"/>
              </a:lnSpc>
              <a:buClr>
                <a:srgbClr val="ffffff"/>
              </a:buClr>
              <a:buFont typeface="Times New Roman"/>
              <a:buChar char="●"/>
            </a:pPr>
            <a:r>
              <a:rPr b="0" lang="en-IN" sz="1400" spc="-1" strike="noStrike">
                <a:solidFill>
                  <a:srgbClr val="ffffff"/>
                </a:solidFill>
                <a:latin typeface="Times New Roman"/>
                <a:ea typeface="Times New Roman"/>
              </a:rPr>
              <a:t>Reinforcement learning actually proposes an appropriate framework for complex tasks and tasks. The best plan is that a man-made agent can learn about interacting with the environment in the same way the agent does.</a:t>
            </a:r>
            <a:endParaRPr b="0" lang="en-IN" sz="1400" spc="-1" strike="noStrike">
              <a:latin typeface="Arial"/>
            </a:endParaRPr>
          </a:p>
          <a:p>
            <a:pPr marL="457200" indent="-316080">
              <a:lnSpc>
                <a:spcPct val="115000"/>
              </a:lnSpc>
              <a:buClr>
                <a:srgbClr val="ffffff"/>
              </a:buClr>
              <a:buFont typeface="Times New Roman"/>
              <a:buChar char="●"/>
            </a:pPr>
            <a:r>
              <a:rPr b="0" lang="en-IN" sz="1400" spc="-1" strike="noStrike">
                <a:solidFill>
                  <a:srgbClr val="ffffff"/>
                </a:solidFill>
                <a:latin typeface="Times New Roman"/>
                <a:ea typeface="Times New Roman"/>
              </a:rPr>
              <a:t>Then proceeding after, it explains elements of  reinforcement learning ,components of its agent, and how it can be implemented with examples. Moving on further it explains that reinforcement learning algorithms can be both model-free ( policy optimisation, Q-learning) and model-based (pure designing,expert iteration ).</a:t>
            </a:r>
            <a:endParaRPr b="0" lang="en-IN" sz="1400" spc="-1" strike="noStrike">
              <a:latin typeface="Arial"/>
            </a:endParaRPr>
          </a:p>
          <a:p>
            <a:pPr marL="457200" indent="-316080">
              <a:lnSpc>
                <a:spcPct val="115000"/>
              </a:lnSpc>
              <a:buClr>
                <a:srgbClr val="ffffff"/>
              </a:buClr>
              <a:buFont typeface="Times New Roman"/>
              <a:buChar char="●"/>
            </a:pPr>
            <a:r>
              <a:rPr b="0" lang="en-IN" sz="1400" spc="-1" strike="noStrike">
                <a:solidFill>
                  <a:srgbClr val="ffffff"/>
                </a:solidFill>
                <a:latin typeface="Times New Roman"/>
                <a:ea typeface="Times New Roman"/>
              </a:rPr>
              <a:t>At last it tells about what are the futuristic approach and scope of deep reinforcement learning .</a:t>
            </a:r>
            <a:endParaRPr b="0" lang="en-IN" sz="1400" spc="-1" strike="noStrike">
              <a:latin typeface="Arial"/>
            </a:endParaRPr>
          </a:p>
          <a:p>
            <a:pPr algn="ctr">
              <a:lnSpc>
                <a:spcPct val="115000"/>
              </a:lnSpc>
              <a:spcBef>
                <a:spcPts val="1599"/>
              </a:spcBef>
            </a:pPr>
            <a:endParaRPr b="0" lang="en-IN" sz="1400" spc="-1" strike="noStrike">
              <a:latin typeface="Arial"/>
            </a:endParaRPr>
          </a:p>
          <a:p>
            <a:pPr algn="ctr">
              <a:lnSpc>
                <a:spcPct val="115000"/>
              </a:lnSpc>
              <a:spcBef>
                <a:spcPts val="1599"/>
              </a:spcBef>
              <a:spcAft>
                <a:spcPts val="1599"/>
              </a:spcAft>
            </a:pPr>
            <a:endParaRPr b="0" lang="en-IN" sz="1400" spc="-1" strike="noStrike">
              <a:latin typeface="Arial"/>
            </a:endParaRPr>
          </a:p>
        </p:txBody>
      </p:sp>
    </p:spTree>
  </p:cSld>
  <p:transition spd="med">
    <p:plus/>
  </p:transition>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1388520" y="125640"/>
            <a:ext cx="6365520" cy="10299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5000" spc="-1" strike="noStrike">
                <a:solidFill>
                  <a:srgbClr val="ffffff"/>
                </a:solidFill>
                <a:latin typeface="Times New Roman"/>
                <a:ea typeface="Times New Roman"/>
              </a:rPr>
              <a:t>REFERENCES</a:t>
            </a:r>
            <a:endParaRPr b="0" lang="en-IN" sz="5000" spc="-1" strike="noStrike">
              <a:latin typeface="Arial"/>
            </a:endParaRPr>
          </a:p>
        </p:txBody>
      </p:sp>
      <p:sp>
        <p:nvSpPr>
          <p:cNvPr id="285" name="CustomShape 2"/>
          <p:cNvSpPr/>
          <p:nvPr/>
        </p:nvSpPr>
        <p:spPr>
          <a:xfrm>
            <a:off x="295200" y="1102320"/>
            <a:ext cx="4857120" cy="3820320"/>
          </a:xfrm>
          <a:prstGeom prst="rect">
            <a:avLst/>
          </a:prstGeom>
          <a:noFill/>
          <a:ln>
            <a:noFill/>
          </a:ln>
        </p:spPr>
        <p:style>
          <a:lnRef idx="0"/>
          <a:fillRef idx="0"/>
          <a:effectRef idx="0"/>
          <a:fontRef idx="minor"/>
        </p:style>
        <p:txBody>
          <a:bodyPr lIns="90000" rIns="90000" tIns="91440" bIns="91440"/>
          <a:p>
            <a:pPr algn="just">
              <a:lnSpc>
                <a:spcPct val="100000"/>
              </a:lnSpc>
            </a:pPr>
            <a:r>
              <a:rPr b="0" lang="en-IN" sz="1100" spc="-1" strike="noStrike" u="sng">
                <a:solidFill>
                  <a:srgbClr val="ffffff"/>
                </a:solidFill>
                <a:uFillTx/>
                <a:latin typeface="Times New Roman"/>
                <a:ea typeface="Times New Roman"/>
              </a:rPr>
              <a:t>Edited Articles :</a:t>
            </a:r>
            <a:endParaRPr b="0" lang="en-IN" sz="1100" spc="-1" strike="noStrike">
              <a:latin typeface="Arial"/>
            </a:endParaRPr>
          </a:p>
          <a:p>
            <a:pPr algn="just">
              <a:lnSpc>
                <a:spcPct val="100000"/>
              </a:lnSpc>
            </a:pPr>
            <a:r>
              <a:rPr b="0" lang="en-IN" sz="1100" spc="-1" strike="noStrike">
                <a:solidFill>
                  <a:srgbClr val="ffffff"/>
                </a:solidFill>
                <a:latin typeface="Times New Roman"/>
                <a:ea typeface="Times New Roman"/>
              </a:rPr>
              <a:t>[1] Madhu Sanjeevi (2018) ; Ch:13: Deep Reinforcement learning — Deep Q-learning and Policy Gradients ( towards AGI ). September 10 , 2018.</a:t>
            </a:r>
            <a:endParaRPr b="0" lang="en-IN" sz="1100" spc="-1" strike="noStrike">
              <a:latin typeface="Arial"/>
            </a:endParaRPr>
          </a:p>
          <a:p>
            <a:pPr algn="just">
              <a:lnSpc>
                <a:spcPct val="100000"/>
              </a:lnSpc>
            </a:pPr>
            <a:r>
              <a:rPr b="0" lang="en-IN" sz="1100" spc="-1" strike="noStrike">
                <a:solidFill>
                  <a:srgbClr val="ffffff"/>
                </a:solidFill>
                <a:latin typeface="Times New Roman"/>
                <a:ea typeface="Times New Roman"/>
              </a:rPr>
              <a:t>[2] Felix Yu (2018) ; Deep Q Network Vs Policy Gradients .October 12, 2017.</a:t>
            </a:r>
            <a:endParaRPr b="0" lang="en-IN" sz="1100" spc="-1" strike="noStrike">
              <a:latin typeface="Arial"/>
            </a:endParaRPr>
          </a:p>
          <a:p>
            <a:pPr algn="just">
              <a:lnSpc>
                <a:spcPct val="100000"/>
              </a:lnSpc>
            </a:pPr>
            <a:r>
              <a:rPr b="0" lang="en-IN" sz="1100" spc="-1" strike="noStrike">
                <a:solidFill>
                  <a:srgbClr val="ffffff"/>
                </a:solidFill>
                <a:latin typeface="Times New Roman"/>
                <a:ea typeface="Times New Roman"/>
              </a:rPr>
              <a:t>[3] Michal Hrabia (2020) ; Deep Learning Vs. Machine Learning. February 8, 2020 .</a:t>
            </a:r>
            <a:endParaRPr b="0" lang="en-IN" sz="1100" spc="-1" strike="noStrike">
              <a:latin typeface="Arial"/>
            </a:endParaRPr>
          </a:p>
          <a:p>
            <a:pPr algn="just">
              <a:lnSpc>
                <a:spcPct val="100000"/>
              </a:lnSpc>
            </a:pPr>
            <a:endParaRPr b="0" lang="en-IN" sz="1100" spc="-1" strike="noStrike">
              <a:latin typeface="Arial"/>
            </a:endParaRPr>
          </a:p>
          <a:p>
            <a:pPr algn="just">
              <a:lnSpc>
                <a:spcPct val="100000"/>
              </a:lnSpc>
            </a:pPr>
            <a:r>
              <a:rPr b="0" lang="en-IN" sz="1100" spc="-1" strike="noStrike" u="sng">
                <a:solidFill>
                  <a:srgbClr val="ffffff"/>
                </a:solidFill>
                <a:uFillTx/>
                <a:latin typeface="Times New Roman"/>
                <a:ea typeface="Times New Roman"/>
              </a:rPr>
              <a:t>Unpublished papers :</a:t>
            </a:r>
            <a:endParaRPr b="0" lang="en-IN" sz="1100" spc="-1" strike="noStrike">
              <a:latin typeface="Arial"/>
            </a:endParaRPr>
          </a:p>
          <a:p>
            <a:pPr algn="just">
              <a:lnSpc>
                <a:spcPct val="100000"/>
              </a:lnSpc>
            </a:pPr>
            <a:r>
              <a:rPr b="0" lang="en-IN" sz="1100" spc="-1" strike="noStrike">
                <a:solidFill>
                  <a:srgbClr val="ffffff"/>
                </a:solidFill>
                <a:latin typeface="Times New Roman"/>
                <a:ea typeface="Times New Roman"/>
              </a:rPr>
              <a:t>[4] Timothy P Lillicrap, Jonathan J Hunt ,Alexander Pritzel, Nicolas Heess ,Tom Erez, Yuval Tassa, David Silver,Daan  Wierstra (2015) ; Continuous control with deep reinforcement learning. September 9, 2015 .</a:t>
            </a:r>
            <a:endParaRPr b="0" lang="en-IN" sz="1100" spc="-1" strike="noStrike">
              <a:latin typeface="Arial"/>
            </a:endParaRPr>
          </a:p>
          <a:p>
            <a:pPr algn="just">
              <a:lnSpc>
                <a:spcPct val="100000"/>
              </a:lnSpc>
            </a:pPr>
            <a:endParaRPr b="0" lang="en-IN" sz="1100" spc="-1" strike="noStrike">
              <a:latin typeface="Arial"/>
            </a:endParaRPr>
          </a:p>
          <a:p>
            <a:pPr algn="just">
              <a:lnSpc>
                <a:spcPct val="100000"/>
              </a:lnSpc>
            </a:pPr>
            <a:r>
              <a:rPr b="0" lang="en-IN" sz="1100" spc="-1" strike="noStrike" u="sng">
                <a:solidFill>
                  <a:srgbClr val="ffffff"/>
                </a:solidFill>
                <a:uFillTx/>
                <a:latin typeface="Times New Roman"/>
                <a:ea typeface="Times New Roman"/>
              </a:rPr>
              <a:t>Edited Letters :</a:t>
            </a:r>
            <a:endParaRPr b="0" lang="en-IN" sz="1100" spc="-1" strike="noStrike">
              <a:latin typeface="Arial"/>
            </a:endParaRPr>
          </a:p>
          <a:p>
            <a:pPr algn="just">
              <a:lnSpc>
                <a:spcPct val="100000"/>
              </a:lnSpc>
            </a:pPr>
            <a:r>
              <a:rPr b="0" lang="en-IN" sz="1100" spc="-1" strike="noStrike">
                <a:solidFill>
                  <a:srgbClr val="ffffff"/>
                </a:solidFill>
                <a:latin typeface="Times New Roman"/>
                <a:ea typeface="Times New Roman"/>
              </a:rPr>
              <a:t>[5]  Volodymyr Mnih , Koray Kavukcuoglu  , David Silver , Andrei A. Rusu , Joel Veness  , Marc G. Bellemare , Alex Graves , Martin Riedmiller, Andreas K. Fidjeland , Georg Ostrovski  , Stig Petersen , Charles Beattie , Amir Sadik , Ioannis Antonoglou , Helen King  , Dharshan Kumaran  Daan Wierstra , Shane Legg &amp; Demis Hassabis (2015) ; Human-level control through deep reinforcement learning .February 26, 2015.</a:t>
            </a:r>
            <a:endParaRPr b="0" lang="en-IN" sz="1100" spc="-1" strike="noStrike">
              <a:latin typeface="Arial"/>
            </a:endParaRPr>
          </a:p>
        </p:txBody>
      </p:sp>
      <p:sp>
        <p:nvSpPr>
          <p:cNvPr id="286" name="CustomShape 3"/>
          <p:cNvSpPr/>
          <p:nvPr/>
        </p:nvSpPr>
        <p:spPr>
          <a:xfrm>
            <a:off x="5482440" y="1310760"/>
            <a:ext cx="2850120" cy="3497040"/>
          </a:xfrm>
          <a:prstGeom prst="rect">
            <a:avLst/>
          </a:prstGeom>
          <a:noFill/>
          <a:ln>
            <a:noFill/>
          </a:ln>
        </p:spPr>
        <p:style>
          <a:lnRef idx="0"/>
          <a:fillRef idx="0"/>
          <a:effectRef idx="0"/>
          <a:fontRef idx="minor"/>
        </p:style>
        <p:txBody>
          <a:bodyPr lIns="90000" rIns="90000" tIns="91440" bIns="91440"/>
          <a:p>
            <a:pPr>
              <a:lnSpc>
                <a:spcPct val="100000"/>
              </a:lnSpc>
            </a:pPr>
            <a:r>
              <a:rPr b="0" lang="en-IN" sz="1100" spc="-1" strike="noStrike" u="sng">
                <a:solidFill>
                  <a:srgbClr val="ffffff"/>
                </a:solidFill>
                <a:uFillTx/>
                <a:latin typeface="Times New Roman"/>
                <a:ea typeface="Times New Roman"/>
              </a:rPr>
              <a:t>Electronic books :</a:t>
            </a:r>
            <a:endParaRPr b="0" lang="en-IN" sz="1100" spc="-1" strike="noStrike">
              <a:latin typeface="Arial"/>
            </a:endParaRPr>
          </a:p>
          <a:p>
            <a:pPr algn="just">
              <a:lnSpc>
                <a:spcPct val="100000"/>
              </a:lnSpc>
            </a:pPr>
            <a:r>
              <a:rPr b="0" lang="en-IN" sz="1100" spc="-1" strike="noStrike">
                <a:solidFill>
                  <a:srgbClr val="ffffff"/>
                </a:solidFill>
                <a:latin typeface="Times New Roman"/>
                <a:ea typeface="Times New Roman"/>
              </a:rPr>
              <a:t>[6] Vincent François-Lavet McGill University (vincent.francois-lavet@mcgill.ca) ,Peter Henderson McGill University (peter.henderson@mail.mcgill.ca), Riashat Islam McGill University (riashat.islam@mail.mcgill.ca) ,Marc G. Bellemare Google Brain (bellemare@google.com Joelle Pineau Facebook) , McGill University (jpineau@cs.mcgill.ca) (2018) ;  An Introduction to Deep Reinforcement Learning. December 3 , 2018 .</a:t>
            </a:r>
            <a:endParaRPr b="0" lang="en-IN" sz="1100" spc="-1" strike="noStrike">
              <a:latin typeface="Arial"/>
            </a:endParaRPr>
          </a:p>
          <a:p>
            <a:pPr algn="just">
              <a:lnSpc>
                <a:spcPct val="100000"/>
              </a:lnSpc>
            </a:pPr>
            <a:r>
              <a:rPr b="0" lang="en-IN" sz="1100" spc="-1" strike="noStrike">
                <a:solidFill>
                  <a:srgbClr val="ffffff"/>
                </a:solidFill>
                <a:latin typeface="Times New Roman"/>
                <a:ea typeface="Times New Roman"/>
              </a:rPr>
              <a:t>[7] J. Zico Kolter ,Carnegie Mellon University ; Introduction to Reinforcement Learning.</a:t>
            </a:r>
            <a:endParaRPr b="0" lang="en-IN" sz="1100" spc="-1" strike="noStrike">
              <a:latin typeface="Arial"/>
            </a:endParaRPr>
          </a:p>
          <a:p>
            <a:pPr algn="just">
              <a:lnSpc>
                <a:spcPct val="100000"/>
              </a:lnSpc>
            </a:pPr>
            <a:endParaRPr b="0" lang="en-IN" sz="1100" spc="-1" strike="noStrike">
              <a:latin typeface="Arial"/>
            </a:endParaRPr>
          </a:p>
          <a:p>
            <a:pPr algn="just">
              <a:lnSpc>
                <a:spcPct val="100000"/>
              </a:lnSpc>
            </a:pPr>
            <a:r>
              <a:rPr b="0" lang="en-IN" sz="1100" spc="-1" strike="noStrike" u="sng">
                <a:solidFill>
                  <a:srgbClr val="ffffff"/>
                </a:solidFill>
                <a:uFillTx/>
                <a:latin typeface="Times New Roman"/>
                <a:ea typeface="Times New Roman"/>
              </a:rPr>
              <a:t>Other Websites :</a:t>
            </a:r>
            <a:endParaRPr b="0" lang="en-IN" sz="1100" spc="-1" strike="noStrike">
              <a:latin typeface="Arial"/>
            </a:endParaRPr>
          </a:p>
          <a:p>
            <a:pPr algn="just">
              <a:lnSpc>
                <a:spcPct val="100000"/>
              </a:lnSpc>
            </a:pPr>
            <a:r>
              <a:rPr b="0" lang="en-IN" sz="1100" spc="-1" strike="noStrike">
                <a:solidFill>
                  <a:srgbClr val="ffffff"/>
                </a:solidFill>
                <a:latin typeface="Times New Roman"/>
                <a:ea typeface="Times New Roman"/>
              </a:rPr>
              <a:t>[8] Spinning Up Openai , Stackexchange , Parsers .</a:t>
            </a:r>
            <a:endParaRPr b="0" lang="en-IN" sz="1100" spc="-1" strike="noStrike">
              <a:latin typeface="Arial"/>
            </a:endParaRPr>
          </a:p>
          <a:p>
            <a:pPr>
              <a:lnSpc>
                <a:spcPct val="100000"/>
              </a:lnSpc>
            </a:pPr>
            <a:endParaRPr b="0" lang="en-IN" sz="1100" spc="-1" strike="noStrike">
              <a:latin typeface="Arial"/>
            </a:endParaRPr>
          </a:p>
        </p:txBody>
      </p:sp>
    </p:spTree>
  </p:cSld>
  <p:transition spd="med">
    <p:randomBar dir="vert"/>
  </p:transition>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7" name="Google Shape;382;p27" descr=""/>
          <p:cNvPicPr/>
          <p:nvPr/>
        </p:nvPicPr>
        <p:blipFill>
          <a:blip r:embed="rId1"/>
          <a:stretch/>
        </p:blipFill>
        <p:spPr>
          <a:xfrm>
            <a:off x="64800" y="71280"/>
            <a:ext cx="9024480" cy="5021280"/>
          </a:xfrm>
          <a:prstGeom prst="rect">
            <a:avLst/>
          </a:prstGeom>
          <a:ln w="76320">
            <a:solidFill>
              <a:srgbClr val="1155cc"/>
            </a:solidFill>
            <a:round/>
          </a:ln>
        </p:spPr>
      </p:pic>
    </p:spTree>
  </p:cSld>
  <p:transition spd="med">
    <p:dissolve/>
  </p:transition>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1279080" y="147600"/>
            <a:ext cx="6365520" cy="9093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8000" spc="-1" strike="noStrike">
                <a:solidFill>
                  <a:srgbClr val="ffffff"/>
                </a:solidFill>
                <a:latin typeface="Times New Roman"/>
                <a:ea typeface="Times New Roman"/>
              </a:rPr>
              <a:t>Contents </a:t>
            </a:r>
            <a:endParaRPr b="0" lang="en-IN" sz="8000" spc="-1" strike="noStrike">
              <a:latin typeface="Arial"/>
            </a:endParaRPr>
          </a:p>
        </p:txBody>
      </p:sp>
      <p:sp>
        <p:nvSpPr>
          <p:cNvPr id="241" name="CustomShape 2"/>
          <p:cNvSpPr/>
          <p:nvPr/>
        </p:nvSpPr>
        <p:spPr>
          <a:xfrm>
            <a:off x="448560" y="1157400"/>
            <a:ext cx="7390440" cy="3771000"/>
          </a:xfrm>
          <a:prstGeom prst="rect">
            <a:avLst/>
          </a:prstGeom>
          <a:noFill/>
          <a:ln>
            <a:noFill/>
          </a:ln>
        </p:spPr>
        <p:style>
          <a:lnRef idx="0"/>
          <a:fillRef idx="0"/>
          <a:effectRef idx="0"/>
          <a:fontRef idx="minor"/>
        </p:style>
        <p:txBody>
          <a:bodyPr lIns="90000" rIns="90000" tIns="91440" bIns="91440"/>
          <a:p>
            <a:pPr algn="ctr">
              <a:lnSpc>
                <a:spcPct val="115000"/>
              </a:lnSpc>
            </a:pPr>
            <a:r>
              <a:rPr b="1" lang="en-IN" sz="1600" spc="-1" strike="noStrike">
                <a:solidFill>
                  <a:srgbClr val="ffffff"/>
                </a:solidFill>
                <a:latin typeface="Times New Roman"/>
                <a:ea typeface="Times New Roman"/>
              </a:rPr>
              <a:t>POINTS TO BE DISCUSSED :</a:t>
            </a:r>
            <a:endParaRPr b="0" lang="en-IN" sz="1600" spc="-1" strike="noStrike">
              <a:latin typeface="Arial"/>
            </a:endParaRPr>
          </a:p>
          <a:p>
            <a:pPr marL="457200" indent="-322560">
              <a:lnSpc>
                <a:spcPct val="115000"/>
              </a:lnSpc>
              <a:spcBef>
                <a:spcPts val="1599"/>
              </a:spcBef>
              <a:buClr>
                <a:srgbClr val="ffffff"/>
              </a:buClr>
              <a:buFont typeface="Times New Roman"/>
              <a:buAutoNum type="arabicPeriod"/>
            </a:pPr>
            <a:r>
              <a:rPr b="1" lang="en-IN" sz="1500" spc="-1" strike="noStrike">
                <a:solidFill>
                  <a:srgbClr val="ffffff"/>
                </a:solidFill>
                <a:latin typeface="Times New Roman"/>
                <a:ea typeface="Times New Roman"/>
              </a:rPr>
              <a:t>What Is Reinforcement Learning {INTRODUCTION}</a:t>
            </a:r>
            <a:endParaRPr b="0" lang="en-IN" sz="1500" spc="-1" strike="noStrike">
              <a:latin typeface="Arial"/>
            </a:endParaRPr>
          </a:p>
          <a:p>
            <a:pPr marL="457200" indent="-322560">
              <a:lnSpc>
                <a:spcPct val="115000"/>
              </a:lnSpc>
              <a:buClr>
                <a:srgbClr val="ffffff"/>
              </a:buClr>
              <a:buFont typeface="Times New Roman"/>
              <a:buAutoNum type="arabicPeriod"/>
            </a:pPr>
            <a:r>
              <a:rPr b="1" lang="en-IN" sz="1500" spc="-1" strike="noStrike">
                <a:solidFill>
                  <a:srgbClr val="ffffff"/>
                </a:solidFill>
                <a:latin typeface="Times New Roman"/>
                <a:ea typeface="Times New Roman"/>
              </a:rPr>
              <a:t>Need Of Deep Reinforcement Learning {HOW IT DIFFERS FROM MACHINE LEARNING }</a:t>
            </a:r>
            <a:endParaRPr b="0" lang="en-IN" sz="1500" spc="-1" strike="noStrike">
              <a:latin typeface="Arial"/>
            </a:endParaRPr>
          </a:p>
          <a:p>
            <a:pPr marL="457200" indent="-322560">
              <a:lnSpc>
                <a:spcPct val="115000"/>
              </a:lnSpc>
              <a:buClr>
                <a:srgbClr val="ffffff"/>
              </a:buClr>
              <a:buFont typeface="Times New Roman"/>
              <a:buAutoNum type="arabicPeriod"/>
            </a:pPr>
            <a:r>
              <a:rPr b="1" lang="en-IN" sz="1500" spc="-1" strike="noStrike">
                <a:solidFill>
                  <a:srgbClr val="ffffff"/>
                </a:solidFill>
                <a:latin typeface="Times New Roman"/>
                <a:ea typeface="Times New Roman"/>
              </a:rPr>
              <a:t>Principle On  Which It Is Based {FRAMEWORK (M.D.P.)}</a:t>
            </a:r>
            <a:endParaRPr b="0" lang="en-IN" sz="1500" spc="-1" strike="noStrike">
              <a:latin typeface="Arial"/>
            </a:endParaRPr>
          </a:p>
          <a:p>
            <a:pPr marL="457200" indent="-322560">
              <a:lnSpc>
                <a:spcPct val="115000"/>
              </a:lnSpc>
              <a:buClr>
                <a:srgbClr val="ffffff"/>
              </a:buClr>
              <a:buFont typeface="Times New Roman"/>
              <a:buAutoNum type="arabicPeriod"/>
            </a:pPr>
            <a:r>
              <a:rPr b="1" lang="en-IN" sz="1500" spc="-1" strike="noStrike">
                <a:solidFill>
                  <a:srgbClr val="ffffff"/>
                </a:solidFill>
                <a:latin typeface="Times New Roman"/>
                <a:ea typeface="Times New Roman"/>
              </a:rPr>
              <a:t>ELEMENTS OF REINFORCEMENT LEARNING</a:t>
            </a:r>
            <a:endParaRPr b="0" lang="en-IN" sz="1500" spc="-1" strike="noStrike">
              <a:latin typeface="Arial"/>
            </a:endParaRPr>
          </a:p>
          <a:p>
            <a:pPr marL="457200" indent="-322560">
              <a:lnSpc>
                <a:spcPct val="115000"/>
              </a:lnSpc>
              <a:buClr>
                <a:srgbClr val="ffffff"/>
              </a:buClr>
              <a:buFont typeface="Times New Roman"/>
              <a:buAutoNum type="arabicPeriod"/>
            </a:pPr>
            <a:r>
              <a:rPr b="1" lang="en-IN" sz="1500" spc="-1" strike="noStrike">
                <a:solidFill>
                  <a:srgbClr val="ffffff"/>
                </a:solidFill>
                <a:latin typeface="Times New Roman"/>
                <a:ea typeface="Times New Roman"/>
              </a:rPr>
              <a:t>COMPONENTS OF AGENT OF REINFORCEMENT LEARNING </a:t>
            </a:r>
            <a:endParaRPr b="0" lang="en-IN" sz="1500" spc="-1" strike="noStrike">
              <a:latin typeface="Arial"/>
            </a:endParaRPr>
          </a:p>
          <a:p>
            <a:pPr marL="457200" indent="-322560">
              <a:lnSpc>
                <a:spcPct val="115000"/>
              </a:lnSpc>
              <a:buClr>
                <a:srgbClr val="ffffff"/>
              </a:buClr>
              <a:buFont typeface="Times New Roman"/>
              <a:buAutoNum type="arabicPeriod"/>
            </a:pPr>
            <a:r>
              <a:rPr b="1" lang="en-IN" sz="1500" spc="-1" strike="noStrike">
                <a:solidFill>
                  <a:srgbClr val="ffffff"/>
                </a:solidFill>
                <a:latin typeface="Times New Roman"/>
                <a:ea typeface="Times New Roman"/>
              </a:rPr>
              <a:t>Working {EXECUTION OF REINFORCEMENT LEARNING ALGORITHM }</a:t>
            </a:r>
            <a:endParaRPr b="0" lang="en-IN" sz="1500" spc="-1" strike="noStrike">
              <a:latin typeface="Arial"/>
            </a:endParaRPr>
          </a:p>
          <a:p>
            <a:pPr marL="457200" indent="-322560">
              <a:lnSpc>
                <a:spcPct val="115000"/>
              </a:lnSpc>
              <a:buClr>
                <a:srgbClr val="ffffff"/>
              </a:buClr>
              <a:buFont typeface="Times New Roman"/>
              <a:buAutoNum type="arabicPeriod"/>
            </a:pPr>
            <a:r>
              <a:rPr b="1" lang="en-IN" sz="1500" spc="-1" strike="noStrike">
                <a:solidFill>
                  <a:srgbClr val="ffffff"/>
                </a:solidFill>
                <a:latin typeface="Times New Roman"/>
                <a:ea typeface="Times New Roman"/>
              </a:rPr>
              <a:t>Explanation through “EXAMPLES”</a:t>
            </a:r>
            <a:endParaRPr b="0" lang="en-IN" sz="1500" spc="-1" strike="noStrike">
              <a:latin typeface="Arial"/>
            </a:endParaRPr>
          </a:p>
          <a:p>
            <a:pPr marL="457200" indent="-322560">
              <a:lnSpc>
                <a:spcPct val="115000"/>
              </a:lnSpc>
              <a:buClr>
                <a:srgbClr val="ffffff"/>
              </a:buClr>
              <a:buFont typeface="Times New Roman"/>
              <a:buAutoNum type="arabicPeriod"/>
            </a:pPr>
            <a:r>
              <a:rPr b="1" lang="en-IN" sz="1500" spc="-1" strike="noStrike">
                <a:solidFill>
                  <a:srgbClr val="ffffff"/>
                </a:solidFill>
                <a:latin typeface="Times New Roman"/>
                <a:ea typeface="Times New Roman"/>
              </a:rPr>
              <a:t>TYPES OF REINFORCEMENT LEARNING</a:t>
            </a:r>
            <a:endParaRPr b="0" lang="en-IN" sz="1500" spc="-1" strike="noStrike">
              <a:latin typeface="Arial"/>
            </a:endParaRPr>
          </a:p>
          <a:p>
            <a:pPr marL="457200" indent="-322560">
              <a:lnSpc>
                <a:spcPct val="115000"/>
              </a:lnSpc>
              <a:buClr>
                <a:srgbClr val="ffffff"/>
              </a:buClr>
              <a:buFont typeface="Times New Roman"/>
              <a:buAutoNum type="arabicPeriod"/>
            </a:pPr>
            <a:r>
              <a:rPr b="1" lang="en-IN" sz="1500" spc="-1" strike="noStrike">
                <a:solidFill>
                  <a:srgbClr val="ffffff"/>
                </a:solidFill>
                <a:latin typeface="Times New Roman"/>
                <a:ea typeface="Times New Roman"/>
              </a:rPr>
              <a:t>FUTURE SCOPE </a:t>
            </a:r>
            <a:endParaRPr b="0" lang="en-IN" sz="1500" spc="-1" strike="noStrike">
              <a:latin typeface="Arial"/>
            </a:endParaRPr>
          </a:p>
          <a:p>
            <a:pPr marL="457200" indent="-322560">
              <a:lnSpc>
                <a:spcPct val="115000"/>
              </a:lnSpc>
              <a:buClr>
                <a:srgbClr val="ffffff"/>
              </a:buClr>
              <a:buFont typeface="Times New Roman"/>
              <a:buAutoNum type="arabicPeriod"/>
            </a:pPr>
            <a:r>
              <a:rPr b="1" lang="en-IN" sz="1500" spc="-1" strike="noStrike">
                <a:solidFill>
                  <a:srgbClr val="ffffff"/>
                </a:solidFill>
                <a:latin typeface="Times New Roman"/>
                <a:ea typeface="Times New Roman"/>
              </a:rPr>
              <a:t>CONCLUSION</a:t>
            </a:r>
            <a:endParaRPr b="0" lang="en-IN" sz="1500" spc="-1" strike="noStrike">
              <a:latin typeface="Arial"/>
            </a:endParaRPr>
          </a:p>
          <a:p>
            <a:pPr marL="457200" indent="-322560">
              <a:lnSpc>
                <a:spcPct val="115000"/>
              </a:lnSpc>
              <a:buClr>
                <a:srgbClr val="ffffff"/>
              </a:buClr>
              <a:buFont typeface="Times New Roman"/>
              <a:buAutoNum type="arabicPeriod"/>
            </a:pPr>
            <a:r>
              <a:rPr b="1" lang="en-IN" sz="1500" spc="-1" strike="noStrike">
                <a:solidFill>
                  <a:srgbClr val="ffffff"/>
                </a:solidFill>
                <a:latin typeface="Times New Roman"/>
                <a:ea typeface="Times New Roman"/>
              </a:rPr>
              <a:t> </a:t>
            </a:r>
            <a:r>
              <a:rPr b="1" lang="en-IN" sz="1500" spc="-1" strike="noStrike">
                <a:solidFill>
                  <a:srgbClr val="ffffff"/>
                </a:solidFill>
                <a:latin typeface="Times New Roman"/>
                <a:ea typeface="Times New Roman"/>
              </a:rPr>
              <a:t>REFERENCES  </a:t>
            </a:r>
            <a:endParaRPr b="0" lang="en-IN" sz="1500" spc="-1" strike="noStrike">
              <a:latin typeface="Arial"/>
            </a:endParaRPr>
          </a:p>
        </p:txBody>
      </p:sp>
    </p:spTree>
  </p:cSld>
  <p:transition spd="med">
    <p:pull dir="d"/>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388520" y="301680"/>
            <a:ext cx="6365520" cy="157788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8000" spc="-1" strike="noStrike">
                <a:solidFill>
                  <a:srgbClr val="ffffff"/>
                </a:solidFill>
                <a:latin typeface="Times New Roman"/>
                <a:ea typeface="Times New Roman"/>
              </a:rPr>
              <a:t>Introduction</a:t>
            </a:r>
            <a:endParaRPr b="0" lang="en-IN" sz="8000" spc="-1" strike="noStrike">
              <a:latin typeface="Arial"/>
            </a:endParaRPr>
          </a:p>
        </p:txBody>
      </p:sp>
      <p:sp>
        <p:nvSpPr>
          <p:cNvPr id="243" name="CustomShape 2"/>
          <p:cNvSpPr/>
          <p:nvPr/>
        </p:nvSpPr>
        <p:spPr>
          <a:xfrm>
            <a:off x="1035000" y="2012400"/>
            <a:ext cx="6874920" cy="15778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IN" sz="1300" spc="-1" strike="noStrike">
                <a:solidFill>
                  <a:srgbClr val="ffffff"/>
                </a:solidFill>
                <a:latin typeface="Nunito"/>
                <a:ea typeface="Nunito"/>
              </a:rPr>
              <a:t> </a:t>
            </a:r>
            <a:r>
              <a:rPr b="0" lang="en-IN" sz="1300" spc="-1" strike="noStrike">
                <a:solidFill>
                  <a:srgbClr val="ffffff"/>
                </a:solidFill>
                <a:latin typeface="Times New Roman"/>
                <a:ea typeface="Times New Roman"/>
              </a:rPr>
              <a:t>There are many  complex task problems which are out of reach for a  simple machine. So, there is a need for a solution for such a problem , so the solution is Reinforcement Learning with deep Q-Network. Due to this advanced deep reinforcement learning, we have many new applications in different fields such as Healthcare, Robotics, smart grids, finance, and much more.  Deep reinforcement learning has many algorithms. Deep Q learning is one of them.</a:t>
            </a:r>
            <a:endParaRPr b="0" lang="en-IN" sz="13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613080" y="312840"/>
            <a:ext cx="7916760" cy="1751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5000" spc="-1" strike="noStrike">
                <a:solidFill>
                  <a:srgbClr val="ffffff"/>
                </a:solidFill>
                <a:latin typeface="Times New Roman"/>
                <a:ea typeface="Times New Roman"/>
              </a:rPr>
              <a:t>How Deep learning differs from Machine learning !!</a:t>
            </a:r>
            <a:endParaRPr b="0" lang="en-IN" sz="5000" spc="-1" strike="noStrike">
              <a:latin typeface="Arial"/>
            </a:endParaRPr>
          </a:p>
        </p:txBody>
      </p:sp>
      <p:sp>
        <p:nvSpPr>
          <p:cNvPr id="245" name="CustomShape 2"/>
          <p:cNvSpPr/>
          <p:nvPr/>
        </p:nvSpPr>
        <p:spPr>
          <a:xfrm>
            <a:off x="613080" y="2229840"/>
            <a:ext cx="3760200" cy="2007720"/>
          </a:xfrm>
          <a:prstGeom prst="rect">
            <a:avLst/>
          </a:prstGeom>
          <a:noFill/>
          <a:ln>
            <a:noFill/>
          </a:ln>
        </p:spPr>
        <p:style>
          <a:lnRef idx="0"/>
          <a:fillRef idx="0"/>
          <a:effectRef idx="0"/>
          <a:fontRef idx="minor"/>
        </p:style>
        <p:txBody>
          <a:bodyPr lIns="90000" rIns="90000" tIns="91440" bIns="91440"/>
          <a:p>
            <a:pPr marL="457200" indent="-309600">
              <a:lnSpc>
                <a:spcPct val="115000"/>
              </a:lnSpc>
              <a:buClr>
                <a:srgbClr val="ffffff"/>
              </a:buClr>
              <a:buFont typeface="Times New Roman"/>
              <a:buChar char="●"/>
            </a:pPr>
            <a:r>
              <a:rPr b="0" lang="en-IN" sz="1300" spc="-1" strike="noStrike">
                <a:solidFill>
                  <a:srgbClr val="ffffff"/>
                </a:solidFill>
                <a:latin typeface="Times New Roman"/>
                <a:ea typeface="Times New Roman"/>
              </a:rPr>
              <a:t>The default methods that can find pattern in the data and use to analyse  and access a specific function is called Machine learning .</a:t>
            </a:r>
            <a:endParaRPr b="0" lang="en-IN" sz="1300" spc="-1" strike="noStrike">
              <a:latin typeface="Arial"/>
            </a:endParaRPr>
          </a:p>
          <a:p>
            <a:pPr marL="457200" indent="-309600">
              <a:lnSpc>
                <a:spcPct val="115000"/>
              </a:lnSpc>
              <a:buClr>
                <a:srgbClr val="ffffff"/>
              </a:buClr>
              <a:buFont typeface="Times New Roman"/>
              <a:buChar char="●"/>
            </a:pPr>
            <a:r>
              <a:rPr b="0" lang="en-IN" sz="1300" spc="-1" strike="noStrike">
                <a:solidFill>
                  <a:srgbClr val="ffffff"/>
                </a:solidFill>
                <a:latin typeface="Times New Roman"/>
                <a:ea typeface="Times New Roman"/>
              </a:rPr>
              <a:t>It has made great strides when learning from high quality data such as time series, image, and videos leading to the latest development of deep learning .</a:t>
            </a:r>
            <a:endParaRPr b="0" lang="en-IN" sz="1300" spc="-1" strike="noStrike">
              <a:latin typeface="Arial"/>
            </a:endParaRPr>
          </a:p>
        </p:txBody>
      </p:sp>
      <p:sp>
        <p:nvSpPr>
          <p:cNvPr id="246" name="CustomShape 3"/>
          <p:cNvSpPr/>
          <p:nvPr/>
        </p:nvSpPr>
        <p:spPr>
          <a:xfrm>
            <a:off x="4506480" y="2229840"/>
            <a:ext cx="3716640" cy="1973520"/>
          </a:xfrm>
          <a:prstGeom prst="rect">
            <a:avLst/>
          </a:prstGeom>
          <a:noFill/>
          <a:ln>
            <a:noFill/>
          </a:ln>
        </p:spPr>
        <p:style>
          <a:lnRef idx="0"/>
          <a:fillRef idx="0"/>
          <a:effectRef idx="0"/>
          <a:fontRef idx="minor"/>
        </p:style>
        <p:txBody>
          <a:bodyPr lIns="90000" rIns="90000" tIns="91440" bIns="91440"/>
          <a:p>
            <a:pPr marL="457200" indent="-309600">
              <a:lnSpc>
                <a:spcPct val="115000"/>
              </a:lnSpc>
              <a:buClr>
                <a:srgbClr val="ffffff"/>
              </a:buClr>
              <a:buFont typeface="Times New Roman"/>
              <a:buChar char="●"/>
            </a:pPr>
            <a:r>
              <a:rPr b="0" lang="en-IN" sz="1300" spc="-1" strike="noStrike">
                <a:solidFill>
                  <a:srgbClr val="ffffff"/>
                </a:solidFill>
                <a:latin typeface="Times New Roman"/>
                <a:ea typeface="Times New Roman"/>
              </a:rPr>
              <a:t>The machine learning environment responsible for sequential decision making is called Deep Reinforcement learning.</a:t>
            </a:r>
            <a:endParaRPr b="0" lang="en-IN" sz="1300" spc="-1" strike="noStrike">
              <a:latin typeface="Arial"/>
            </a:endParaRPr>
          </a:p>
          <a:p>
            <a:pPr marL="457200" indent="-309600">
              <a:lnSpc>
                <a:spcPct val="115000"/>
              </a:lnSpc>
              <a:buClr>
                <a:srgbClr val="ffffff"/>
              </a:buClr>
              <a:buFont typeface="Times New Roman"/>
              <a:buChar char="●"/>
            </a:pPr>
            <a:r>
              <a:rPr b="0" lang="en-IN" sz="1300" spc="-1" strike="noStrike">
                <a:solidFill>
                  <a:srgbClr val="ffffff"/>
                </a:solidFill>
                <a:latin typeface="Times New Roman"/>
                <a:ea typeface="Times New Roman"/>
              </a:rPr>
              <a:t>This is an important aspect of empowered learning which means that the agent can change or acquire new behaviour to maximize the reward.</a:t>
            </a:r>
            <a:endParaRPr b="0" lang="en-IN" sz="1300" spc="-1" strike="noStrike">
              <a:latin typeface="Arial"/>
            </a:endParaRPr>
          </a:p>
        </p:txBody>
      </p:sp>
    </p:spTree>
  </p:cSld>
  <p:transition spd="med">
    <p:wedg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694440" y="0"/>
            <a:ext cx="7368480" cy="10087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4500" spc="-1" strike="noStrike">
                <a:solidFill>
                  <a:srgbClr val="ffffff"/>
                </a:solidFill>
                <a:latin typeface="Times New Roman"/>
                <a:ea typeface="Times New Roman"/>
              </a:rPr>
              <a:t>Lets see with an Example !</a:t>
            </a:r>
            <a:endParaRPr b="0" lang="en-IN" sz="4500" spc="-1" strike="noStrike">
              <a:latin typeface="Arial"/>
            </a:endParaRPr>
          </a:p>
        </p:txBody>
      </p:sp>
      <p:sp>
        <p:nvSpPr>
          <p:cNvPr id="248" name="CustomShape 2"/>
          <p:cNvSpPr/>
          <p:nvPr/>
        </p:nvSpPr>
        <p:spPr>
          <a:xfrm>
            <a:off x="424800" y="1010160"/>
            <a:ext cx="8292600" cy="43596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lang="en-IN" sz="1500" spc="-1" strike="noStrike">
                <a:solidFill>
                  <a:srgbClr val="ffffff"/>
                </a:solidFill>
                <a:latin typeface="Times New Roman"/>
                <a:ea typeface="Times New Roman"/>
              </a:rPr>
              <a:t>We have different pictures  and we have to classify them so see how the algorithm of both differs !!</a:t>
            </a:r>
            <a:endParaRPr b="0" lang="en-IN" sz="1500" spc="-1" strike="noStrike">
              <a:latin typeface="Arial"/>
            </a:endParaRPr>
          </a:p>
        </p:txBody>
      </p:sp>
      <p:pic>
        <p:nvPicPr>
          <p:cNvPr id="249" name="Google Shape;304;p17" descr=""/>
          <p:cNvPicPr/>
          <p:nvPr/>
        </p:nvPicPr>
        <p:blipFill>
          <a:blip r:embed="rId1"/>
          <a:srcRect l="3043" t="29227" r="3053" b="38322"/>
          <a:stretch/>
        </p:blipFill>
        <p:spPr>
          <a:xfrm>
            <a:off x="360360" y="1571760"/>
            <a:ext cx="4210200" cy="1166400"/>
          </a:xfrm>
          <a:prstGeom prst="rect">
            <a:avLst/>
          </a:prstGeom>
          <a:ln w="76320">
            <a:solidFill>
              <a:schemeClr val="dk2"/>
            </a:solidFill>
            <a:round/>
          </a:ln>
        </p:spPr>
      </p:pic>
      <p:pic>
        <p:nvPicPr>
          <p:cNvPr id="250" name="Google Shape;305;p17" descr=""/>
          <p:cNvPicPr/>
          <p:nvPr/>
        </p:nvPicPr>
        <p:blipFill>
          <a:blip r:embed="rId2"/>
          <a:srcRect l="3394" t="67372" r="2861" b="0"/>
          <a:stretch/>
        </p:blipFill>
        <p:spPr>
          <a:xfrm>
            <a:off x="317520" y="3041640"/>
            <a:ext cx="4296240" cy="1166400"/>
          </a:xfrm>
          <a:prstGeom prst="rect">
            <a:avLst/>
          </a:prstGeom>
          <a:ln w="76320">
            <a:solidFill>
              <a:schemeClr val="dk2"/>
            </a:solidFill>
            <a:round/>
          </a:ln>
        </p:spPr>
      </p:pic>
      <p:sp>
        <p:nvSpPr>
          <p:cNvPr id="251" name="CustomShape 3"/>
          <p:cNvSpPr/>
          <p:nvPr/>
        </p:nvSpPr>
        <p:spPr>
          <a:xfrm>
            <a:off x="4807080" y="1447560"/>
            <a:ext cx="3974040" cy="3535560"/>
          </a:xfrm>
          <a:prstGeom prst="rect">
            <a:avLst/>
          </a:prstGeom>
          <a:noFill/>
          <a:ln>
            <a:noFill/>
          </a:ln>
        </p:spPr>
        <p:style>
          <a:lnRef idx="0"/>
          <a:fillRef idx="0"/>
          <a:effectRef idx="0"/>
          <a:fontRef idx="minor"/>
        </p:style>
        <p:txBody>
          <a:bodyPr lIns="90000" rIns="90000" tIns="91440" bIns="91440"/>
          <a:p>
            <a:pPr marL="457200" indent="-322560">
              <a:lnSpc>
                <a:spcPct val="100000"/>
              </a:lnSpc>
              <a:buClr>
                <a:srgbClr val="ffffff"/>
              </a:buClr>
              <a:buFont typeface="Times New Roman"/>
              <a:buAutoNum type="arabicPeriod"/>
            </a:pPr>
            <a:r>
              <a:rPr b="0" lang="en-IN" sz="1500" spc="-1" strike="noStrike">
                <a:solidFill>
                  <a:srgbClr val="ffffff"/>
                </a:solidFill>
                <a:latin typeface="Times New Roman"/>
                <a:ea typeface="Times New Roman"/>
              </a:rPr>
              <a:t>Machine Learning Algorithm Rule Wants Associate Structured Knowledge For Classification Of Data Whereas, Deep Reinforcement Learning Able To Classify Pictures Of Each Object From Knowledge Processed Within The  Layers Of The Network.</a:t>
            </a:r>
            <a:endParaRPr b="0" lang="en-IN" sz="1500" spc="-1" strike="noStrike">
              <a:latin typeface="Arial"/>
            </a:endParaRPr>
          </a:p>
          <a:p>
            <a:pPr>
              <a:lnSpc>
                <a:spcPct val="100000"/>
              </a:lnSpc>
            </a:pPr>
            <a:endParaRPr b="0" lang="en-IN" sz="1500" spc="-1" strike="noStrike">
              <a:latin typeface="Arial"/>
            </a:endParaRPr>
          </a:p>
          <a:p>
            <a:pPr marL="457200" indent="-322560">
              <a:lnSpc>
                <a:spcPct val="100000"/>
              </a:lnSpc>
              <a:buClr>
                <a:srgbClr val="ffffff"/>
              </a:buClr>
              <a:buFont typeface="Times New Roman"/>
              <a:buAutoNum type="arabicPeriod"/>
            </a:pPr>
            <a:r>
              <a:rPr b="0" lang="en-IN" sz="1500" spc="-1" strike="noStrike">
                <a:solidFill>
                  <a:srgbClr val="ffffff"/>
                </a:solidFill>
                <a:latin typeface="Times New Roman"/>
                <a:ea typeface="Times New Roman"/>
              </a:rPr>
              <a:t>Machine learning  is learning from a training set and then applying that learning to a new data set for solution whereas ,  Deep Reinforcement learning is dynamically learning by adjusting actions based on continuous feedback to maximize a reward.</a:t>
            </a:r>
            <a:endParaRPr b="0" lang="en-IN" sz="1500" spc="-1" strike="noStrike">
              <a:latin typeface="Arial"/>
            </a:endParaRPr>
          </a:p>
          <a:p>
            <a:pPr>
              <a:lnSpc>
                <a:spcPct val="100000"/>
              </a:lnSpc>
            </a:pPr>
            <a:endParaRPr b="0" lang="en-IN" sz="1500" spc="-1" strike="noStrike">
              <a:latin typeface="Arial"/>
            </a:endParaRPr>
          </a:p>
          <a:p>
            <a:pPr>
              <a:lnSpc>
                <a:spcPct val="100000"/>
              </a:lnSpc>
            </a:pPr>
            <a:endParaRPr b="0" lang="en-IN" sz="1500" spc="-1" strike="noStrike">
              <a:latin typeface="Arial"/>
            </a:endParaRPr>
          </a:p>
          <a:p>
            <a:pPr>
              <a:lnSpc>
                <a:spcPct val="100000"/>
              </a:lnSpc>
            </a:pPr>
            <a:endParaRPr b="0" lang="en-IN" sz="1500" spc="-1" strike="noStrike">
              <a:latin typeface="Arial"/>
            </a:endParaRPr>
          </a:p>
        </p:txBody>
      </p:sp>
    </p:spTree>
  </p:cSld>
  <p:transition spd="med">
    <p:plus/>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686520" y="214920"/>
            <a:ext cx="7818120" cy="158184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5000" spc="-1" strike="noStrike">
                <a:solidFill>
                  <a:srgbClr val="ffffff"/>
                </a:solidFill>
                <a:latin typeface="Times New Roman"/>
                <a:ea typeface="Times New Roman"/>
              </a:rPr>
              <a:t>Reinforcement Learning ’s Framework  [ M.D.P.]  </a:t>
            </a:r>
            <a:endParaRPr b="0" lang="en-IN" sz="5000" spc="-1" strike="noStrike">
              <a:latin typeface="Arial"/>
            </a:endParaRPr>
          </a:p>
        </p:txBody>
      </p:sp>
      <p:sp>
        <p:nvSpPr>
          <p:cNvPr id="253" name="CustomShape 2"/>
          <p:cNvSpPr/>
          <p:nvPr/>
        </p:nvSpPr>
        <p:spPr>
          <a:xfrm>
            <a:off x="563760" y="2068560"/>
            <a:ext cx="4006800" cy="209772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IN" sz="1900" spc="-1" strike="noStrike">
                <a:solidFill>
                  <a:srgbClr val="ffffff"/>
                </a:solidFill>
                <a:latin typeface="Times New Roman"/>
                <a:ea typeface="Times New Roman"/>
              </a:rPr>
              <a:t>Here M.D.P. stands for markov decision process .The mathematical framework for outlining an answer within the reinforcement learning state of affairs is termed the Markov Decision  method.</a:t>
            </a:r>
            <a:endParaRPr b="0" lang="en-IN" sz="1900" spc="-1" strike="noStrike">
              <a:latin typeface="Arial"/>
            </a:endParaRPr>
          </a:p>
        </p:txBody>
      </p:sp>
      <p:pic>
        <p:nvPicPr>
          <p:cNvPr id="254" name="Google Shape;313;p18" descr=""/>
          <p:cNvPicPr/>
          <p:nvPr/>
        </p:nvPicPr>
        <p:blipFill>
          <a:blip r:embed="rId1"/>
          <a:stretch/>
        </p:blipFill>
        <p:spPr>
          <a:xfrm>
            <a:off x="4572000" y="2103120"/>
            <a:ext cx="3932280" cy="2412000"/>
          </a:xfrm>
          <a:prstGeom prst="rect">
            <a:avLst/>
          </a:prstGeom>
          <a:ln w="76320">
            <a:solidFill>
              <a:schemeClr val="dk2"/>
            </a:solidFill>
            <a:round/>
          </a:ln>
        </p:spPr>
      </p:pic>
    </p:spTree>
  </p:cSld>
  <p:transition spd="med">
    <p:cut thruBlk="tru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759960" y="92160"/>
            <a:ext cx="7890120" cy="160668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5000" spc="-1" strike="noStrike">
                <a:solidFill>
                  <a:srgbClr val="ffffff"/>
                </a:solidFill>
                <a:latin typeface="Times New Roman"/>
                <a:ea typeface="Times New Roman"/>
              </a:rPr>
              <a:t>Elements Of Reinforcement Learning</a:t>
            </a:r>
            <a:endParaRPr b="0" lang="en-IN" sz="5000" spc="-1" strike="noStrike">
              <a:latin typeface="Arial"/>
            </a:endParaRPr>
          </a:p>
        </p:txBody>
      </p:sp>
      <p:sp>
        <p:nvSpPr>
          <p:cNvPr id="256" name="CustomShape 2"/>
          <p:cNvSpPr/>
          <p:nvPr/>
        </p:nvSpPr>
        <p:spPr>
          <a:xfrm>
            <a:off x="1180080" y="2203920"/>
            <a:ext cx="3182040" cy="1935000"/>
          </a:xfrm>
          <a:prstGeom prst="rect">
            <a:avLst/>
          </a:prstGeom>
          <a:noFill/>
          <a:ln>
            <a:noFill/>
          </a:ln>
        </p:spPr>
        <p:style>
          <a:lnRef idx="0"/>
          <a:fillRef idx="0"/>
          <a:effectRef idx="0"/>
          <a:fontRef idx="minor"/>
        </p:style>
        <p:txBody>
          <a:bodyPr lIns="90000" rIns="90000" tIns="91440" bIns="91440"/>
          <a:p>
            <a:pPr marL="457200" indent="-347760">
              <a:lnSpc>
                <a:spcPct val="115000"/>
              </a:lnSpc>
              <a:buClr>
                <a:srgbClr val="ffffff"/>
              </a:buClr>
              <a:buFont typeface="Times New Roman"/>
              <a:buChar char="●"/>
            </a:pPr>
            <a:r>
              <a:rPr b="0" lang="en-IN" sz="1900" spc="-1" strike="noStrike">
                <a:solidFill>
                  <a:srgbClr val="ffffff"/>
                </a:solidFill>
                <a:latin typeface="Times New Roman"/>
                <a:ea typeface="Times New Roman"/>
              </a:rPr>
              <a:t>Agent and environment</a:t>
            </a:r>
            <a:endParaRPr b="0" lang="en-IN" sz="1900" spc="-1" strike="noStrike">
              <a:latin typeface="Arial"/>
            </a:endParaRPr>
          </a:p>
          <a:p>
            <a:pPr marL="457200" indent="-347760">
              <a:lnSpc>
                <a:spcPct val="115000"/>
              </a:lnSpc>
              <a:buClr>
                <a:srgbClr val="ffffff"/>
              </a:buClr>
              <a:buFont typeface="Times New Roman"/>
              <a:buChar char="●"/>
            </a:pPr>
            <a:r>
              <a:rPr b="0" lang="en-IN" sz="1900" spc="-1" strike="noStrike">
                <a:solidFill>
                  <a:srgbClr val="ffffff"/>
                </a:solidFill>
                <a:latin typeface="Times New Roman"/>
                <a:ea typeface="Times New Roman"/>
              </a:rPr>
              <a:t>History and state </a:t>
            </a:r>
            <a:endParaRPr b="0" lang="en-IN" sz="1900" spc="-1" strike="noStrike">
              <a:latin typeface="Arial"/>
            </a:endParaRPr>
          </a:p>
          <a:p>
            <a:pPr marL="457200" indent="-347760">
              <a:lnSpc>
                <a:spcPct val="115000"/>
              </a:lnSpc>
              <a:buClr>
                <a:srgbClr val="ffffff"/>
              </a:buClr>
              <a:buFont typeface="Times New Roman"/>
              <a:buChar char="●"/>
            </a:pPr>
            <a:r>
              <a:rPr b="0" lang="en-IN" sz="1900" spc="-1" strike="noStrike">
                <a:solidFill>
                  <a:srgbClr val="ffffff"/>
                </a:solidFill>
                <a:latin typeface="Times New Roman"/>
                <a:ea typeface="Times New Roman"/>
              </a:rPr>
              <a:t>Atmosphere state</a:t>
            </a:r>
            <a:endParaRPr b="0" lang="en-IN" sz="1900" spc="-1" strike="noStrike">
              <a:latin typeface="Arial"/>
            </a:endParaRPr>
          </a:p>
          <a:p>
            <a:pPr marL="457200" indent="-347760">
              <a:lnSpc>
                <a:spcPct val="115000"/>
              </a:lnSpc>
              <a:buClr>
                <a:srgbClr val="ffffff"/>
              </a:buClr>
              <a:buFont typeface="Times New Roman"/>
              <a:buChar char="●"/>
            </a:pPr>
            <a:r>
              <a:rPr b="0" lang="en-IN" sz="1900" spc="-1" strike="noStrike">
                <a:solidFill>
                  <a:srgbClr val="ffffff"/>
                </a:solidFill>
                <a:latin typeface="Times New Roman"/>
                <a:ea typeface="Times New Roman"/>
              </a:rPr>
              <a:t>Agent state</a:t>
            </a:r>
            <a:endParaRPr b="0" lang="en-IN" sz="1900" spc="-1" strike="noStrike">
              <a:latin typeface="Arial"/>
            </a:endParaRPr>
          </a:p>
          <a:p>
            <a:pPr marL="457200" indent="-347760">
              <a:lnSpc>
                <a:spcPct val="115000"/>
              </a:lnSpc>
              <a:buClr>
                <a:srgbClr val="ffffff"/>
              </a:buClr>
              <a:buFont typeface="Times New Roman"/>
              <a:buChar char="●"/>
            </a:pPr>
            <a:r>
              <a:rPr b="0" lang="en-IN" sz="1900" spc="-1" strike="noStrike">
                <a:solidFill>
                  <a:srgbClr val="ffffff"/>
                </a:solidFill>
                <a:latin typeface="Times New Roman"/>
                <a:ea typeface="Times New Roman"/>
              </a:rPr>
              <a:t>Rewards</a:t>
            </a:r>
            <a:endParaRPr b="0" lang="en-IN" sz="1900" spc="-1" strike="noStrike">
              <a:latin typeface="Arial"/>
            </a:endParaRPr>
          </a:p>
        </p:txBody>
      </p:sp>
      <p:pic>
        <p:nvPicPr>
          <p:cNvPr id="257" name="Google Shape;320;p19" descr=""/>
          <p:cNvPicPr/>
          <p:nvPr/>
        </p:nvPicPr>
        <p:blipFill>
          <a:blip r:embed="rId1"/>
          <a:stretch/>
        </p:blipFill>
        <p:spPr>
          <a:xfrm>
            <a:off x="4515840" y="1852560"/>
            <a:ext cx="3651840" cy="2198520"/>
          </a:xfrm>
          <a:prstGeom prst="rect">
            <a:avLst/>
          </a:prstGeom>
          <a:ln w="76320">
            <a:solidFill>
              <a:schemeClr val="dk2"/>
            </a:solidFill>
            <a:round/>
          </a:ln>
        </p:spPr>
      </p:pic>
    </p:spTree>
  </p:cSld>
  <p:transition spd="med">
    <p:dissolve/>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229320" y="236160"/>
            <a:ext cx="8695440" cy="1351080"/>
          </a:xfrm>
          <a:prstGeom prst="rect">
            <a:avLst/>
          </a:prstGeom>
          <a:noFill/>
          <a:ln>
            <a:noFill/>
          </a:ln>
        </p:spPr>
        <p:style>
          <a:lnRef idx="0"/>
          <a:fillRef idx="0"/>
          <a:effectRef idx="0"/>
          <a:fontRef idx="minor"/>
        </p:style>
        <p:txBody>
          <a:bodyPr lIns="90000" rIns="90000" tIns="91440" bIns="91440" anchor="ctr"/>
          <a:p>
            <a:pPr algn="ctr">
              <a:lnSpc>
                <a:spcPct val="100000"/>
              </a:lnSpc>
            </a:pPr>
            <a:br/>
            <a:br/>
            <a:r>
              <a:rPr b="1" lang="en-IN" sz="4500" spc="-1" strike="noStrike">
                <a:solidFill>
                  <a:srgbClr val="ffffff"/>
                </a:solidFill>
                <a:latin typeface="Times New Roman"/>
                <a:ea typeface="Times New Roman"/>
              </a:rPr>
              <a:t>Components Of </a:t>
            </a:r>
            <a:br/>
            <a:r>
              <a:rPr b="1" lang="en-IN" sz="4500" spc="-1" strike="noStrike">
                <a:solidFill>
                  <a:srgbClr val="ffffff"/>
                </a:solidFill>
                <a:latin typeface="Times New Roman"/>
                <a:ea typeface="Times New Roman"/>
              </a:rPr>
              <a:t> Reinforcement  Learning  Agent</a:t>
            </a:r>
            <a:br/>
            <a:endParaRPr b="0" lang="en-IN" sz="4500" spc="-1" strike="noStrike">
              <a:latin typeface="Arial"/>
            </a:endParaRPr>
          </a:p>
        </p:txBody>
      </p:sp>
      <p:sp>
        <p:nvSpPr>
          <p:cNvPr id="259" name="CustomShape 2"/>
          <p:cNvSpPr/>
          <p:nvPr/>
        </p:nvSpPr>
        <p:spPr>
          <a:xfrm>
            <a:off x="862200" y="2496600"/>
            <a:ext cx="2798280" cy="1500840"/>
          </a:xfrm>
          <a:prstGeom prst="rect">
            <a:avLst/>
          </a:prstGeom>
          <a:noFill/>
          <a:ln>
            <a:noFill/>
          </a:ln>
        </p:spPr>
        <p:style>
          <a:lnRef idx="0"/>
          <a:fillRef idx="0"/>
          <a:effectRef idx="0"/>
          <a:fontRef idx="minor"/>
        </p:style>
        <p:txBody>
          <a:bodyPr lIns="90000" rIns="90000" tIns="91440" bIns="91440"/>
          <a:p>
            <a:pPr marL="457200" indent="-341640">
              <a:lnSpc>
                <a:spcPct val="115000"/>
              </a:lnSpc>
              <a:buClr>
                <a:srgbClr val="ffffff"/>
              </a:buClr>
              <a:buFont typeface="Times New Roman"/>
              <a:buChar char="●"/>
            </a:pPr>
            <a:r>
              <a:rPr b="0" lang="en-IN" sz="1800" spc="-1" strike="noStrike">
                <a:solidFill>
                  <a:srgbClr val="ffffff"/>
                </a:solidFill>
                <a:latin typeface="Times New Roman"/>
                <a:ea typeface="Times New Roman"/>
              </a:rPr>
              <a:t>Policy</a:t>
            </a:r>
            <a:endParaRPr b="0" lang="en-IN" sz="1800" spc="-1" strike="noStrike">
              <a:latin typeface="Arial"/>
            </a:endParaRPr>
          </a:p>
          <a:p>
            <a:pPr marL="457200" indent="-341640">
              <a:lnSpc>
                <a:spcPct val="115000"/>
              </a:lnSpc>
              <a:buClr>
                <a:srgbClr val="ffffff"/>
              </a:buClr>
              <a:buFont typeface="Times New Roman"/>
              <a:buChar char="●"/>
            </a:pPr>
            <a:r>
              <a:rPr b="0" lang="en-IN" sz="1800" spc="-1" strike="noStrike">
                <a:solidFill>
                  <a:srgbClr val="ffffff"/>
                </a:solidFill>
                <a:latin typeface="Times New Roman"/>
                <a:ea typeface="Times New Roman"/>
              </a:rPr>
              <a:t>Value function</a:t>
            </a:r>
            <a:endParaRPr b="0" lang="en-IN" sz="1800" spc="-1" strike="noStrike">
              <a:latin typeface="Arial"/>
            </a:endParaRPr>
          </a:p>
          <a:p>
            <a:pPr marL="457200" indent="-341640">
              <a:lnSpc>
                <a:spcPct val="115000"/>
              </a:lnSpc>
              <a:buClr>
                <a:srgbClr val="ffffff"/>
              </a:buClr>
              <a:buFont typeface="Times New Roman"/>
              <a:buChar char="●"/>
            </a:pPr>
            <a:r>
              <a:rPr b="0" lang="en-IN" sz="1800" spc="-1" strike="noStrike">
                <a:solidFill>
                  <a:srgbClr val="ffffff"/>
                </a:solidFill>
                <a:latin typeface="Times New Roman"/>
                <a:ea typeface="Times New Roman"/>
              </a:rPr>
              <a:t> </a:t>
            </a:r>
            <a:r>
              <a:rPr b="0" lang="en-IN" sz="1800" spc="-1" strike="noStrike">
                <a:solidFill>
                  <a:srgbClr val="ffffff"/>
                </a:solidFill>
                <a:latin typeface="Times New Roman"/>
                <a:ea typeface="Times New Roman"/>
              </a:rPr>
              <a:t>Environment Model</a:t>
            </a:r>
            <a:endParaRPr b="0" lang="en-IN" sz="1800" spc="-1" strike="noStrike">
              <a:latin typeface="Arial"/>
            </a:endParaRPr>
          </a:p>
          <a:p>
            <a:pPr marL="457200">
              <a:lnSpc>
                <a:spcPct val="115000"/>
              </a:lnSpc>
              <a:spcBef>
                <a:spcPts val="1599"/>
              </a:spcBef>
            </a:pPr>
            <a:endParaRPr b="0" lang="en-IN" sz="1800" spc="-1" strike="noStrike">
              <a:latin typeface="Arial"/>
            </a:endParaRPr>
          </a:p>
          <a:p>
            <a:pPr marL="457200" algn="ctr">
              <a:lnSpc>
                <a:spcPct val="115000"/>
              </a:lnSpc>
              <a:spcBef>
                <a:spcPts val="1599"/>
              </a:spcBef>
              <a:spcAft>
                <a:spcPts val="1599"/>
              </a:spcAft>
            </a:pPr>
            <a:endParaRPr b="0" lang="en-IN" sz="1800" spc="-1" strike="noStrike">
              <a:latin typeface="Arial"/>
            </a:endParaRPr>
          </a:p>
        </p:txBody>
      </p:sp>
      <p:pic>
        <p:nvPicPr>
          <p:cNvPr id="260" name="Google Shape;327;p20" descr=""/>
          <p:cNvPicPr/>
          <p:nvPr/>
        </p:nvPicPr>
        <p:blipFill>
          <a:blip r:embed="rId1"/>
          <a:stretch/>
        </p:blipFill>
        <p:spPr>
          <a:xfrm>
            <a:off x="4440600" y="2034360"/>
            <a:ext cx="3420360" cy="2246760"/>
          </a:xfrm>
          <a:prstGeom prst="rect">
            <a:avLst/>
          </a:prstGeom>
          <a:ln w="76320">
            <a:solidFill>
              <a:schemeClr val="dk2"/>
            </a:solidFill>
            <a:round/>
          </a:ln>
        </p:spPr>
      </p:pic>
    </p:spTree>
  </p:cSld>
  <p:transition spd="med">
    <p:push dir="d"/>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514440" y="276480"/>
            <a:ext cx="4363200" cy="37634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5000" spc="-1" strike="noStrike">
                <a:solidFill>
                  <a:srgbClr val="ffffff"/>
                </a:solidFill>
                <a:latin typeface="Times New Roman"/>
                <a:ea typeface="Times New Roman"/>
              </a:rPr>
              <a:t>Execution Of Reinforcement learning by Q-Learning</a:t>
            </a:r>
            <a:endParaRPr b="0" lang="en-IN" sz="5000" spc="-1" strike="noStrike">
              <a:latin typeface="Arial"/>
            </a:endParaRPr>
          </a:p>
        </p:txBody>
      </p:sp>
      <p:pic>
        <p:nvPicPr>
          <p:cNvPr id="262" name="Google Shape;333;p21" descr=""/>
          <p:cNvPicPr/>
          <p:nvPr/>
        </p:nvPicPr>
        <p:blipFill>
          <a:blip r:embed="rId1"/>
          <a:stretch/>
        </p:blipFill>
        <p:spPr>
          <a:xfrm>
            <a:off x="5153400" y="532080"/>
            <a:ext cx="3453120" cy="3858840"/>
          </a:xfrm>
          <a:prstGeom prst="rect">
            <a:avLst/>
          </a:prstGeom>
          <a:ln w="76320">
            <a:solidFill>
              <a:schemeClr val="dk2"/>
            </a:solidFill>
            <a:round/>
          </a:ln>
        </p:spPr>
      </p:pic>
    </p:spTree>
  </p:cSld>
  <p:transition spd="med">
    <p:split dir="in" orient="horz"/>
  </p:transition>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2020-06-13T13:07:51Z</dcterms:modified>
  <cp:revision>5</cp:revision>
  <dc:subject/>
  <dc:title/>
</cp:coreProperties>
</file>