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70" r:id="rId2"/>
    <p:sldId id="271" r:id="rId3"/>
    <p:sldId id="272" r:id="rId4"/>
    <p:sldId id="258" r:id="rId5"/>
    <p:sldId id="259" r:id="rId6"/>
    <p:sldId id="262" r:id="rId7"/>
    <p:sldId id="261" r:id="rId8"/>
    <p:sldId id="264" r:id="rId9"/>
    <p:sldId id="265" r:id="rId10"/>
    <p:sldId id="266" r:id="rId11"/>
    <p:sldId id="274" r:id="rId12"/>
    <p:sldId id="257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46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752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868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4882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195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36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155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6465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472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87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833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684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876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41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009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42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789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21" Type="http://schemas.openxmlformats.org/officeDocument/2006/relationships/image" Target="../media/image4.png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image" Target="../media/image5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778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nybates.ca/2015/02/21/10-key-takeaways-about-differences-between-classroom-blended-online-and-open-learning/" TargetMode="External" /><Relationship Id="rId2" Type="http://schemas.openxmlformats.org/officeDocument/2006/relationships/image" Target="../media/image26.jpg" /><Relationship Id="rId1" Type="http://schemas.openxmlformats.org/officeDocument/2006/relationships/slideLayout" Target="../slideLayouts/slideLayout7.xml" /><Relationship Id="rId4" Type="http://schemas.openxmlformats.org/officeDocument/2006/relationships/hyperlink" Target="https://creativecommons.org/licenses/by-nc-sa/3.0/" TargetMode="Externa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opentextbc.ca/teachinginadigitalage/chapter/pedagogical-roles-for-text-audio-and-video/" TargetMode="External" /><Relationship Id="rId2" Type="http://schemas.openxmlformats.org/officeDocument/2006/relationships/image" Target="../media/image27.jpg" /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0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14.png" /><Relationship Id="rId4" Type="http://schemas.openxmlformats.org/officeDocument/2006/relationships/image" Target="../media/image13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 /><Relationship Id="rId2" Type="http://schemas.openxmlformats.org/officeDocument/2006/relationships/image" Target="../media/image15.jp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19.png" /><Relationship Id="rId5" Type="http://schemas.openxmlformats.org/officeDocument/2006/relationships/image" Target="../media/image18.png" /><Relationship Id="rId4" Type="http://schemas.openxmlformats.org/officeDocument/2006/relationships/image" Target="../media/image17.png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21.jp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 /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Image result for online teaching vs regular forms of teaching"/>
          <p:cNvSpPr>
            <a:spLocks noGrp="1" noChangeAspect="1" noChangeArrowheads="1"/>
          </p:cNvSpPr>
          <p:nvPr>
            <p:ph type="ctr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2781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1085F3-E632-43EB-970A-2F636219D619}"/>
              </a:ext>
            </a:extLst>
          </p:cNvPr>
          <p:cNvSpPr txBox="1"/>
          <p:nvPr/>
        </p:nvSpPr>
        <p:spPr>
          <a:xfrm>
            <a:off x="516835" y="463826"/>
            <a:ext cx="113703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u="sng" dirty="0">
                <a:solidFill>
                  <a:schemeClr val="bg1"/>
                </a:solidFill>
                <a:latin typeface="Algerian" panose="04020705040A02060702" pitchFamily="82" charset="0"/>
              </a:rPr>
              <a:t>Pros and cons seen by the society in online teaching</a:t>
            </a:r>
            <a:endParaRPr lang="en-IN" sz="4400" u="sng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CBF7E0-27F8-4E42-96C5-CA9A8AF68208}"/>
              </a:ext>
            </a:extLst>
          </p:cNvPr>
          <p:cNvSpPr txBox="1"/>
          <p:nvPr/>
        </p:nvSpPr>
        <p:spPr>
          <a:xfrm>
            <a:off x="516835" y="2597426"/>
            <a:ext cx="1038970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Pros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1. Job availability &amp; flexible hours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pitchFamily="34" charset="0"/>
            </a:endParaRPr>
          </a:p>
          <a:p>
            <a:r>
              <a:rPr lang="en-IN" sz="2800" b="1" dirty="0">
                <a:solidFill>
                  <a:schemeClr val="bg1"/>
                </a:solidFill>
              </a:rPr>
              <a:t>2.It's convenient!</a:t>
            </a:r>
          </a:p>
          <a:p>
            <a:r>
              <a:rPr lang="en-IN" sz="2800" b="1" dirty="0">
                <a:solidFill>
                  <a:schemeClr val="bg1"/>
                </a:solidFill>
              </a:rPr>
              <a:t>3.The simplicity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                 </a:t>
            </a:r>
          </a:p>
          <a:p>
            <a:r>
              <a: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Cons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Social interaction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Student/instructor interaction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2143CF-B1B4-4366-A825-C3CD92A96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70" y="2902226"/>
            <a:ext cx="4253947" cy="270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79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B1E2965-7ADC-49B7-A574-E7CF331CB254}"/>
              </a:ext>
            </a:extLst>
          </p:cNvPr>
          <p:cNvSpPr/>
          <p:nvPr/>
        </p:nvSpPr>
        <p:spPr>
          <a:xfrm>
            <a:off x="2645546" y="437201"/>
            <a:ext cx="57022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CONSEQUENCES</a:t>
            </a:r>
            <a:endParaRPr lang="en-US" sz="5400" b="1" u="sng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84D7A3-F971-4057-B2B6-176CBC7994E6}"/>
              </a:ext>
            </a:extLst>
          </p:cNvPr>
          <p:cNvSpPr txBox="1"/>
          <p:nvPr/>
        </p:nvSpPr>
        <p:spPr>
          <a:xfrm>
            <a:off x="479395" y="1660125"/>
            <a:ext cx="43323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Britannic Bold" panose="020B0903060703020204" pitchFamily="34" charset="0"/>
              </a:rPr>
              <a:t>INTERACTION GAP BETWEEN MENTOR AND STUDENT.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3">
                  <a:lumMod val="40000"/>
                  <a:lumOff val="60000"/>
                </a:schemeClr>
              </a:solidFill>
              <a:latin typeface="Britannic Bold" panose="020B09030607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Britannic Bold" panose="020B0903060703020204" pitchFamily="34" charset="0"/>
              </a:rPr>
              <a:t>GAIN OF IMPROPER KNOWLEDGE AND INCOMPLETE CONCEPTS.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b="1" dirty="0">
              <a:solidFill>
                <a:schemeClr val="accent3">
                  <a:lumMod val="40000"/>
                  <a:lumOff val="60000"/>
                </a:schemeClr>
              </a:solidFill>
              <a:latin typeface="Britannic Bold" panose="020B09030607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Britannic Bold" panose="020B0903060703020204" pitchFamily="34" charset="0"/>
              </a:rPr>
              <a:t>THE WAY OF SOCIALIZATION AND SHARING OF THOUGHTS HAS YIELD ROBUST NEGATIVE ESTIMATES.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806E6C-4460-47B6-A898-3178A748D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V="1">
            <a:off x="4724287" y="1660124"/>
            <a:ext cx="7380303" cy="4760675"/>
          </a:xfrm>
          <a:prstGeom prst="rect">
            <a:avLst/>
          </a:prstGeom>
          <a:scene3d>
            <a:camera prst="orthographicFront">
              <a:rot lat="0" lon="10799995" rev="10799999"/>
            </a:camera>
            <a:lightRig rig="threePt" dir="t"/>
          </a:scene3d>
          <a:sp3d>
            <a:bevelT w="101600" prst="riblet"/>
            <a:bevelB w="165100" prst="coolSlant"/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066872-7115-4DFC-B7E8-23032C86DDB7}"/>
              </a:ext>
            </a:extLst>
          </p:cNvPr>
          <p:cNvSpPr txBox="1"/>
          <p:nvPr/>
        </p:nvSpPr>
        <p:spPr>
          <a:xfrm>
            <a:off x="4724287" y="12043610"/>
            <a:ext cx="73803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://www.tonybates.ca/2015/02/21/10-key-takeaways-about-differences-between-classroom-blended-online-and-open-learning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-sa/3.0/"/>
              </a:rPr>
              <a:t>CC BY-SA-NC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65528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2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4238F3-E6F8-43CB-9EC0-CC8EA57BE429}"/>
              </a:ext>
            </a:extLst>
          </p:cNvPr>
          <p:cNvSpPr/>
          <p:nvPr/>
        </p:nvSpPr>
        <p:spPr>
          <a:xfrm>
            <a:off x="3150448" y="437495"/>
            <a:ext cx="48141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CONCLUSION</a:t>
            </a:r>
            <a:endParaRPr lang="en-US" sz="5400" b="1" u="sng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20B2FF-B390-484D-BA07-A98DD2E63708}"/>
              </a:ext>
            </a:extLst>
          </p:cNvPr>
          <p:cNvSpPr txBox="1"/>
          <p:nvPr/>
        </p:nvSpPr>
        <p:spPr>
          <a:xfrm>
            <a:off x="579120" y="2062480"/>
            <a:ext cx="473456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A PROPER BALANCE MUST BE MAINTAINED BETWEEEN ONLINE TEACHING AND TRADITIONAL WAY OF TEACHING.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UTILIZATION OF ONLINE TEACHING AND ITS BENEFITS IS MANDATORY.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THE PUBLIC MUST BE MADE AWARE OF THE TECHNOLOGY OF ONLINE EDUCATION AND HOW CAN IT LEAD TO EXEMPLIFY OUR EDUCATION MODE.</a:t>
            </a:r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EB22BD-73CB-4414-95BA-B5F29240ECCE}"/>
              </a:ext>
            </a:extLst>
          </p:cNvPr>
          <p:cNvSpPr txBox="1"/>
          <p:nvPr/>
        </p:nvSpPr>
        <p:spPr>
          <a:xfrm>
            <a:off x="6380480" y="2052320"/>
            <a:ext cx="5232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SCHOOLS AND INSTITUTIONS MUST MAKE USE OF ONLINE TEACHINNG AS A MODE TO TEACH THE STUDENTS IN A MORE INTERACTIVE 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THE INTERACTION BETWEEN MENTOR AND STUDENT MUST BE MADE MORE SECURE AND LIVELY BY USING ONLINE EDUCATION TO IMPROWISE THE TEACHING.</a:t>
            </a:r>
            <a:endParaRPr lang="en-IN" sz="200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63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4818"/>
          </a:xfrm>
        </p:spPr>
      </p:pic>
      <p:sp>
        <p:nvSpPr>
          <p:cNvPr id="5" name="TextBox 4"/>
          <p:cNvSpPr txBox="1"/>
          <p:nvPr/>
        </p:nvSpPr>
        <p:spPr>
          <a:xfrm>
            <a:off x="6705600" y="5674489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u="sng" dirty="0">
                <a:latin typeface="Algerian" panose="04020705040A02060702" pitchFamily="82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2440977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20148" y="322746"/>
            <a:ext cx="10515600" cy="132556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17" y="985527"/>
            <a:ext cx="10677166" cy="444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7706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39" y="384312"/>
            <a:ext cx="5794540" cy="5021879"/>
          </a:xfrm>
          <a:ln w="76200">
            <a:solidFill>
              <a:schemeClr val="tx1"/>
            </a:solidFill>
          </a:ln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" b="10232"/>
          <a:stretch/>
        </p:blipFill>
        <p:spPr>
          <a:xfrm>
            <a:off x="6828311" y="1702852"/>
            <a:ext cx="4995321" cy="4869530"/>
          </a:xfrm>
          <a:ln w="76200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95381" y="5888913"/>
            <a:ext cx="58384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WHAT’S ONLINE TEACHING??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49679" y="490331"/>
            <a:ext cx="52739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WHAT’S REGULAR TEACHING??</a:t>
            </a:r>
          </a:p>
        </p:txBody>
      </p:sp>
    </p:spTree>
    <p:extLst>
      <p:ext uri="{BB962C8B-B14F-4D97-AF65-F5344CB8AC3E}">
        <p14:creationId xmlns:p14="http://schemas.microsoft.com/office/powerpoint/2010/main" val="400622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roup 173">
            <a:extLst>
              <a:ext uri="{FF2B5EF4-FFF2-40B4-BE49-F238E27FC236}">
                <a16:creationId xmlns:a16="http://schemas.microsoft.com/office/drawing/2014/main" id="{39790FEC-83A9-E441-ADA2-EEEAB7C23079}"/>
              </a:ext>
            </a:extLst>
          </p:cNvPr>
          <p:cNvGrpSpPr/>
          <p:nvPr/>
        </p:nvGrpSpPr>
        <p:grpSpPr>
          <a:xfrm>
            <a:off x="0" y="317"/>
            <a:ext cx="12188952" cy="6857366"/>
            <a:chOff x="0" y="0"/>
            <a:chExt cx="12188952" cy="6858000"/>
          </a:xfrm>
        </p:grpSpPr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4E14C55D-D7CE-AF45-88DC-EC5145BD004F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88952" cy="6858000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27DB5804-3ECF-CD4F-AE57-F7AF91CE18C5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746760" y="387096"/>
              <a:ext cx="6717793" cy="487680"/>
            </a:xfrm>
            <a:prstGeom prst="rect">
              <a:avLst/>
            </a:prstGeom>
          </p:spPr>
        </p:pic>
        <p:sp>
          <p:nvSpPr>
            <p:cNvPr id="91" name="Shape 61">
              <a:extLst>
                <a:ext uri="{FF2B5EF4-FFF2-40B4-BE49-F238E27FC236}">
                  <a16:creationId xmlns:a16="http://schemas.microsoft.com/office/drawing/2014/main" id="{7EE122C1-5D7F-3748-B8FD-78BE76A1F921}"/>
                </a:ext>
              </a:extLst>
            </p:cNvPr>
            <p:cNvSpPr/>
            <p:nvPr/>
          </p:nvSpPr>
          <p:spPr>
            <a:xfrm>
              <a:off x="746176" y="386550"/>
              <a:ext cx="205099" cy="448348"/>
            </a:xfrm>
            <a:custGeom>
              <a:avLst/>
              <a:gdLst/>
              <a:ahLst/>
              <a:cxnLst/>
              <a:rect l="0" t="0" r="0" b="0"/>
              <a:pathLst>
                <a:path w="205099" h="448348">
                  <a:moveTo>
                    <a:pt x="205099" y="0"/>
                  </a:moveTo>
                  <a:lnTo>
                    <a:pt x="205099" y="72167"/>
                  </a:lnTo>
                  <a:lnTo>
                    <a:pt x="176470" y="75095"/>
                  </a:lnTo>
                  <a:cubicBezTo>
                    <a:pt x="167427" y="77127"/>
                    <a:pt x="159277" y="80175"/>
                    <a:pt x="152019" y="84239"/>
                  </a:cubicBezTo>
                  <a:cubicBezTo>
                    <a:pt x="137516" y="92367"/>
                    <a:pt x="125793" y="103289"/>
                    <a:pt x="116865" y="116878"/>
                  </a:cubicBezTo>
                  <a:cubicBezTo>
                    <a:pt x="107937" y="130467"/>
                    <a:pt x="101625" y="146469"/>
                    <a:pt x="97942" y="164630"/>
                  </a:cubicBezTo>
                  <a:cubicBezTo>
                    <a:pt x="94259" y="182791"/>
                    <a:pt x="92418" y="202095"/>
                    <a:pt x="92418" y="222415"/>
                  </a:cubicBezTo>
                  <a:cubicBezTo>
                    <a:pt x="92418" y="246037"/>
                    <a:pt x="94209" y="267246"/>
                    <a:pt x="97777" y="286169"/>
                  </a:cubicBezTo>
                  <a:cubicBezTo>
                    <a:pt x="101346" y="305092"/>
                    <a:pt x="107378" y="321221"/>
                    <a:pt x="115862" y="334556"/>
                  </a:cubicBezTo>
                  <a:cubicBezTo>
                    <a:pt x="124346" y="347891"/>
                    <a:pt x="135725" y="358178"/>
                    <a:pt x="150012" y="365163"/>
                  </a:cubicBezTo>
                  <a:cubicBezTo>
                    <a:pt x="164300" y="372275"/>
                    <a:pt x="182270" y="375704"/>
                    <a:pt x="203924" y="375704"/>
                  </a:cubicBezTo>
                  <a:lnTo>
                    <a:pt x="205099" y="375586"/>
                  </a:lnTo>
                  <a:lnTo>
                    <a:pt x="205099" y="448041"/>
                  </a:lnTo>
                  <a:lnTo>
                    <a:pt x="201244" y="448348"/>
                  </a:lnTo>
                  <a:cubicBezTo>
                    <a:pt x="167538" y="448348"/>
                    <a:pt x="138125" y="444030"/>
                    <a:pt x="113017" y="435140"/>
                  </a:cubicBezTo>
                  <a:cubicBezTo>
                    <a:pt x="87897" y="426377"/>
                    <a:pt x="66967" y="412915"/>
                    <a:pt x="50228" y="394881"/>
                  </a:cubicBezTo>
                  <a:cubicBezTo>
                    <a:pt x="33477" y="376720"/>
                    <a:pt x="20930" y="353733"/>
                    <a:pt x="12548" y="325793"/>
                  </a:cubicBezTo>
                  <a:cubicBezTo>
                    <a:pt x="4178" y="297980"/>
                    <a:pt x="0" y="264960"/>
                    <a:pt x="0" y="226733"/>
                  </a:cubicBezTo>
                  <a:cubicBezTo>
                    <a:pt x="0" y="191681"/>
                    <a:pt x="4458" y="160185"/>
                    <a:pt x="13386" y="132118"/>
                  </a:cubicBezTo>
                  <a:cubicBezTo>
                    <a:pt x="22314" y="104178"/>
                    <a:pt x="35598" y="80302"/>
                    <a:pt x="53238" y="60617"/>
                  </a:cubicBezTo>
                  <a:cubicBezTo>
                    <a:pt x="70879" y="40932"/>
                    <a:pt x="92697" y="25946"/>
                    <a:pt x="118707" y="15405"/>
                  </a:cubicBezTo>
                  <a:cubicBezTo>
                    <a:pt x="131712" y="10198"/>
                    <a:pt x="145761" y="6261"/>
                    <a:pt x="160857" y="3626"/>
                  </a:cubicBezTo>
                  <a:lnTo>
                    <a:pt x="20509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92" name="Shape 62">
              <a:extLst>
                <a:ext uri="{FF2B5EF4-FFF2-40B4-BE49-F238E27FC236}">
                  <a16:creationId xmlns:a16="http://schemas.microsoft.com/office/drawing/2014/main" id="{4162C2AF-0976-B749-9356-76F163F93C8C}"/>
                </a:ext>
              </a:extLst>
            </p:cNvPr>
            <p:cNvSpPr/>
            <p:nvPr/>
          </p:nvSpPr>
          <p:spPr>
            <a:xfrm>
              <a:off x="3436620" y="393954"/>
              <a:ext cx="256921" cy="433324"/>
            </a:xfrm>
            <a:custGeom>
              <a:avLst/>
              <a:gdLst/>
              <a:ahLst/>
              <a:cxnLst/>
              <a:rect l="0" t="0" r="0" b="0"/>
              <a:pathLst>
                <a:path w="256921" h="433324">
                  <a:moveTo>
                    <a:pt x="26162" y="0"/>
                  </a:moveTo>
                  <a:lnTo>
                    <a:pt x="242443" y="0"/>
                  </a:lnTo>
                  <a:cubicBezTo>
                    <a:pt x="244475" y="0"/>
                    <a:pt x="246253" y="508"/>
                    <a:pt x="247777" y="1651"/>
                  </a:cubicBezTo>
                  <a:cubicBezTo>
                    <a:pt x="249428" y="2794"/>
                    <a:pt x="250698" y="4699"/>
                    <a:pt x="251841" y="7493"/>
                  </a:cubicBezTo>
                  <a:cubicBezTo>
                    <a:pt x="252984" y="10287"/>
                    <a:pt x="253746" y="13843"/>
                    <a:pt x="254381" y="18288"/>
                  </a:cubicBezTo>
                  <a:cubicBezTo>
                    <a:pt x="254889" y="22606"/>
                    <a:pt x="255143" y="28067"/>
                    <a:pt x="255143" y="34798"/>
                  </a:cubicBezTo>
                  <a:cubicBezTo>
                    <a:pt x="255143" y="41021"/>
                    <a:pt x="254889" y="46355"/>
                    <a:pt x="254381" y="50673"/>
                  </a:cubicBezTo>
                  <a:cubicBezTo>
                    <a:pt x="253746" y="55118"/>
                    <a:pt x="252984" y="58547"/>
                    <a:pt x="251841" y="61214"/>
                  </a:cubicBezTo>
                  <a:cubicBezTo>
                    <a:pt x="250698" y="64008"/>
                    <a:pt x="249428" y="65913"/>
                    <a:pt x="247777" y="67183"/>
                  </a:cubicBezTo>
                  <a:cubicBezTo>
                    <a:pt x="246253" y="68326"/>
                    <a:pt x="244475" y="68961"/>
                    <a:pt x="242443" y="68961"/>
                  </a:cubicBezTo>
                  <a:lnTo>
                    <a:pt x="87757" y="68961"/>
                  </a:lnTo>
                  <a:lnTo>
                    <a:pt x="87757" y="174752"/>
                  </a:lnTo>
                  <a:lnTo>
                    <a:pt x="218694" y="174752"/>
                  </a:lnTo>
                  <a:cubicBezTo>
                    <a:pt x="220726" y="174752"/>
                    <a:pt x="222504" y="175387"/>
                    <a:pt x="224155" y="176657"/>
                  </a:cubicBezTo>
                  <a:cubicBezTo>
                    <a:pt x="225933" y="177800"/>
                    <a:pt x="227330" y="179705"/>
                    <a:pt x="228346" y="182372"/>
                  </a:cubicBezTo>
                  <a:cubicBezTo>
                    <a:pt x="229489" y="184912"/>
                    <a:pt x="230378" y="188341"/>
                    <a:pt x="230886" y="192659"/>
                  </a:cubicBezTo>
                  <a:cubicBezTo>
                    <a:pt x="231521" y="197104"/>
                    <a:pt x="231775" y="202311"/>
                    <a:pt x="231775" y="208661"/>
                  </a:cubicBezTo>
                  <a:cubicBezTo>
                    <a:pt x="231775" y="215138"/>
                    <a:pt x="231521" y="220472"/>
                    <a:pt x="230886" y="224663"/>
                  </a:cubicBezTo>
                  <a:cubicBezTo>
                    <a:pt x="230378" y="228981"/>
                    <a:pt x="229489" y="232283"/>
                    <a:pt x="228346" y="234950"/>
                  </a:cubicBezTo>
                  <a:cubicBezTo>
                    <a:pt x="227330" y="237490"/>
                    <a:pt x="225933" y="239268"/>
                    <a:pt x="224155" y="240411"/>
                  </a:cubicBezTo>
                  <a:cubicBezTo>
                    <a:pt x="222504" y="241554"/>
                    <a:pt x="220726" y="242062"/>
                    <a:pt x="218694" y="242062"/>
                  </a:cubicBezTo>
                  <a:lnTo>
                    <a:pt x="87757" y="242062"/>
                  </a:lnTo>
                  <a:lnTo>
                    <a:pt x="87757" y="364363"/>
                  </a:lnTo>
                  <a:lnTo>
                    <a:pt x="243840" y="364363"/>
                  </a:lnTo>
                  <a:cubicBezTo>
                    <a:pt x="245872" y="364363"/>
                    <a:pt x="247650" y="364998"/>
                    <a:pt x="249301" y="366141"/>
                  </a:cubicBezTo>
                  <a:cubicBezTo>
                    <a:pt x="250952" y="367411"/>
                    <a:pt x="252349" y="369316"/>
                    <a:pt x="253492" y="371983"/>
                  </a:cubicBezTo>
                  <a:cubicBezTo>
                    <a:pt x="254635" y="374650"/>
                    <a:pt x="255524" y="378206"/>
                    <a:pt x="256032" y="382524"/>
                  </a:cubicBezTo>
                  <a:cubicBezTo>
                    <a:pt x="256540" y="386969"/>
                    <a:pt x="256921" y="392303"/>
                    <a:pt x="256921" y="398780"/>
                  </a:cubicBezTo>
                  <a:cubicBezTo>
                    <a:pt x="256921" y="405257"/>
                    <a:pt x="256540" y="410718"/>
                    <a:pt x="256032" y="415036"/>
                  </a:cubicBezTo>
                  <a:cubicBezTo>
                    <a:pt x="255524" y="419354"/>
                    <a:pt x="254635" y="422910"/>
                    <a:pt x="253492" y="425577"/>
                  </a:cubicBezTo>
                  <a:cubicBezTo>
                    <a:pt x="252349" y="428244"/>
                    <a:pt x="250952" y="430276"/>
                    <a:pt x="249301" y="431419"/>
                  </a:cubicBezTo>
                  <a:cubicBezTo>
                    <a:pt x="247650" y="432689"/>
                    <a:pt x="245872" y="433324"/>
                    <a:pt x="243840" y="433324"/>
                  </a:cubicBezTo>
                  <a:lnTo>
                    <a:pt x="26162" y="433324"/>
                  </a:lnTo>
                  <a:cubicBezTo>
                    <a:pt x="18796" y="433324"/>
                    <a:pt x="12573" y="431165"/>
                    <a:pt x="7620" y="426720"/>
                  </a:cubicBezTo>
                  <a:cubicBezTo>
                    <a:pt x="2540" y="422402"/>
                    <a:pt x="0" y="415290"/>
                    <a:pt x="0" y="405511"/>
                  </a:cubicBezTo>
                  <a:lnTo>
                    <a:pt x="0" y="27813"/>
                  </a:lnTo>
                  <a:cubicBezTo>
                    <a:pt x="0" y="17907"/>
                    <a:pt x="2540" y="10922"/>
                    <a:pt x="7620" y="6477"/>
                  </a:cubicBezTo>
                  <a:cubicBezTo>
                    <a:pt x="12573" y="2159"/>
                    <a:pt x="18796" y="0"/>
                    <a:pt x="26162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93" name="Shape 63">
              <a:extLst>
                <a:ext uri="{FF2B5EF4-FFF2-40B4-BE49-F238E27FC236}">
                  <a16:creationId xmlns:a16="http://schemas.microsoft.com/office/drawing/2014/main" id="{61D574DA-1079-4646-BC64-B331AE0654C7}"/>
                </a:ext>
              </a:extLst>
            </p:cNvPr>
            <p:cNvSpPr/>
            <p:nvPr/>
          </p:nvSpPr>
          <p:spPr>
            <a:xfrm>
              <a:off x="3055112" y="393954"/>
              <a:ext cx="331470" cy="435356"/>
            </a:xfrm>
            <a:custGeom>
              <a:avLst/>
              <a:gdLst/>
              <a:ahLst/>
              <a:cxnLst/>
              <a:rect l="0" t="0" r="0" b="0"/>
              <a:pathLst>
                <a:path w="331470" h="435356">
                  <a:moveTo>
                    <a:pt x="13081" y="0"/>
                  </a:moveTo>
                  <a:lnTo>
                    <a:pt x="318516" y="0"/>
                  </a:lnTo>
                  <a:cubicBezTo>
                    <a:pt x="320421" y="0"/>
                    <a:pt x="322326" y="635"/>
                    <a:pt x="323977" y="1778"/>
                  </a:cubicBezTo>
                  <a:cubicBezTo>
                    <a:pt x="325628" y="3048"/>
                    <a:pt x="327025" y="5080"/>
                    <a:pt x="328168" y="7874"/>
                  </a:cubicBezTo>
                  <a:cubicBezTo>
                    <a:pt x="329311" y="10668"/>
                    <a:pt x="330073" y="14351"/>
                    <a:pt x="330708" y="19050"/>
                  </a:cubicBezTo>
                  <a:cubicBezTo>
                    <a:pt x="331216" y="23749"/>
                    <a:pt x="331470" y="29464"/>
                    <a:pt x="331470" y="36195"/>
                  </a:cubicBezTo>
                  <a:cubicBezTo>
                    <a:pt x="331470" y="42672"/>
                    <a:pt x="331216" y="48133"/>
                    <a:pt x="330708" y="52705"/>
                  </a:cubicBezTo>
                  <a:cubicBezTo>
                    <a:pt x="330073" y="57277"/>
                    <a:pt x="329311" y="60960"/>
                    <a:pt x="328168" y="63754"/>
                  </a:cubicBezTo>
                  <a:cubicBezTo>
                    <a:pt x="327025" y="66548"/>
                    <a:pt x="325628" y="68580"/>
                    <a:pt x="323977" y="69977"/>
                  </a:cubicBezTo>
                  <a:cubicBezTo>
                    <a:pt x="322326" y="71374"/>
                    <a:pt x="320421" y="72009"/>
                    <a:pt x="318516" y="72009"/>
                  </a:cubicBezTo>
                  <a:lnTo>
                    <a:pt x="209931" y="72009"/>
                  </a:lnTo>
                  <a:lnTo>
                    <a:pt x="209931" y="421259"/>
                  </a:lnTo>
                  <a:cubicBezTo>
                    <a:pt x="209931" y="423418"/>
                    <a:pt x="209296" y="425450"/>
                    <a:pt x="207772" y="427228"/>
                  </a:cubicBezTo>
                  <a:cubicBezTo>
                    <a:pt x="206375" y="429006"/>
                    <a:pt x="203962" y="430530"/>
                    <a:pt x="200533" y="431673"/>
                  </a:cubicBezTo>
                  <a:cubicBezTo>
                    <a:pt x="197231" y="432689"/>
                    <a:pt x="192786" y="433578"/>
                    <a:pt x="187071" y="434340"/>
                  </a:cubicBezTo>
                  <a:cubicBezTo>
                    <a:pt x="181356" y="434975"/>
                    <a:pt x="174244" y="435356"/>
                    <a:pt x="165735" y="435356"/>
                  </a:cubicBezTo>
                  <a:cubicBezTo>
                    <a:pt x="157226" y="435356"/>
                    <a:pt x="150241" y="434975"/>
                    <a:pt x="144526" y="434340"/>
                  </a:cubicBezTo>
                  <a:cubicBezTo>
                    <a:pt x="138811" y="433578"/>
                    <a:pt x="134239" y="432689"/>
                    <a:pt x="130937" y="431673"/>
                  </a:cubicBezTo>
                  <a:cubicBezTo>
                    <a:pt x="127635" y="430530"/>
                    <a:pt x="125222" y="429006"/>
                    <a:pt x="123698" y="427228"/>
                  </a:cubicBezTo>
                  <a:cubicBezTo>
                    <a:pt x="122301" y="425450"/>
                    <a:pt x="121539" y="423418"/>
                    <a:pt x="121539" y="421259"/>
                  </a:cubicBezTo>
                  <a:lnTo>
                    <a:pt x="121539" y="72009"/>
                  </a:lnTo>
                  <a:lnTo>
                    <a:pt x="13081" y="72009"/>
                  </a:lnTo>
                  <a:cubicBezTo>
                    <a:pt x="10795" y="72009"/>
                    <a:pt x="8890" y="71374"/>
                    <a:pt x="7366" y="69977"/>
                  </a:cubicBezTo>
                  <a:cubicBezTo>
                    <a:pt x="5842" y="68580"/>
                    <a:pt x="4445" y="66548"/>
                    <a:pt x="3302" y="63754"/>
                  </a:cubicBezTo>
                  <a:cubicBezTo>
                    <a:pt x="2286" y="60960"/>
                    <a:pt x="1397" y="57277"/>
                    <a:pt x="889" y="52705"/>
                  </a:cubicBezTo>
                  <a:cubicBezTo>
                    <a:pt x="254" y="48133"/>
                    <a:pt x="0" y="42672"/>
                    <a:pt x="0" y="36195"/>
                  </a:cubicBezTo>
                  <a:cubicBezTo>
                    <a:pt x="0" y="29464"/>
                    <a:pt x="254" y="23749"/>
                    <a:pt x="889" y="19050"/>
                  </a:cubicBezTo>
                  <a:cubicBezTo>
                    <a:pt x="1397" y="14351"/>
                    <a:pt x="2286" y="10668"/>
                    <a:pt x="3302" y="7874"/>
                  </a:cubicBezTo>
                  <a:cubicBezTo>
                    <a:pt x="4445" y="5080"/>
                    <a:pt x="5842" y="3048"/>
                    <a:pt x="7366" y="1778"/>
                  </a:cubicBezTo>
                  <a:cubicBezTo>
                    <a:pt x="8890" y="635"/>
                    <a:pt x="10795" y="0"/>
                    <a:pt x="1308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94" name="Shape 64">
              <a:extLst>
                <a:ext uri="{FF2B5EF4-FFF2-40B4-BE49-F238E27FC236}">
                  <a16:creationId xmlns:a16="http://schemas.microsoft.com/office/drawing/2014/main" id="{3F3D137D-EDCB-2243-895C-C141ADA865A0}"/>
                </a:ext>
              </a:extLst>
            </p:cNvPr>
            <p:cNvSpPr/>
            <p:nvPr/>
          </p:nvSpPr>
          <p:spPr>
            <a:xfrm>
              <a:off x="2604516" y="393954"/>
              <a:ext cx="256921" cy="433324"/>
            </a:xfrm>
            <a:custGeom>
              <a:avLst/>
              <a:gdLst/>
              <a:ahLst/>
              <a:cxnLst/>
              <a:rect l="0" t="0" r="0" b="0"/>
              <a:pathLst>
                <a:path w="256921" h="433324">
                  <a:moveTo>
                    <a:pt x="26162" y="0"/>
                  </a:moveTo>
                  <a:lnTo>
                    <a:pt x="242443" y="0"/>
                  </a:lnTo>
                  <a:cubicBezTo>
                    <a:pt x="244475" y="0"/>
                    <a:pt x="246253" y="508"/>
                    <a:pt x="247777" y="1651"/>
                  </a:cubicBezTo>
                  <a:cubicBezTo>
                    <a:pt x="249428" y="2794"/>
                    <a:pt x="250698" y="4699"/>
                    <a:pt x="251841" y="7493"/>
                  </a:cubicBezTo>
                  <a:cubicBezTo>
                    <a:pt x="252984" y="10287"/>
                    <a:pt x="253746" y="13843"/>
                    <a:pt x="254381" y="18288"/>
                  </a:cubicBezTo>
                  <a:cubicBezTo>
                    <a:pt x="254889" y="22606"/>
                    <a:pt x="255143" y="28067"/>
                    <a:pt x="255143" y="34798"/>
                  </a:cubicBezTo>
                  <a:cubicBezTo>
                    <a:pt x="255143" y="41021"/>
                    <a:pt x="254889" y="46355"/>
                    <a:pt x="254381" y="50673"/>
                  </a:cubicBezTo>
                  <a:cubicBezTo>
                    <a:pt x="253746" y="55118"/>
                    <a:pt x="252984" y="58547"/>
                    <a:pt x="251841" y="61214"/>
                  </a:cubicBezTo>
                  <a:cubicBezTo>
                    <a:pt x="250698" y="64008"/>
                    <a:pt x="249428" y="65913"/>
                    <a:pt x="247777" y="67183"/>
                  </a:cubicBezTo>
                  <a:cubicBezTo>
                    <a:pt x="246253" y="68326"/>
                    <a:pt x="244475" y="68961"/>
                    <a:pt x="242443" y="68961"/>
                  </a:cubicBezTo>
                  <a:lnTo>
                    <a:pt x="87757" y="68961"/>
                  </a:lnTo>
                  <a:lnTo>
                    <a:pt x="87757" y="174752"/>
                  </a:lnTo>
                  <a:lnTo>
                    <a:pt x="218694" y="174752"/>
                  </a:lnTo>
                  <a:cubicBezTo>
                    <a:pt x="220726" y="174752"/>
                    <a:pt x="222504" y="175387"/>
                    <a:pt x="224155" y="176657"/>
                  </a:cubicBezTo>
                  <a:cubicBezTo>
                    <a:pt x="225933" y="177800"/>
                    <a:pt x="227330" y="179705"/>
                    <a:pt x="228346" y="182372"/>
                  </a:cubicBezTo>
                  <a:cubicBezTo>
                    <a:pt x="229489" y="184912"/>
                    <a:pt x="230378" y="188341"/>
                    <a:pt x="230886" y="192659"/>
                  </a:cubicBezTo>
                  <a:cubicBezTo>
                    <a:pt x="231521" y="197104"/>
                    <a:pt x="231775" y="202311"/>
                    <a:pt x="231775" y="208661"/>
                  </a:cubicBezTo>
                  <a:cubicBezTo>
                    <a:pt x="231775" y="215138"/>
                    <a:pt x="231521" y="220472"/>
                    <a:pt x="230886" y="224663"/>
                  </a:cubicBezTo>
                  <a:cubicBezTo>
                    <a:pt x="230378" y="228981"/>
                    <a:pt x="229489" y="232283"/>
                    <a:pt x="228346" y="234950"/>
                  </a:cubicBezTo>
                  <a:cubicBezTo>
                    <a:pt x="227330" y="237490"/>
                    <a:pt x="225933" y="239268"/>
                    <a:pt x="224155" y="240411"/>
                  </a:cubicBezTo>
                  <a:cubicBezTo>
                    <a:pt x="222504" y="241554"/>
                    <a:pt x="220726" y="242062"/>
                    <a:pt x="218694" y="242062"/>
                  </a:cubicBezTo>
                  <a:lnTo>
                    <a:pt x="87757" y="242062"/>
                  </a:lnTo>
                  <a:lnTo>
                    <a:pt x="87757" y="364363"/>
                  </a:lnTo>
                  <a:lnTo>
                    <a:pt x="243840" y="364363"/>
                  </a:lnTo>
                  <a:cubicBezTo>
                    <a:pt x="245872" y="364363"/>
                    <a:pt x="247650" y="364998"/>
                    <a:pt x="249301" y="366141"/>
                  </a:cubicBezTo>
                  <a:cubicBezTo>
                    <a:pt x="250952" y="367411"/>
                    <a:pt x="252349" y="369316"/>
                    <a:pt x="253492" y="371983"/>
                  </a:cubicBezTo>
                  <a:cubicBezTo>
                    <a:pt x="254635" y="374650"/>
                    <a:pt x="255524" y="378206"/>
                    <a:pt x="256032" y="382524"/>
                  </a:cubicBezTo>
                  <a:cubicBezTo>
                    <a:pt x="256540" y="386969"/>
                    <a:pt x="256921" y="392303"/>
                    <a:pt x="256921" y="398780"/>
                  </a:cubicBezTo>
                  <a:cubicBezTo>
                    <a:pt x="256921" y="405257"/>
                    <a:pt x="256540" y="410718"/>
                    <a:pt x="256032" y="415036"/>
                  </a:cubicBezTo>
                  <a:cubicBezTo>
                    <a:pt x="255524" y="419354"/>
                    <a:pt x="254635" y="422910"/>
                    <a:pt x="253492" y="425577"/>
                  </a:cubicBezTo>
                  <a:cubicBezTo>
                    <a:pt x="252349" y="428244"/>
                    <a:pt x="250952" y="430276"/>
                    <a:pt x="249301" y="431419"/>
                  </a:cubicBezTo>
                  <a:cubicBezTo>
                    <a:pt x="247650" y="432689"/>
                    <a:pt x="245872" y="433324"/>
                    <a:pt x="243840" y="433324"/>
                  </a:cubicBezTo>
                  <a:lnTo>
                    <a:pt x="26162" y="433324"/>
                  </a:lnTo>
                  <a:cubicBezTo>
                    <a:pt x="18796" y="433324"/>
                    <a:pt x="12573" y="431165"/>
                    <a:pt x="7620" y="426720"/>
                  </a:cubicBezTo>
                  <a:cubicBezTo>
                    <a:pt x="2540" y="422402"/>
                    <a:pt x="0" y="415290"/>
                    <a:pt x="0" y="405511"/>
                  </a:cubicBezTo>
                  <a:lnTo>
                    <a:pt x="0" y="27813"/>
                  </a:lnTo>
                  <a:cubicBezTo>
                    <a:pt x="0" y="17907"/>
                    <a:pt x="2540" y="10922"/>
                    <a:pt x="7620" y="6477"/>
                  </a:cubicBezTo>
                  <a:cubicBezTo>
                    <a:pt x="12573" y="2159"/>
                    <a:pt x="18796" y="0"/>
                    <a:pt x="26162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95" name="Shape 65">
              <a:extLst>
                <a:ext uri="{FF2B5EF4-FFF2-40B4-BE49-F238E27FC236}">
                  <a16:creationId xmlns:a16="http://schemas.microsoft.com/office/drawing/2014/main" id="{6B9AE37F-4394-E342-A235-1A89AF0397E7}"/>
                </a:ext>
              </a:extLst>
            </p:cNvPr>
            <p:cNvSpPr/>
            <p:nvPr/>
          </p:nvSpPr>
          <p:spPr>
            <a:xfrm>
              <a:off x="2153412" y="392557"/>
              <a:ext cx="357378" cy="436753"/>
            </a:xfrm>
            <a:custGeom>
              <a:avLst/>
              <a:gdLst/>
              <a:ahLst/>
              <a:cxnLst/>
              <a:rect l="0" t="0" r="0" b="0"/>
              <a:pathLst>
                <a:path w="357378" h="436753">
                  <a:moveTo>
                    <a:pt x="318770" y="0"/>
                  </a:moveTo>
                  <a:cubicBezTo>
                    <a:pt x="326390" y="0"/>
                    <a:pt x="332740" y="381"/>
                    <a:pt x="337947" y="889"/>
                  </a:cubicBezTo>
                  <a:cubicBezTo>
                    <a:pt x="343027" y="1397"/>
                    <a:pt x="346964" y="2413"/>
                    <a:pt x="349758" y="3683"/>
                  </a:cubicBezTo>
                  <a:cubicBezTo>
                    <a:pt x="352552" y="5080"/>
                    <a:pt x="354584" y="6604"/>
                    <a:pt x="355600" y="8382"/>
                  </a:cubicBezTo>
                  <a:cubicBezTo>
                    <a:pt x="356743" y="10160"/>
                    <a:pt x="357378" y="12192"/>
                    <a:pt x="357378" y="14478"/>
                  </a:cubicBezTo>
                  <a:lnTo>
                    <a:pt x="357378" y="403860"/>
                  </a:lnTo>
                  <a:cubicBezTo>
                    <a:pt x="357378" y="409067"/>
                    <a:pt x="356489" y="413639"/>
                    <a:pt x="354584" y="417576"/>
                  </a:cubicBezTo>
                  <a:cubicBezTo>
                    <a:pt x="352806" y="421640"/>
                    <a:pt x="350520" y="424942"/>
                    <a:pt x="347472" y="427609"/>
                  </a:cubicBezTo>
                  <a:cubicBezTo>
                    <a:pt x="344424" y="430403"/>
                    <a:pt x="340868" y="432308"/>
                    <a:pt x="336677" y="433578"/>
                  </a:cubicBezTo>
                  <a:cubicBezTo>
                    <a:pt x="332613" y="434721"/>
                    <a:pt x="328422" y="435356"/>
                    <a:pt x="324231" y="435356"/>
                  </a:cubicBezTo>
                  <a:lnTo>
                    <a:pt x="286639" y="435356"/>
                  </a:lnTo>
                  <a:cubicBezTo>
                    <a:pt x="278892" y="435356"/>
                    <a:pt x="272161" y="434594"/>
                    <a:pt x="266446" y="433070"/>
                  </a:cubicBezTo>
                  <a:cubicBezTo>
                    <a:pt x="260731" y="431419"/>
                    <a:pt x="255524" y="428625"/>
                    <a:pt x="250698" y="424434"/>
                  </a:cubicBezTo>
                  <a:cubicBezTo>
                    <a:pt x="245872" y="420370"/>
                    <a:pt x="241300" y="414782"/>
                    <a:pt x="236728" y="407797"/>
                  </a:cubicBezTo>
                  <a:cubicBezTo>
                    <a:pt x="232283" y="400685"/>
                    <a:pt x="227330" y="391668"/>
                    <a:pt x="221742" y="380492"/>
                  </a:cubicBezTo>
                  <a:lnTo>
                    <a:pt x="113919" y="177800"/>
                  </a:lnTo>
                  <a:cubicBezTo>
                    <a:pt x="107569" y="165862"/>
                    <a:pt x="101219" y="152781"/>
                    <a:pt x="94742" y="138811"/>
                  </a:cubicBezTo>
                  <a:cubicBezTo>
                    <a:pt x="88265" y="124841"/>
                    <a:pt x="82550" y="111379"/>
                    <a:pt x="77343" y="98171"/>
                  </a:cubicBezTo>
                  <a:lnTo>
                    <a:pt x="76708" y="98171"/>
                  </a:lnTo>
                  <a:cubicBezTo>
                    <a:pt x="77597" y="114300"/>
                    <a:pt x="78232" y="130302"/>
                    <a:pt x="78740" y="146177"/>
                  </a:cubicBezTo>
                  <a:cubicBezTo>
                    <a:pt x="79121" y="162179"/>
                    <a:pt x="79375" y="178689"/>
                    <a:pt x="79375" y="195580"/>
                  </a:cubicBezTo>
                  <a:lnTo>
                    <a:pt x="79375" y="422275"/>
                  </a:lnTo>
                  <a:cubicBezTo>
                    <a:pt x="79375" y="424561"/>
                    <a:pt x="78740" y="426593"/>
                    <a:pt x="77597" y="428371"/>
                  </a:cubicBezTo>
                  <a:cubicBezTo>
                    <a:pt x="76327" y="430149"/>
                    <a:pt x="74168" y="431673"/>
                    <a:pt x="71247" y="432816"/>
                  </a:cubicBezTo>
                  <a:cubicBezTo>
                    <a:pt x="68199" y="434086"/>
                    <a:pt x="64135" y="434975"/>
                    <a:pt x="58928" y="435737"/>
                  </a:cubicBezTo>
                  <a:cubicBezTo>
                    <a:pt x="53848" y="436372"/>
                    <a:pt x="47244" y="436753"/>
                    <a:pt x="39243" y="436753"/>
                  </a:cubicBezTo>
                  <a:cubicBezTo>
                    <a:pt x="31369" y="436753"/>
                    <a:pt x="24892" y="436372"/>
                    <a:pt x="19812" y="435737"/>
                  </a:cubicBezTo>
                  <a:cubicBezTo>
                    <a:pt x="14605" y="434975"/>
                    <a:pt x="10668" y="434086"/>
                    <a:pt x="7747" y="432816"/>
                  </a:cubicBezTo>
                  <a:cubicBezTo>
                    <a:pt x="4826" y="431673"/>
                    <a:pt x="2794" y="430149"/>
                    <a:pt x="1651" y="428371"/>
                  </a:cubicBezTo>
                  <a:cubicBezTo>
                    <a:pt x="635" y="426593"/>
                    <a:pt x="0" y="424561"/>
                    <a:pt x="0" y="422275"/>
                  </a:cubicBezTo>
                  <a:lnTo>
                    <a:pt x="0" y="32893"/>
                  </a:lnTo>
                  <a:cubicBezTo>
                    <a:pt x="0" y="22352"/>
                    <a:pt x="3048" y="14478"/>
                    <a:pt x="9271" y="9271"/>
                  </a:cubicBezTo>
                  <a:cubicBezTo>
                    <a:pt x="15367" y="4064"/>
                    <a:pt x="22860" y="1397"/>
                    <a:pt x="31877" y="1397"/>
                  </a:cubicBezTo>
                  <a:lnTo>
                    <a:pt x="78994" y="1397"/>
                  </a:lnTo>
                  <a:cubicBezTo>
                    <a:pt x="87503" y="1397"/>
                    <a:pt x="94742" y="2159"/>
                    <a:pt x="100457" y="3556"/>
                  </a:cubicBezTo>
                  <a:cubicBezTo>
                    <a:pt x="106299" y="4953"/>
                    <a:pt x="111506" y="7366"/>
                    <a:pt x="116078" y="10795"/>
                  </a:cubicBezTo>
                  <a:cubicBezTo>
                    <a:pt x="120650" y="14097"/>
                    <a:pt x="124968" y="18796"/>
                    <a:pt x="128905" y="24638"/>
                  </a:cubicBezTo>
                  <a:cubicBezTo>
                    <a:pt x="132969" y="30607"/>
                    <a:pt x="137160" y="37846"/>
                    <a:pt x="141351" y="46609"/>
                  </a:cubicBezTo>
                  <a:lnTo>
                    <a:pt x="225679" y="204978"/>
                  </a:lnTo>
                  <a:cubicBezTo>
                    <a:pt x="230632" y="214630"/>
                    <a:pt x="235458" y="224028"/>
                    <a:pt x="240284" y="233299"/>
                  </a:cubicBezTo>
                  <a:cubicBezTo>
                    <a:pt x="245110" y="242570"/>
                    <a:pt x="249682" y="251841"/>
                    <a:pt x="254127" y="261112"/>
                  </a:cubicBezTo>
                  <a:cubicBezTo>
                    <a:pt x="258699" y="270383"/>
                    <a:pt x="263017" y="279400"/>
                    <a:pt x="267208" y="288417"/>
                  </a:cubicBezTo>
                  <a:cubicBezTo>
                    <a:pt x="271526" y="297307"/>
                    <a:pt x="275590" y="306197"/>
                    <a:pt x="279654" y="315214"/>
                  </a:cubicBezTo>
                  <a:lnTo>
                    <a:pt x="280035" y="315214"/>
                  </a:lnTo>
                  <a:cubicBezTo>
                    <a:pt x="279273" y="299466"/>
                    <a:pt x="278765" y="283210"/>
                    <a:pt x="278511" y="266319"/>
                  </a:cubicBezTo>
                  <a:cubicBezTo>
                    <a:pt x="278130" y="249301"/>
                    <a:pt x="278003" y="233172"/>
                    <a:pt x="278003" y="217678"/>
                  </a:cubicBezTo>
                  <a:lnTo>
                    <a:pt x="278003" y="14478"/>
                  </a:lnTo>
                  <a:cubicBezTo>
                    <a:pt x="278003" y="12192"/>
                    <a:pt x="278638" y="10160"/>
                    <a:pt x="280035" y="8382"/>
                  </a:cubicBezTo>
                  <a:cubicBezTo>
                    <a:pt x="281305" y="6604"/>
                    <a:pt x="283591" y="5080"/>
                    <a:pt x="286639" y="3683"/>
                  </a:cubicBezTo>
                  <a:cubicBezTo>
                    <a:pt x="289814" y="2413"/>
                    <a:pt x="293878" y="1397"/>
                    <a:pt x="299085" y="889"/>
                  </a:cubicBezTo>
                  <a:cubicBezTo>
                    <a:pt x="304165" y="381"/>
                    <a:pt x="310769" y="0"/>
                    <a:pt x="31877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96" name="Shape 66">
              <a:extLst>
                <a:ext uri="{FF2B5EF4-FFF2-40B4-BE49-F238E27FC236}">
                  <a16:creationId xmlns:a16="http://schemas.microsoft.com/office/drawing/2014/main" id="{5D85E33E-82B7-AC45-9050-16A79A6AA42E}"/>
                </a:ext>
              </a:extLst>
            </p:cNvPr>
            <p:cNvSpPr/>
            <p:nvPr/>
          </p:nvSpPr>
          <p:spPr>
            <a:xfrm>
              <a:off x="1229893" y="392557"/>
              <a:ext cx="357353" cy="436753"/>
            </a:xfrm>
            <a:custGeom>
              <a:avLst/>
              <a:gdLst/>
              <a:ahLst/>
              <a:cxnLst/>
              <a:rect l="0" t="0" r="0" b="0"/>
              <a:pathLst>
                <a:path w="357353" h="436753">
                  <a:moveTo>
                    <a:pt x="318745" y="0"/>
                  </a:moveTo>
                  <a:cubicBezTo>
                    <a:pt x="326365" y="0"/>
                    <a:pt x="332715" y="381"/>
                    <a:pt x="337922" y="889"/>
                  </a:cubicBezTo>
                  <a:cubicBezTo>
                    <a:pt x="343002" y="1397"/>
                    <a:pt x="346939" y="2413"/>
                    <a:pt x="349733" y="3683"/>
                  </a:cubicBezTo>
                  <a:cubicBezTo>
                    <a:pt x="352527" y="5080"/>
                    <a:pt x="354559" y="6604"/>
                    <a:pt x="355575" y="8382"/>
                  </a:cubicBezTo>
                  <a:cubicBezTo>
                    <a:pt x="356718" y="10160"/>
                    <a:pt x="357353" y="12192"/>
                    <a:pt x="357353" y="14478"/>
                  </a:cubicBezTo>
                  <a:lnTo>
                    <a:pt x="357353" y="403860"/>
                  </a:lnTo>
                  <a:cubicBezTo>
                    <a:pt x="357353" y="409067"/>
                    <a:pt x="356464" y="413639"/>
                    <a:pt x="354559" y="417576"/>
                  </a:cubicBezTo>
                  <a:cubicBezTo>
                    <a:pt x="352781" y="421640"/>
                    <a:pt x="350495" y="424942"/>
                    <a:pt x="347447" y="427609"/>
                  </a:cubicBezTo>
                  <a:cubicBezTo>
                    <a:pt x="344399" y="430403"/>
                    <a:pt x="340843" y="432308"/>
                    <a:pt x="336652" y="433578"/>
                  </a:cubicBezTo>
                  <a:cubicBezTo>
                    <a:pt x="332588" y="434721"/>
                    <a:pt x="328397" y="435356"/>
                    <a:pt x="324206" y="435356"/>
                  </a:cubicBezTo>
                  <a:lnTo>
                    <a:pt x="286614" y="435356"/>
                  </a:lnTo>
                  <a:cubicBezTo>
                    <a:pt x="278867" y="435356"/>
                    <a:pt x="272136" y="434594"/>
                    <a:pt x="266421" y="433070"/>
                  </a:cubicBezTo>
                  <a:cubicBezTo>
                    <a:pt x="260706" y="431419"/>
                    <a:pt x="255499" y="428625"/>
                    <a:pt x="250673" y="424434"/>
                  </a:cubicBezTo>
                  <a:cubicBezTo>
                    <a:pt x="245847" y="420370"/>
                    <a:pt x="241275" y="414782"/>
                    <a:pt x="236703" y="407797"/>
                  </a:cubicBezTo>
                  <a:cubicBezTo>
                    <a:pt x="232258" y="400685"/>
                    <a:pt x="227305" y="391668"/>
                    <a:pt x="221717" y="380492"/>
                  </a:cubicBezTo>
                  <a:lnTo>
                    <a:pt x="113894" y="177800"/>
                  </a:lnTo>
                  <a:cubicBezTo>
                    <a:pt x="107544" y="165862"/>
                    <a:pt x="101194" y="152781"/>
                    <a:pt x="94717" y="138811"/>
                  </a:cubicBezTo>
                  <a:cubicBezTo>
                    <a:pt x="88240" y="124841"/>
                    <a:pt x="82525" y="111379"/>
                    <a:pt x="77318" y="98171"/>
                  </a:cubicBezTo>
                  <a:lnTo>
                    <a:pt x="76683" y="98171"/>
                  </a:lnTo>
                  <a:cubicBezTo>
                    <a:pt x="77572" y="114300"/>
                    <a:pt x="78207" y="130302"/>
                    <a:pt x="78715" y="146177"/>
                  </a:cubicBezTo>
                  <a:cubicBezTo>
                    <a:pt x="79096" y="162179"/>
                    <a:pt x="79350" y="178689"/>
                    <a:pt x="79350" y="195580"/>
                  </a:cubicBezTo>
                  <a:lnTo>
                    <a:pt x="79350" y="422275"/>
                  </a:lnTo>
                  <a:cubicBezTo>
                    <a:pt x="79350" y="424561"/>
                    <a:pt x="78715" y="426593"/>
                    <a:pt x="77572" y="428371"/>
                  </a:cubicBezTo>
                  <a:cubicBezTo>
                    <a:pt x="76302" y="430149"/>
                    <a:pt x="74143" y="431673"/>
                    <a:pt x="71222" y="432816"/>
                  </a:cubicBezTo>
                  <a:cubicBezTo>
                    <a:pt x="68174" y="434086"/>
                    <a:pt x="64110" y="434975"/>
                    <a:pt x="58903" y="435737"/>
                  </a:cubicBezTo>
                  <a:cubicBezTo>
                    <a:pt x="53823" y="436372"/>
                    <a:pt x="47219" y="436753"/>
                    <a:pt x="39179" y="436753"/>
                  </a:cubicBezTo>
                  <a:cubicBezTo>
                    <a:pt x="31369" y="436753"/>
                    <a:pt x="24892" y="436372"/>
                    <a:pt x="19761" y="435737"/>
                  </a:cubicBezTo>
                  <a:cubicBezTo>
                    <a:pt x="14618" y="434975"/>
                    <a:pt x="10604" y="434086"/>
                    <a:pt x="7709" y="432816"/>
                  </a:cubicBezTo>
                  <a:cubicBezTo>
                    <a:pt x="4801" y="431673"/>
                    <a:pt x="2794" y="430149"/>
                    <a:pt x="1676" y="428371"/>
                  </a:cubicBezTo>
                  <a:cubicBezTo>
                    <a:pt x="559" y="426593"/>
                    <a:pt x="0" y="424561"/>
                    <a:pt x="0" y="422275"/>
                  </a:cubicBezTo>
                  <a:lnTo>
                    <a:pt x="0" y="32893"/>
                  </a:lnTo>
                  <a:cubicBezTo>
                    <a:pt x="0" y="22352"/>
                    <a:pt x="3073" y="14478"/>
                    <a:pt x="9207" y="9271"/>
                  </a:cubicBezTo>
                  <a:cubicBezTo>
                    <a:pt x="15354" y="4064"/>
                    <a:pt x="22885" y="1397"/>
                    <a:pt x="31813" y="1397"/>
                  </a:cubicBezTo>
                  <a:lnTo>
                    <a:pt x="78969" y="1397"/>
                  </a:lnTo>
                  <a:cubicBezTo>
                    <a:pt x="87478" y="1397"/>
                    <a:pt x="94717" y="2159"/>
                    <a:pt x="100432" y="3556"/>
                  </a:cubicBezTo>
                  <a:cubicBezTo>
                    <a:pt x="106274" y="4953"/>
                    <a:pt x="111481" y="7366"/>
                    <a:pt x="116053" y="10795"/>
                  </a:cubicBezTo>
                  <a:cubicBezTo>
                    <a:pt x="120625" y="14097"/>
                    <a:pt x="124943" y="18796"/>
                    <a:pt x="128880" y="24638"/>
                  </a:cubicBezTo>
                  <a:cubicBezTo>
                    <a:pt x="132944" y="30607"/>
                    <a:pt x="137135" y="37846"/>
                    <a:pt x="141326" y="46609"/>
                  </a:cubicBezTo>
                  <a:lnTo>
                    <a:pt x="225654" y="204978"/>
                  </a:lnTo>
                  <a:cubicBezTo>
                    <a:pt x="230607" y="214630"/>
                    <a:pt x="235433" y="224028"/>
                    <a:pt x="240259" y="233299"/>
                  </a:cubicBezTo>
                  <a:cubicBezTo>
                    <a:pt x="245085" y="242570"/>
                    <a:pt x="249657" y="251841"/>
                    <a:pt x="254102" y="261112"/>
                  </a:cubicBezTo>
                  <a:cubicBezTo>
                    <a:pt x="258674" y="270383"/>
                    <a:pt x="262992" y="279400"/>
                    <a:pt x="267183" y="288417"/>
                  </a:cubicBezTo>
                  <a:cubicBezTo>
                    <a:pt x="271501" y="297307"/>
                    <a:pt x="275565" y="306197"/>
                    <a:pt x="279629" y="315214"/>
                  </a:cubicBezTo>
                  <a:lnTo>
                    <a:pt x="280010" y="315214"/>
                  </a:lnTo>
                  <a:cubicBezTo>
                    <a:pt x="279248" y="299466"/>
                    <a:pt x="278740" y="283210"/>
                    <a:pt x="278486" y="266319"/>
                  </a:cubicBezTo>
                  <a:cubicBezTo>
                    <a:pt x="278105" y="249301"/>
                    <a:pt x="277978" y="233172"/>
                    <a:pt x="277978" y="217678"/>
                  </a:cubicBezTo>
                  <a:lnTo>
                    <a:pt x="277978" y="14478"/>
                  </a:lnTo>
                  <a:cubicBezTo>
                    <a:pt x="277978" y="12192"/>
                    <a:pt x="278613" y="10160"/>
                    <a:pt x="280010" y="8382"/>
                  </a:cubicBezTo>
                  <a:cubicBezTo>
                    <a:pt x="281280" y="6604"/>
                    <a:pt x="283566" y="5080"/>
                    <a:pt x="286614" y="3683"/>
                  </a:cubicBezTo>
                  <a:cubicBezTo>
                    <a:pt x="289789" y="2413"/>
                    <a:pt x="293853" y="1397"/>
                    <a:pt x="299060" y="889"/>
                  </a:cubicBezTo>
                  <a:cubicBezTo>
                    <a:pt x="304140" y="381"/>
                    <a:pt x="310744" y="0"/>
                    <a:pt x="318745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97" name="Shape 67">
              <a:extLst>
                <a:ext uri="{FF2B5EF4-FFF2-40B4-BE49-F238E27FC236}">
                  <a16:creationId xmlns:a16="http://schemas.microsoft.com/office/drawing/2014/main" id="{2FEF5285-E346-B745-A1F2-C10D263185B4}"/>
                </a:ext>
              </a:extLst>
            </p:cNvPr>
            <p:cNvSpPr/>
            <p:nvPr/>
          </p:nvSpPr>
          <p:spPr>
            <a:xfrm>
              <a:off x="3723640" y="391944"/>
              <a:ext cx="195008" cy="437366"/>
            </a:xfrm>
            <a:custGeom>
              <a:avLst/>
              <a:gdLst/>
              <a:ahLst/>
              <a:cxnLst/>
              <a:rect l="0" t="0" r="0" b="0"/>
              <a:pathLst>
                <a:path w="195008" h="437366">
                  <a:moveTo>
                    <a:pt x="195008" y="0"/>
                  </a:moveTo>
                  <a:lnTo>
                    <a:pt x="195008" y="84687"/>
                  </a:lnTo>
                  <a:lnTo>
                    <a:pt x="194818" y="84687"/>
                  </a:lnTo>
                  <a:lnTo>
                    <a:pt x="133604" y="268837"/>
                  </a:lnTo>
                  <a:lnTo>
                    <a:pt x="195008" y="268837"/>
                  </a:lnTo>
                  <a:lnTo>
                    <a:pt x="195008" y="336528"/>
                  </a:lnTo>
                  <a:lnTo>
                    <a:pt x="114173" y="336528"/>
                  </a:lnTo>
                  <a:lnTo>
                    <a:pt x="86741" y="421237"/>
                  </a:lnTo>
                  <a:cubicBezTo>
                    <a:pt x="85852" y="424412"/>
                    <a:pt x="84582" y="426952"/>
                    <a:pt x="83185" y="429111"/>
                  </a:cubicBezTo>
                  <a:cubicBezTo>
                    <a:pt x="81788" y="431270"/>
                    <a:pt x="79375" y="432921"/>
                    <a:pt x="76200" y="434191"/>
                  </a:cubicBezTo>
                  <a:cubicBezTo>
                    <a:pt x="72898" y="435334"/>
                    <a:pt x="68326" y="436223"/>
                    <a:pt x="62357" y="436604"/>
                  </a:cubicBezTo>
                  <a:cubicBezTo>
                    <a:pt x="56515" y="437112"/>
                    <a:pt x="48768" y="437366"/>
                    <a:pt x="39116" y="437366"/>
                  </a:cubicBezTo>
                  <a:cubicBezTo>
                    <a:pt x="28829" y="437366"/>
                    <a:pt x="20828" y="436985"/>
                    <a:pt x="14986" y="436350"/>
                  </a:cubicBezTo>
                  <a:cubicBezTo>
                    <a:pt x="9271" y="435588"/>
                    <a:pt x="5207" y="434064"/>
                    <a:pt x="2921" y="431524"/>
                  </a:cubicBezTo>
                  <a:cubicBezTo>
                    <a:pt x="762" y="428857"/>
                    <a:pt x="0" y="425301"/>
                    <a:pt x="635" y="420602"/>
                  </a:cubicBezTo>
                  <a:cubicBezTo>
                    <a:pt x="1270" y="415903"/>
                    <a:pt x="2921" y="409680"/>
                    <a:pt x="5715" y="401806"/>
                  </a:cubicBezTo>
                  <a:lnTo>
                    <a:pt x="139319" y="17377"/>
                  </a:lnTo>
                  <a:cubicBezTo>
                    <a:pt x="140589" y="13567"/>
                    <a:pt x="142113" y="10519"/>
                    <a:pt x="143891" y="8233"/>
                  </a:cubicBezTo>
                  <a:cubicBezTo>
                    <a:pt x="145796" y="5820"/>
                    <a:pt x="148590" y="4042"/>
                    <a:pt x="152527" y="2899"/>
                  </a:cubicBezTo>
                  <a:cubicBezTo>
                    <a:pt x="156337" y="1629"/>
                    <a:pt x="161798" y="867"/>
                    <a:pt x="168783" y="486"/>
                  </a:cubicBezTo>
                  <a:lnTo>
                    <a:pt x="19500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98" name="Shape 68">
              <a:extLst>
                <a:ext uri="{FF2B5EF4-FFF2-40B4-BE49-F238E27FC236}">
                  <a16:creationId xmlns:a16="http://schemas.microsoft.com/office/drawing/2014/main" id="{83907B62-C5A3-F244-BF8B-8CD40614B6ED}"/>
                </a:ext>
              </a:extLst>
            </p:cNvPr>
            <p:cNvSpPr/>
            <p:nvPr/>
          </p:nvSpPr>
          <p:spPr>
            <a:xfrm>
              <a:off x="1970532" y="391922"/>
              <a:ext cx="88392" cy="437388"/>
            </a:xfrm>
            <a:custGeom>
              <a:avLst/>
              <a:gdLst/>
              <a:ahLst/>
              <a:cxnLst/>
              <a:rect l="0" t="0" r="0" b="0"/>
              <a:pathLst>
                <a:path w="88392" h="437388">
                  <a:moveTo>
                    <a:pt x="44196" y="0"/>
                  </a:moveTo>
                  <a:cubicBezTo>
                    <a:pt x="52959" y="0"/>
                    <a:pt x="60071" y="381"/>
                    <a:pt x="65659" y="1016"/>
                  </a:cubicBezTo>
                  <a:cubicBezTo>
                    <a:pt x="71247" y="1651"/>
                    <a:pt x="75692" y="2540"/>
                    <a:pt x="78994" y="3683"/>
                  </a:cubicBezTo>
                  <a:cubicBezTo>
                    <a:pt x="82423" y="4826"/>
                    <a:pt x="84836" y="6223"/>
                    <a:pt x="86233" y="8001"/>
                  </a:cubicBezTo>
                  <a:cubicBezTo>
                    <a:pt x="87757" y="9779"/>
                    <a:pt x="88392" y="11811"/>
                    <a:pt x="88392" y="14097"/>
                  </a:cubicBezTo>
                  <a:lnTo>
                    <a:pt x="88392" y="423291"/>
                  </a:lnTo>
                  <a:cubicBezTo>
                    <a:pt x="88392" y="425450"/>
                    <a:pt x="87757" y="427482"/>
                    <a:pt x="86233" y="429260"/>
                  </a:cubicBezTo>
                  <a:cubicBezTo>
                    <a:pt x="84836" y="431038"/>
                    <a:pt x="82423" y="432562"/>
                    <a:pt x="78994" y="433705"/>
                  </a:cubicBezTo>
                  <a:cubicBezTo>
                    <a:pt x="75692" y="434721"/>
                    <a:pt x="71247" y="435610"/>
                    <a:pt x="65659" y="436372"/>
                  </a:cubicBezTo>
                  <a:cubicBezTo>
                    <a:pt x="60071" y="437007"/>
                    <a:pt x="52959" y="437388"/>
                    <a:pt x="44196" y="437388"/>
                  </a:cubicBezTo>
                  <a:cubicBezTo>
                    <a:pt x="35687" y="437388"/>
                    <a:pt x="28702" y="437007"/>
                    <a:pt x="22987" y="436372"/>
                  </a:cubicBezTo>
                  <a:cubicBezTo>
                    <a:pt x="17272" y="435610"/>
                    <a:pt x="12700" y="434721"/>
                    <a:pt x="9398" y="433705"/>
                  </a:cubicBezTo>
                  <a:cubicBezTo>
                    <a:pt x="6096" y="432562"/>
                    <a:pt x="3683" y="431038"/>
                    <a:pt x="2159" y="429260"/>
                  </a:cubicBezTo>
                  <a:cubicBezTo>
                    <a:pt x="762" y="427482"/>
                    <a:pt x="0" y="425450"/>
                    <a:pt x="0" y="423291"/>
                  </a:cubicBezTo>
                  <a:lnTo>
                    <a:pt x="0" y="14097"/>
                  </a:lnTo>
                  <a:cubicBezTo>
                    <a:pt x="0" y="11811"/>
                    <a:pt x="762" y="9779"/>
                    <a:pt x="2159" y="8001"/>
                  </a:cubicBezTo>
                  <a:cubicBezTo>
                    <a:pt x="3683" y="6223"/>
                    <a:pt x="6096" y="4826"/>
                    <a:pt x="9525" y="3683"/>
                  </a:cubicBezTo>
                  <a:cubicBezTo>
                    <a:pt x="13081" y="2540"/>
                    <a:pt x="17526" y="1651"/>
                    <a:pt x="23114" y="1016"/>
                  </a:cubicBezTo>
                  <a:cubicBezTo>
                    <a:pt x="28702" y="381"/>
                    <a:pt x="35687" y="0"/>
                    <a:pt x="4419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99" name="Shape 69">
              <a:extLst>
                <a:ext uri="{FF2B5EF4-FFF2-40B4-BE49-F238E27FC236}">
                  <a16:creationId xmlns:a16="http://schemas.microsoft.com/office/drawing/2014/main" id="{A8B4733A-05A8-BD4A-BCA7-C9AFEC725127}"/>
                </a:ext>
              </a:extLst>
            </p:cNvPr>
            <p:cNvSpPr/>
            <p:nvPr/>
          </p:nvSpPr>
          <p:spPr>
            <a:xfrm>
              <a:off x="1680972" y="391922"/>
              <a:ext cx="238125" cy="435356"/>
            </a:xfrm>
            <a:custGeom>
              <a:avLst/>
              <a:gdLst/>
              <a:ahLst/>
              <a:cxnLst/>
              <a:rect l="0" t="0" r="0" b="0"/>
              <a:pathLst>
                <a:path w="238125" h="435356">
                  <a:moveTo>
                    <a:pt x="44196" y="0"/>
                  </a:moveTo>
                  <a:cubicBezTo>
                    <a:pt x="52959" y="0"/>
                    <a:pt x="60071" y="381"/>
                    <a:pt x="65659" y="1016"/>
                  </a:cubicBezTo>
                  <a:cubicBezTo>
                    <a:pt x="71247" y="1651"/>
                    <a:pt x="75692" y="2540"/>
                    <a:pt x="78994" y="3683"/>
                  </a:cubicBezTo>
                  <a:cubicBezTo>
                    <a:pt x="82423" y="4826"/>
                    <a:pt x="84836" y="6223"/>
                    <a:pt x="86233" y="8001"/>
                  </a:cubicBezTo>
                  <a:cubicBezTo>
                    <a:pt x="87757" y="9779"/>
                    <a:pt x="88392" y="11811"/>
                    <a:pt x="88392" y="14097"/>
                  </a:cubicBezTo>
                  <a:lnTo>
                    <a:pt x="88392" y="362712"/>
                  </a:lnTo>
                  <a:lnTo>
                    <a:pt x="224663" y="362712"/>
                  </a:lnTo>
                  <a:cubicBezTo>
                    <a:pt x="226949" y="362712"/>
                    <a:pt x="228854" y="363347"/>
                    <a:pt x="230632" y="364490"/>
                  </a:cubicBezTo>
                  <a:cubicBezTo>
                    <a:pt x="232283" y="365760"/>
                    <a:pt x="233680" y="367792"/>
                    <a:pt x="234823" y="370586"/>
                  </a:cubicBezTo>
                  <a:cubicBezTo>
                    <a:pt x="235839" y="373380"/>
                    <a:pt x="236728" y="377063"/>
                    <a:pt x="237236" y="381635"/>
                  </a:cubicBezTo>
                  <a:cubicBezTo>
                    <a:pt x="237871" y="386207"/>
                    <a:pt x="238125" y="391795"/>
                    <a:pt x="238125" y="398526"/>
                  </a:cubicBezTo>
                  <a:cubicBezTo>
                    <a:pt x="238125" y="405257"/>
                    <a:pt x="237871" y="410845"/>
                    <a:pt x="237236" y="415417"/>
                  </a:cubicBezTo>
                  <a:cubicBezTo>
                    <a:pt x="236728" y="419989"/>
                    <a:pt x="235839" y="423799"/>
                    <a:pt x="234823" y="426847"/>
                  </a:cubicBezTo>
                  <a:cubicBezTo>
                    <a:pt x="233680" y="429768"/>
                    <a:pt x="232283" y="431927"/>
                    <a:pt x="230632" y="433324"/>
                  </a:cubicBezTo>
                  <a:cubicBezTo>
                    <a:pt x="228854" y="434721"/>
                    <a:pt x="226949" y="435356"/>
                    <a:pt x="224663" y="435356"/>
                  </a:cubicBezTo>
                  <a:lnTo>
                    <a:pt x="26162" y="435356"/>
                  </a:lnTo>
                  <a:cubicBezTo>
                    <a:pt x="18796" y="435356"/>
                    <a:pt x="12573" y="433197"/>
                    <a:pt x="7620" y="428752"/>
                  </a:cubicBezTo>
                  <a:cubicBezTo>
                    <a:pt x="2540" y="424434"/>
                    <a:pt x="0" y="417322"/>
                    <a:pt x="0" y="407543"/>
                  </a:cubicBezTo>
                  <a:lnTo>
                    <a:pt x="0" y="14097"/>
                  </a:lnTo>
                  <a:cubicBezTo>
                    <a:pt x="0" y="11811"/>
                    <a:pt x="762" y="9779"/>
                    <a:pt x="2159" y="8001"/>
                  </a:cubicBezTo>
                  <a:cubicBezTo>
                    <a:pt x="3683" y="6223"/>
                    <a:pt x="6096" y="4826"/>
                    <a:pt x="9398" y="3683"/>
                  </a:cubicBezTo>
                  <a:cubicBezTo>
                    <a:pt x="12700" y="2540"/>
                    <a:pt x="17272" y="1651"/>
                    <a:pt x="22987" y="1016"/>
                  </a:cubicBezTo>
                  <a:cubicBezTo>
                    <a:pt x="28702" y="381"/>
                    <a:pt x="35687" y="0"/>
                    <a:pt x="4419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0" name="Shape 70">
              <a:extLst>
                <a:ext uri="{FF2B5EF4-FFF2-40B4-BE49-F238E27FC236}">
                  <a16:creationId xmlns:a16="http://schemas.microsoft.com/office/drawing/2014/main" id="{72F248F9-4C7E-6E49-9269-580350F7BBCC}"/>
                </a:ext>
              </a:extLst>
            </p:cNvPr>
            <p:cNvSpPr/>
            <p:nvPr/>
          </p:nvSpPr>
          <p:spPr>
            <a:xfrm>
              <a:off x="951275" y="386207"/>
              <a:ext cx="205099" cy="448383"/>
            </a:xfrm>
            <a:custGeom>
              <a:avLst/>
              <a:gdLst/>
              <a:ahLst/>
              <a:cxnLst/>
              <a:rect l="0" t="0" r="0" b="0"/>
              <a:pathLst>
                <a:path w="205099" h="448383">
                  <a:moveTo>
                    <a:pt x="4185" y="0"/>
                  </a:moveTo>
                  <a:cubicBezTo>
                    <a:pt x="37001" y="0"/>
                    <a:pt x="65970" y="4445"/>
                    <a:pt x="91078" y="13081"/>
                  </a:cubicBezTo>
                  <a:cubicBezTo>
                    <a:pt x="116199" y="21844"/>
                    <a:pt x="137179" y="35179"/>
                    <a:pt x="154032" y="53340"/>
                  </a:cubicBezTo>
                  <a:cubicBezTo>
                    <a:pt x="170898" y="71374"/>
                    <a:pt x="183623" y="94234"/>
                    <a:pt x="192208" y="121793"/>
                  </a:cubicBezTo>
                  <a:cubicBezTo>
                    <a:pt x="200806" y="149352"/>
                    <a:pt x="205099" y="181864"/>
                    <a:pt x="205099" y="219329"/>
                  </a:cubicBezTo>
                  <a:cubicBezTo>
                    <a:pt x="205099" y="255270"/>
                    <a:pt x="200641" y="287401"/>
                    <a:pt x="191713" y="315849"/>
                  </a:cubicBezTo>
                  <a:cubicBezTo>
                    <a:pt x="182785" y="344170"/>
                    <a:pt x="169501" y="368173"/>
                    <a:pt x="151860" y="387985"/>
                  </a:cubicBezTo>
                  <a:cubicBezTo>
                    <a:pt x="134220" y="407670"/>
                    <a:pt x="112401" y="422783"/>
                    <a:pt x="86392" y="433197"/>
                  </a:cubicBezTo>
                  <a:cubicBezTo>
                    <a:pt x="73387" y="438404"/>
                    <a:pt x="59366" y="442277"/>
                    <a:pt x="44326" y="444849"/>
                  </a:cubicBezTo>
                  <a:lnTo>
                    <a:pt x="0" y="448383"/>
                  </a:lnTo>
                  <a:lnTo>
                    <a:pt x="0" y="375929"/>
                  </a:lnTo>
                  <a:lnTo>
                    <a:pt x="28629" y="373062"/>
                  </a:lnTo>
                  <a:cubicBezTo>
                    <a:pt x="37671" y="371062"/>
                    <a:pt x="45822" y="368046"/>
                    <a:pt x="53080" y="363982"/>
                  </a:cubicBezTo>
                  <a:cubicBezTo>
                    <a:pt x="67583" y="355981"/>
                    <a:pt x="79305" y="345059"/>
                    <a:pt x="88233" y="331216"/>
                  </a:cubicBezTo>
                  <a:cubicBezTo>
                    <a:pt x="97161" y="317373"/>
                    <a:pt x="103473" y="301244"/>
                    <a:pt x="107156" y="282829"/>
                  </a:cubicBezTo>
                  <a:cubicBezTo>
                    <a:pt x="110839" y="264414"/>
                    <a:pt x="112681" y="244856"/>
                    <a:pt x="112681" y="224028"/>
                  </a:cubicBezTo>
                  <a:cubicBezTo>
                    <a:pt x="112681" y="201295"/>
                    <a:pt x="110903" y="180594"/>
                    <a:pt x="107321" y="161925"/>
                  </a:cubicBezTo>
                  <a:cubicBezTo>
                    <a:pt x="103753" y="143256"/>
                    <a:pt x="97669" y="127381"/>
                    <a:pt x="89071" y="114046"/>
                  </a:cubicBezTo>
                  <a:cubicBezTo>
                    <a:pt x="80473" y="100711"/>
                    <a:pt x="69043" y="90551"/>
                    <a:pt x="54756" y="83312"/>
                  </a:cubicBezTo>
                  <a:cubicBezTo>
                    <a:pt x="40468" y="75946"/>
                    <a:pt x="22600" y="72390"/>
                    <a:pt x="1175" y="72390"/>
                  </a:cubicBezTo>
                  <a:lnTo>
                    <a:pt x="0" y="72510"/>
                  </a:lnTo>
                  <a:lnTo>
                    <a:pt x="0" y="343"/>
                  </a:lnTo>
                  <a:lnTo>
                    <a:pt x="4185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1" name="Shape 71">
              <a:extLst>
                <a:ext uri="{FF2B5EF4-FFF2-40B4-BE49-F238E27FC236}">
                  <a16:creationId xmlns:a16="http://schemas.microsoft.com/office/drawing/2014/main" id="{ACE4BD1D-1B47-E046-BCD1-AF12F8ED995A}"/>
                </a:ext>
              </a:extLst>
            </p:cNvPr>
            <p:cNvSpPr/>
            <p:nvPr/>
          </p:nvSpPr>
          <p:spPr>
            <a:xfrm>
              <a:off x="5146548" y="392557"/>
              <a:ext cx="357378" cy="436753"/>
            </a:xfrm>
            <a:custGeom>
              <a:avLst/>
              <a:gdLst/>
              <a:ahLst/>
              <a:cxnLst/>
              <a:rect l="0" t="0" r="0" b="0"/>
              <a:pathLst>
                <a:path w="357378" h="436753">
                  <a:moveTo>
                    <a:pt x="318770" y="0"/>
                  </a:moveTo>
                  <a:cubicBezTo>
                    <a:pt x="326390" y="0"/>
                    <a:pt x="332740" y="381"/>
                    <a:pt x="337947" y="889"/>
                  </a:cubicBezTo>
                  <a:cubicBezTo>
                    <a:pt x="343027" y="1397"/>
                    <a:pt x="346964" y="2413"/>
                    <a:pt x="349758" y="3683"/>
                  </a:cubicBezTo>
                  <a:cubicBezTo>
                    <a:pt x="352552" y="5080"/>
                    <a:pt x="354584" y="6604"/>
                    <a:pt x="355600" y="8382"/>
                  </a:cubicBezTo>
                  <a:cubicBezTo>
                    <a:pt x="356743" y="10160"/>
                    <a:pt x="357378" y="12192"/>
                    <a:pt x="357378" y="14478"/>
                  </a:cubicBezTo>
                  <a:lnTo>
                    <a:pt x="357378" y="403860"/>
                  </a:lnTo>
                  <a:cubicBezTo>
                    <a:pt x="357378" y="409067"/>
                    <a:pt x="356489" y="413639"/>
                    <a:pt x="354584" y="417576"/>
                  </a:cubicBezTo>
                  <a:cubicBezTo>
                    <a:pt x="352806" y="421640"/>
                    <a:pt x="350520" y="424942"/>
                    <a:pt x="347472" y="427609"/>
                  </a:cubicBezTo>
                  <a:cubicBezTo>
                    <a:pt x="344424" y="430403"/>
                    <a:pt x="340868" y="432308"/>
                    <a:pt x="336677" y="433578"/>
                  </a:cubicBezTo>
                  <a:cubicBezTo>
                    <a:pt x="332613" y="434721"/>
                    <a:pt x="328422" y="435356"/>
                    <a:pt x="324231" y="435356"/>
                  </a:cubicBezTo>
                  <a:lnTo>
                    <a:pt x="286639" y="435356"/>
                  </a:lnTo>
                  <a:cubicBezTo>
                    <a:pt x="278892" y="435356"/>
                    <a:pt x="272161" y="434594"/>
                    <a:pt x="266446" y="433070"/>
                  </a:cubicBezTo>
                  <a:cubicBezTo>
                    <a:pt x="260731" y="431419"/>
                    <a:pt x="255524" y="428625"/>
                    <a:pt x="250698" y="424434"/>
                  </a:cubicBezTo>
                  <a:cubicBezTo>
                    <a:pt x="245872" y="420370"/>
                    <a:pt x="241300" y="414782"/>
                    <a:pt x="236728" y="407797"/>
                  </a:cubicBezTo>
                  <a:cubicBezTo>
                    <a:pt x="232283" y="400685"/>
                    <a:pt x="227330" y="391668"/>
                    <a:pt x="221742" y="380492"/>
                  </a:cubicBezTo>
                  <a:lnTo>
                    <a:pt x="113919" y="177800"/>
                  </a:lnTo>
                  <a:cubicBezTo>
                    <a:pt x="107569" y="165862"/>
                    <a:pt x="101219" y="152781"/>
                    <a:pt x="94742" y="138811"/>
                  </a:cubicBezTo>
                  <a:cubicBezTo>
                    <a:pt x="88265" y="124841"/>
                    <a:pt x="82550" y="111379"/>
                    <a:pt x="77343" y="98171"/>
                  </a:cubicBezTo>
                  <a:lnTo>
                    <a:pt x="76708" y="98171"/>
                  </a:lnTo>
                  <a:cubicBezTo>
                    <a:pt x="77597" y="114300"/>
                    <a:pt x="78232" y="130302"/>
                    <a:pt x="78740" y="146177"/>
                  </a:cubicBezTo>
                  <a:cubicBezTo>
                    <a:pt x="79121" y="162179"/>
                    <a:pt x="79375" y="178689"/>
                    <a:pt x="79375" y="195580"/>
                  </a:cubicBezTo>
                  <a:lnTo>
                    <a:pt x="79375" y="422275"/>
                  </a:lnTo>
                  <a:cubicBezTo>
                    <a:pt x="79375" y="424561"/>
                    <a:pt x="78740" y="426593"/>
                    <a:pt x="77597" y="428371"/>
                  </a:cubicBezTo>
                  <a:cubicBezTo>
                    <a:pt x="76327" y="430149"/>
                    <a:pt x="74168" y="431673"/>
                    <a:pt x="71247" y="432816"/>
                  </a:cubicBezTo>
                  <a:cubicBezTo>
                    <a:pt x="68199" y="434086"/>
                    <a:pt x="64135" y="434975"/>
                    <a:pt x="58928" y="435737"/>
                  </a:cubicBezTo>
                  <a:cubicBezTo>
                    <a:pt x="53848" y="436372"/>
                    <a:pt x="47244" y="436753"/>
                    <a:pt x="39243" y="436753"/>
                  </a:cubicBezTo>
                  <a:cubicBezTo>
                    <a:pt x="31369" y="436753"/>
                    <a:pt x="24892" y="436372"/>
                    <a:pt x="19812" y="435737"/>
                  </a:cubicBezTo>
                  <a:cubicBezTo>
                    <a:pt x="14605" y="434975"/>
                    <a:pt x="10668" y="434086"/>
                    <a:pt x="7747" y="432816"/>
                  </a:cubicBezTo>
                  <a:cubicBezTo>
                    <a:pt x="4826" y="431673"/>
                    <a:pt x="2794" y="430149"/>
                    <a:pt x="1651" y="428371"/>
                  </a:cubicBezTo>
                  <a:cubicBezTo>
                    <a:pt x="635" y="426593"/>
                    <a:pt x="0" y="424561"/>
                    <a:pt x="0" y="422275"/>
                  </a:cubicBezTo>
                  <a:lnTo>
                    <a:pt x="0" y="32893"/>
                  </a:lnTo>
                  <a:cubicBezTo>
                    <a:pt x="0" y="22352"/>
                    <a:pt x="3048" y="14478"/>
                    <a:pt x="9271" y="9271"/>
                  </a:cubicBezTo>
                  <a:cubicBezTo>
                    <a:pt x="15367" y="4064"/>
                    <a:pt x="22860" y="1397"/>
                    <a:pt x="31877" y="1397"/>
                  </a:cubicBezTo>
                  <a:lnTo>
                    <a:pt x="78994" y="1397"/>
                  </a:lnTo>
                  <a:cubicBezTo>
                    <a:pt x="87503" y="1397"/>
                    <a:pt x="94742" y="2159"/>
                    <a:pt x="100457" y="3556"/>
                  </a:cubicBezTo>
                  <a:cubicBezTo>
                    <a:pt x="106299" y="4953"/>
                    <a:pt x="111506" y="7366"/>
                    <a:pt x="116078" y="10795"/>
                  </a:cubicBezTo>
                  <a:cubicBezTo>
                    <a:pt x="120650" y="14097"/>
                    <a:pt x="124968" y="18796"/>
                    <a:pt x="128905" y="24638"/>
                  </a:cubicBezTo>
                  <a:cubicBezTo>
                    <a:pt x="132969" y="30607"/>
                    <a:pt x="137160" y="37846"/>
                    <a:pt x="141351" y="46609"/>
                  </a:cubicBezTo>
                  <a:lnTo>
                    <a:pt x="225679" y="204978"/>
                  </a:lnTo>
                  <a:cubicBezTo>
                    <a:pt x="230632" y="214630"/>
                    <a:pt x="235458" y="224028"/>
                    <a:pt x="240284" y="233299"/>
                  </a:cubicBezTo>
                  <a:cubicBezTo>
                    <a:pt x="245110" y="242570"/>
                    <a:pt x="249682" y="251841"/>
                    <a:pt x="254127" y="261112"/>
                  </a:cubicBezTo>
                  <a:cubicBezTo>
                    <a:pt x="258699" y="270383"/>
                    <a:pt x="263017" y="279400"/>
                    <a:pt x="267208" y="288417"/>
                  </a:cubicBezTo>
                  <a:cubicBezTo>
                    <a:pt x="271526" y="297307"/>
                    <a:pt x="275590" y="306197"/>
                    <a:pt x="279654" y="315214"/>
                  </a:cubicBezTo>
                  <a:lnTo>
                    <a:pt x="280035" y="315214"/>
                  </a:lnTo>
                  <a:cubicBezTo>
                    <a:pt x="279273" y="299466"/>
                    <a:pt x="278765" y="283210"/>
                    <a:pt x="278511" y="266319"/>
                  </a:cubicBezTo>
                  <a:cubicBezTo>
                    <a:pt x="278130" y="249301"/>
                    <a:pt x="278003" y="233172"/>
                    <a:pt x="278003" y="217678"/>
                  </a:cubicBezTo>
                  <a:lnTo>
                    <a:pt x="278003" y="14478"/>
                  </a:lnTo>
                  <a:cubicBezTo>
                    <a:pt x="278003" y="12192"/>
                    <a:pt x="278638" y="10160"/>
                    <a:pt x="280035" y="8382"/>
                  </a:cubicBezTo>
                  <a:cubicBezTo>
                    <a:pt x="281305" y="6604"/>
                    <a:pt x="283591" y="5080"/>
                    <a:pt x="286639" y="3683"/>
                  </a:cubicBezTo>
                  <a:cubicBezTo>
                    <a:pt x="289814" y="2413"/>
                    <a:pt x="293878" y="1397"/>
                    <a:pt x="299085" y="889"/>
                  </a:cubicBezTo>
                  <a:cubicBezTo>
                    <a:pt x="304165" y="381"/>
                    <a:pt x="310769" y="0"/>
                    <a:pt x="31877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2" name="Shape 72">
              <a:extLst>
                <a:ext uri="{FF2B5EF4-FFF2-40B4-BE49-F238E27FC236}">
                  <a16:creationId xmlns:a16="http://schemas.microsoft.com/office/drawing/2014/main" id="{3A6F9D95-7945-4945-A085-18C319BAC8AD}"/>
                </a:ext>
              </a:extLst>
            </p:cNvPr>
            <p:cNvSpPr/>
            <p:nvPr/>
          </p:nvSpPr>
          <p:spPr>
            <a:xfrm>
              <a:off x="6158992" y="391944"/>
              <a:ext cx="195009" cy="437366"/>
            </a:xfrm>
            <a:custGeom>
              <a:avLst/>
              <a:gdLst/>
              <a:ahLst/>
              <a:cxnLst/>
              <a:rect l="0" t="0" r="0" b="0"/>
              <a:pathLst>
                <a:path w="195009" h="437366">
                  <a:moveTo>
                    <a:pt x="195009" y="0"/>
                  </a:moveTo>
                  <a:lnTo>
                    <a:pt x="195009" y="84687"/>
                  </a:lnTo>
                  <a:lnTo>
                    <a:pt x="194818" y="84687"/>
                  </a:lnTo>
                  <a:lnTo>
                    <a:pt x="133604" y="268837"/>
                  </a:lnTo>
                  <a:lnTo>
                    <a:pt x="195009" y="268837"/>
                  </a:lnTo>
                  <a:lnTo>
                    <a:pt x="195009" y="336528"/>
                  </a:lnTo>
                  <a:lnTo>
                    <a:pt x="114173" y="336528"/>
                  </a:lnTo>
                  <a:lnTo>
                    <a:pt x="86741" y="421237"/>
                  </a:lnTo>
                  <a:cubicBezTo>
                    <a:pt x="85852" y="424412"/>
                    <a:pt x="84582" y="426952"/>
                    <a:pt x="83185" y="429111"/>
                  </a:cubicBezTo>
                  <a:cubicBezTo>
                    <a:pt x="81788" y="431270"/>
                    <a:pt x="79375" y="432921"/>
                    <a:pt x="76200" y="434191"/>
                  </a:cubicBezTo>
                  <a:cubicBezTo>
                    <a:pt x="72898" y="435334"/>
                    <a:pt x="68326" y="436223"/>
                    <a:pt x="62357" y="436604"/>
                  </a:cubicBezTo>
                  <a:cubicBezTo>
                    <a:pt x="56515" y="437112"/>
                    <a:pt x="48768" y="437366"/>
                    <a:pt x="39116" y="437366"/>
                  </a:cubicBezTo>
                  <a:cubicBezTo>
                    <a:pt x="28829" y="437366"/>
                    <a:pt x="20828" y="436985"/>
                    <a:pt x="14986" y="436350"/>
                  </a:cubicBezTo>
                  <a:cubicBezTo>
                    <a:pt x="9271" y="435588"/>
                    <a:pt x="5207" y="434064"/>
                    <a:pt x="2921" y="431524"/>
                  </a:cubicBezTo>
                  <a:cubicBezTo>
                    <a:pt x="762" y="428857"/>
                    <a:pt x="0" y="425301"/>
                    <a:pt x="635" y="420602"/>
                  </a:cubicBezTo>
                  <a:cubicBezTo>
                    <a:pt x="1270" y="415903"/>
                    <a:pt x="2921" y="409680"/>
                    <a:pt x="5715" y="401806"/>
                  </a:cubicBezTo>
                  <a:lnTo>
                    <a:pt x="139319" y="17377"/>
                  </a:lnTo>
                  <a:cubicBezTo>
                    <a:pt x="140589" y="13567"/>
                    <a:pt x="142113" y="10519"/>
                    <a:pt x="143891" y="8233"/>
                  </a:cubicBezTo>
                  <a:cubicBezTo>
                    <a:pt x="145796" y="5820"/>
                    <a:pt x="148590" y="4042"/>
                    <a:pt x="152527" y="2899"/>
                  </a:cubicBezTo>
                  <a:cubicBezTo>
                    <a:pt x="156337" y="1629"/>
                    <a:pt x="161798" y="867"/>
                    <a:pt x="168783" y="486"/>
                  </a:cubicBezTo>
                  <a:lnTo>
                    <a:pt x="19500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3" name="Shape 73">
              <a:extLst>
                <a:ext uri="{FF2B5EF4-FFF2-40B4-BE49-F238E27FC236}">
                  <a16:creationId xmlns:a16="http://schemas.microsoft.com/office/drawing/2014/main" id="{50733ED9-3ECB-B44C-8B87-65213C8247CD}"/>
                </a:ext>
              </a:extLst>
            </p:cNvPr>
            <p:cNvSpPr/>
            <p:nvPr/>
          </p:nvSpPr>
          <p:spPr>
            <a:xfrm>
              <a:off x="4963668" y="391922"/>
              <a:ext cx="88392" cy="437388"/>
            </a:xfrm>
            <a:custGeom>
              <a:avLst/>
              <a:gdLst/>
              <a:ahLst/>
              <a:cxnLst/>
              <a:rect l="0" t="0" r="0" b="0"/>
              <a:pathLst>
                <a:path w="88392" h="437388">
                  <a:moveTo>
                    <a:pt x="44196" y="0"/>
                  </a:moveTo>
                  <a:cubicBezTo>
                    <a:pt x="52959" y="0"/>
                    <a:pt x="60071" y="381"/>
                    <a:pt x="65659" y="1016"/>
                  </a:cubicBezTo>
                  <a:cubicBezTo>
                    <a:pt x="71247" y="1651"/>
                    <a:pt x="75692" y="2540"/>
                    <a:pt x="78994" y="3683"/>
                  </a:cubicBezTo>
                  <a:cubicBezTo>
                    <a:pt x="82423" y="4826"/>
                    <a:pt x="84836" y="6223"/>
                    <a:pt x="86233" y="8001"/>
                  </a:cubicBezTo>
                  <a:cubicBezTo>
                    <a:pt x="87757" y="9779"/>
                    <a:pt x="88392" y="11811"/>
                    <a:pt x="88392" y="14097"/>
                  </a:cubicBezTo>
                  <a:lnTo>
                    <a:pt x="88392" y="423291"/>
                  </a:lnTo>
                  <a:cubicBezTo>
                    <a:pt x="88392" y="425450"/>
                    <a:pt x="87757" y="427482"/>
                    <a:pt x="86233" y="429260"/>
                  </a:cubicBezTo>
                  <a:cubicBezTo>
                    <a:pt x="84836" y="431038"/>
                    <a:pt x="82423" y="432562"/>
                    <a:pt x="78994" y="433705"/>
                  </a:cubicBezTo>
                  <a:cubicBezTo>
                    <a:pt x="75692" y="434721"/>
                    <a:pt x="71247" y="435610"/>
                    <a:pt x="65659" y="436372"/>
                  </a:cubicBezTo>
                  <a:cubicBezTo>
                    <a:pt x="60071" y="437007"/>
                    <a:pt x="52959" y="437388"/>
                    <a:pt x="44196" y="437388"/>
                  </a:cubicBezTo>
                  <a:cubicBezTo>
                    <a:pt x="35687" y="437388"/>
                    <a:pt x="28702" y="437007"/>
                    <a:pt x="22987" y="436372"/>
                  </a:cubicBezTo>
                  <a:cubicBezTo>
                    <a:pt x="17272" y="435610"/>
                    <a:pt x="12700" y="434721"/>
                    <a:pt x="9398" y="433705"/>
                  </a:cubicBezTo>
                  <a:cubicBezTo>
                    <a:pt x="6096" y="432562"/>
                    <a:pt x="3683" y="431038"/>
                    <a:pt x="2159" y="429260"/>
                  </a:cubicBezTo>
                  <a:cubicBezTo>
                    <a:pt x="762" y="427482"/>
                    <a:pt x="0" y="425450"/>
                    <a:pt x="0" y="423291"/>
                  </a:cubicBezTo>
                  <a:lnTo>
                    <a:pt x="0" y="14097"/>
                  </a:lnTo>
                  <a:cubicBezTo>
                    <a:pt x="0" y="11811"/>
                    <a:pt x="762" y="9779"/>
                    <a:pt x="2159" y="8001"/>
                  </a:cubicBezTo>
                  <a:cubicBezTo>
                    <a:pt x="3683" y="6223"/>
                    <a:pt x="6096" y="4826"/>
                    <a:pt x="9525" y="3683"/>
                  </a:cubicBezTo>
                  <a:cubicBezTo>
                    <a:pt x="13081" y="2540"/>
                    <a:pt x="17526" y="1651"/>
                    <a:pt x="23114" y="1016"/>
                  </a:cubicBezTo>
                  <a:cubicBezTo>
                    <a:pt x="28702" y="381"/>
                    <a:pt x="35687" y="0"/>
                    <a:pt x="4419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4" name="Shape 74">
              <a:extLst>
                <a:ext uri="{FF2B5EF4-FFF2-40B4-BE49-F238E27FC236}">
                  <a16:creationId xmlns:a16="http://schemas.microsoft.com/office/drawing/2014/main" id="{1A0FF7AC-3278-2B4B-B891-73DB823DF149}"/>
                </a:ext>
              </a:extLst>
            </p:cNvPr>
            <p:cNvSpPr/>
            <p:nvPr/>
          </p:nvSpPr>
          <p:spPr>
            <a:xfrm>
              <a:off x="4530852" y="391922"/>
              <a:ext cx="338201" cy="437388"/>
            </a:xfrm>
            <a:custGeom>
              <a:avLst/>
              <a:gdLst/>
              <a:ahLst/>
              <a:cxnLst/>
              <a:rect l="0" t="0" r="0" b="0"/>
              <a:pathLst>
                <a:path w="338201" h="437388">
                  <a:moveTo>
                    <a:pt x="44196" y="0"/>
                  </a:moveTo>
                  <a:cubicBezTo>
                    <a:pt x="52959" y="0"/>
                    <a:pt x="60071" y="381"/>
                    <a:pt x="65659" y="1016"/>
                  </a:cubicBezTo>
                  <a:cubicBezTo>
                    <a:pt x="71247" y="1651"/>
                    <a:pt x="75692" y="2540"/>
                    <a:pt x="78994" y="3683"/>
                  </a:cubicBezTo>
                  <a:cubicBezTo>
                    <a:pt x="82423" y="4826"/>
                    <a:pt x="84709" y="6223"/>
                    <a:pt x="86106" y="8001"/>
                  </a:cubicBezTo>
                  <a:cubicBezTo>
                    <a:pt x="87376" y="9779"/>
                    <a:pt x="88138" y="11811"/>
                    <a:pt x="88138" y="14097"/>
                  </a:cubicBezTo>
                  <a:lnTo>
                    <a:pt x="88138" y="173101"/>
                  </a:lnTo>
                  <a:lnTo>
                    <a:pt x="250190" y="173101"/>
                  </a:lnTo>
                  <a:lnTo>
                    <a:pt x="250190" y="14097"/>
                  </a:lnTo>
                  <a:cubicBezTo>
                    <a:pt x="250190" y="11811"/>
                    <a:pt x="250952" y="9779"/>
                    <a:pt x="252349" y="8001"/>
                  </a:cubicBezTo>
                  <a:cubicBezTo>
                    <a:pt x="253746" y="6223"/>
                    <a:pt x="256159" y="4826"/>
                    <a:pt x="259334" y="3683"/>
                  </a:cubicBezTo>
                  <a:cubicBezTo>
                    <a:pt x="262636" y="2540"/>
                    <a:pt x="267081" y="1651"/>
                    <a:pt x="272796" y="1016"/>
                  </a:cubicBezTo>
                  <a:cubicBezTo>
                    <a:pt x="278511" y="381"/>
                    <a:pt x="285623" y="0"/>
                    <a:pt x="294386" y="0"/>
                  </a:cubicBezTo>
                  <a:cubicBezTo>
                    <a:pt x="302895" y="0"/>
                    <a:pt x="309880" y="381"/>
                    <a:pt x="315468" y="1016"/>
                  </a:cubicBezTo>
                  <a:cubicBezTo>
                    <a:pt x="321056" y="1651"/>
                    <a:pt x="325501" y="2540"/>
                    <a:pt x="328803" y="3683"/>
                  </a:cubicBezTo>
                  <a:cubicBezTo>
                    <a:pt x="332232" y="4826"/>
                    <a:pt x="334645" y="6223"/>
                    <a:pt x="336042" y="8001"/>
                  </a:cubicBezTo>
                  <a:cubicBezTo>
                    <a:pt x="337566" y="9779"/>
                    <a:pt x="338201" y="11811"/>
                    <a:pt x="338201" y="14097"/>
                  </a:cubicBezTo>
                  <a:lnTo>
                    <a:pt x="338201" y="423291"/>
                  </a:lnTo>
                  <a:cubicBezTo>
                    <a:pt x="338201" y="425450"/>
                    <a:pt x="337566" y="427482"/>
                    <a:pt x="336042" y="429260"/>
                  </a:cubicBezTo>
                  <a:cubicBezTo>
                    <a:pt x="334645" y="431038"/>
                    <a:pt x="332232" y="432562"/>
                    <a:pt x="328803" y="433705"/>
                  </a:cubicBezTo>
                  <a:cubicBezTo>
                    <a:pt x="325501" y="434721"/>
                    <a:pt x="321056" y="435610"/>
                    <a:pt x="315468" y="436372"/>
                  </a:cubicBezTo>
                  <a:cubicBezTo>
                    <a:pt x="309880" y="437007"/>
                    <a:pt x="302895" y="437388"/>
                    <a:pt x="294386" y="437388"/>
                  </a:cubicBezTo>
                  <a:cubicBezTo>
                    <a:pt x="285623" y="437388"/>
                    <a:pt x="278511" y="437007"/>
                    <a:pt x="272796" y="436372"/>
                  </a:cubicBezTo>
                  <a:cubicBezTo>
                    <a:pt x="267081" y="435610"/>
                    <a:pt x="262636" y="434721"/>
                    <a:pt x="259334" y="433705"/>
                  </a:cubicBezTo>
                  <a:cubicBezTo>
                    <a:pt x="256159" y="432562"/>
                    <a:pt x="253746" y="431038"/>
                    <a:pt x="252349" y="429260"/>
                  </a:cubicBezTo>
                  <a:cubicBezTo>
                    <a:pt x="250952" y="427482"/>
                    <a:pt x="250190" y="425450"/>
                    <a:pt x="250190" y="423291"/>
                  </a:cubicBezTo>
                  <a:lnTo>
                    <a:pt x="250190" y="248158"/>
                  </a:lnTo>
                  <a:lnTo>
                    <a:pt x="88138" y="248158"/>
                  </a:lnTo>
                  <a:lnTo>
                    <a:pt x="88138" y="423291"/>
                  </a:lnTo>
                  <a:cubicBezTo>
                    <a:pt x="88138" y="425450"/>
                    <a:pt x="87376" y="427482"/>
                    <a:pt x="86106" y="429260"/>
                  </a:cubicBezTo>
                  <a:cubicBezTo>
                    <a:pt x="84709" y="431038"/>
                    <a:pt x="82423" y="432562"/>
                    <a:pt x="78994" y="433705"/>
                  </a:cubicBezTo>
                  <a:cubicBezTo>
                    <a:pt x="75692" y="434721"/>
                    <a:pt x="71247" y="435610"/>
                    <a:pt x="65659" y="436372"/>
                  </a:cubicBezTo>
                  <a:cubicBezTo>
                    <a:pt x="60071" y="437007"/>
                    <a:pt x="52959" y="437388"/>
                    <a:pt x="44196" y="437388"/>
                  </a:cubicBezTo>
                  <a:cubicBezTo>
                    <a:pt x="35687" y="437388"/>
                    <a:pt x="28702" y="437007"/>
                    <a:pt x="22987" y="436372"/>
                  </a:cubicBezTo>
                  <a:cubicBezTo>
                    <a:pt x="17272" y="435610"/>
                    <a:pt x="12700" y="434721"/>
                    <a:pt x="9398" y="433705"/>
                  </a:cubicBezTo>
                  <a:cubicBezTo>
                    <a:pt x="6096" y="432562"/>
                    <a:pt x="3683" y="431038"/>
                    <a:pt x="2159" y="429260"/>
                  </a:cubicBezTo>
                  <a:cubicBezTo>
                    <a:pt x="762" y="427482"/>
                    <a:pt x="0" y="425450"/>
                    <a:pt x="0" y="423291"/>
                  </a:cubicBezTo>
                  <a:lnTo>
                    <a:pt x="0" y="14097"/>
                  </a:lnTo>
                  <a:cubicBezTo>
                    <a:pt x="0" y="11811"/>
                    <a:pt x="762" y="9779"/>
                    <a:pt x="2159" y="8001"/>
                  </a:cubicBezTo>
                  <a:cubicBezTo>
                    <a:pt x="3683" y="6223"/>
                    <a:pt x="6096" y="4826"/>
                    <a:pt x="9398" y="3683"/>
                  </a:cubicBezTo>
                  <a:cubicBezTo>
                    <a:pt x="12700" y="2540"/>
                    <a:pt x="17272" y="1651"/>
                    <a:pt x="22987" y="1016"/>
                  </a:cubicBezTo>
                  <a:cubicBezTo>
                    <a:pt x="28702" y="381"/>
                    <a:pt x="35687" y="0"/>
                    <a:pt x="4419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5" name="Shape 75">
              <a:extLst>
                <a:ext uri="{FF2B5EF4-FFF2-40B4-BE49-F238E27FC236}">
                  <a16:creationId xmlns:a16="http://schemas.microsoft.com/office/drawing/2014/main" id="{CEF2D142-AB22-FD4F-BD47-EECFFBCB462F}"/>
                </a:ext>
              </a:extLst>
            </p:cNvPr>
            <p:cNvSpPr/>
            <p:nvPr/>
          </p:nvSpPr>
          <p:spPr>
            <a:xfrm>
              <a:off x="3918649" y="391922"/>
              <a:ext cx="204788" cy="437388"/>
            </a:xfrm>
            <a:custGeom>
              <a:avLst/>
              <a:gdLst/>
              <a:ahLst/>
              <a:cxnLst/>
              <a:rect l="0" t="0" r="0" b="0"/>
              <a:pathLst>
                <a:path w="204788" h="437388">
                  <a:moveTo>
                    <a:pt x="1207" y="0"/>
                  </a:moveTo>
                  <a:cubicBezTo>
                    <a:pt x="14415" y="0"/>
                    <a:pt x="24829" y="127"/>
                    <a:pt x="32703" y="508"/>
                  </a:cubicBezTo>
                  <a:cubicBezTo>
                    <a:pt x="40449" y="889"/>
                    <a:pt x="46546" y="1651"/>
                    <a:pt x="50864" y="2921"/>
                  </a:cubicBezTo>
                  <a:cubicBezTo>
                    <a:pt x="55309" y="4064"/>
                    <a:pt x="58357" y="5969"/>
                    <a:pt x="60261" y="8382"/>
                  </a:cubicBezTo>
                  <a:cubicBezTo>
                    <a:pt x="62167" y="10795"/>
                    <a:pt x="63817" y="14224"/>
                    <a:pt x="65088" y="18415"/>
                  </a:cubicBezTo>
                  <a:lnTo>
                    <a:pt x="199073" y="402463"/>
                  </a:lnTo>
                  <a:cubicBezTo>
                    <a:pt x="201740" y="410591"/>
                    <a:pt x="203391" y="416941"/>
                    <a:pt x="204153" y="421640"/>
                  </a:cubicBezTo>
                  <a:cubicBezTo>
                    <a:pt x="204788" y="426339"/>
                    <a:pt x="203898" y="429768"/>
                    <a:pt x="201486" y="432181"/>
                  </a:cubicBezTo>
                  <a:cubicBezTo>
                    <a:pt x="198946" y="434467"/>
                    <a:pt x="194628" y="435991"/>
                    <a:pt x="188405" y="436499"/>
                  </a:cubicBezTo>
                  <a:cubicBezTo>
                    <a:pt x="182182" y="437007"/>
                    <a:pt x="173546" y="437388"/>
                    <a:pt x="162623" y="437388"/>
                  </a:cubicBezTo>
                  <a:cubicBezTo>
                    <a:pt x="151193" y="437388"/>
                    <a:pt x="142304" y="437134"/>
                    <a:pt x="135954" y="436880"/>
                  </a:cubicBezTo>
                  <a:cubicBezTo>
                    <a:pt x="129604" y="436499"/>
                    <a:pt x="124778" y="435864"/>
                    <a:pt x="121348" y="434848"/>
                  </a:cubicBezTo>
                  <a:cubicBezTo>
                    <a:pt x="118047" y="433832"/>
                    <a:pt x="115761" y="432435"/>
                    <a:pt x="114364" y="430657"/>
                  </a:cubicBezTo>
                  <a:cubicBezTo>
                    <a:pt x="112967" y="428879"/>
                    <a:pt x="111951" y="426466"/>
                    <a:pt x="111061" y="423672"/>
                  </a:cubicBezTo>
                  <a:lnTo>
                    <a:pt x="81852" y="336550"/>
                  </a:lnTo>
                  <a:lnTo>
                    <a:pt x="0" y="336550"/>
                  </a:lnTo>
                  <a:lnTo>
                    <a:pt x="0" y="268859"/>
                  </a:lnTo>
                  <a:lnTo>
                    <a:pt x="61405" y="268859"/>
                  </a:lnTo>
                  <a:lnTo>
                    <a:pt x="191" y="84709"/>
                  </a:lnTo>
                  <a:lnTo>
                    <a:pt x="0" y="84709"/>
                  </a:lnTo>
                  <a:lnTo>
                    <a:pt x="0" y="22"/>
                  </a:lnTo>
                  <a:lnTo>
                    <a:pt x="120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6" name="Shape 76">
              <a:extLst>
                <a:ext uri="{FF2B5EF4-FFF2-40B4-BE49-F238E27FC236}">
                  <a16:creationId xmlns:a16="http://schemas.microsoft.com/office/drawing/2014/main" id="{581A4618-175E-8D48-81B9-C0EB64F99913}"/>
                </a:ext>
              </a:extLst>
            </p:cNvPr>
            <p:cNvSpPr/>
            <p:nvPr/>
          </p:nvSpPr>
          <p:spPr>
            <a:xfrm>
              <a:off x="4147439" y="386969"/>
              <a:ext cx="320421" cy="447294"/>
            </a:xfrm>
            <a:custGeom>
              <a:avLst/>
              <a:gdLst/>
              <a:ahLst/>
              <a:cxnLst/>
              <a:rect l="0" t="0" r="0" b="0"/>
              <a:pathLst>
                <a:path w="320421" h="447294">
                  <a:moveTo>
                    <a:pt x="200914" y="0"/>
                  </a:moveTo>
                  <a:cubicBezTo>
                    <a:pt x="212979" y="0"/>
                    <a:pt x="224536" y="889"/>
                    <a:pt x="235712" y="2921"/>
                  </a:cubicBezTo>
                  <a:cubicBezTo>
                    <a:pt x="246888" y="4953"/>
                    <a:pt x="257175" y="7620"/>
                    <a:pt x="266700" y="10795"/>
                  </a:cubicBezTo>
                  <a:cubicBezTo>
                    <a:pt x="276225" y="14097"/>
                    <a:pt x="284734" y="17780"/>
                    <a:pt x="292354" y="22098"/>
                  </a:cubicBezTo>
                  <a:cubicBezTo>
                    <a:pt x="299847" y="26289"/>
                    <a:pt x="305181" y="29972"/>
                    <a:pt x="308229" y="32893"/>
                  </a:cubicBezTo>
                  <a:cubicBezTo>
                    <a:pt x="311277" y="35941"/>
                    <a:pt x="313309" y="38481"/>
                    <a:pt x="314452" y="40513"/>
                  </a:cubicBezTo>
                  <a:cubicBezTo>
                    <a:pt x="315468" y="42418"/>
                    <a:pt x="316357" y="45085"/>
                    <a:pt x="317119" y="48133"/>
                  </a:cubicBezTo>
                  <a:cubicBezTo>
                    <a:pt x="317754" y="51308"/>
                    <a:pt x="318262" y="54991"/>
                    <a:pt x="318643" y="59182"/>
                  </a:cubicBezTo>
                  <a:cubicBezTo>
                    <a:pt x="318897" y="63500"/>
                    <a:pt x="319151" y="68707"/>
                    <a:pt x="319151" y="74930"/>
                  </a:cubicBezTo>
                  <a:cubicBezTo>
                    <a:pt x="319151" y="81661"/>
                    <a:pt x="318897" y="87376"/>
                    <a:pt x="318389" y="92075"/>
                  </a:cubicBezTo>
                  <a:cubicBezTo>
                    <a:pt x="318008" y="96774"/>
                    <a:pt x="317246" y="100457"/>
                    <a:pt x="316103" y="103378"/>
                  </a:cubicBezTo>
                  <a:cubicBezTo>
                    <a:pt x="314960" y="106299"/>
                    <a:pt x="313563" y="108458"/>
                    <a:pt x="312039" y="109728"/>
                  </a:cubicBezTo>
                  <a:cubicBezTo>
                    <a:pt x="310515" y="111125"/>
                    <a:pt x="308737" y="111760"/>
                    <a:pt x="306705" y="111760"/>
                  </a:cubicBezTo>
                  <a:cubicBezTo>
                    <a:pt x="303403" y="111760"/>
                    <a:pt x="299085" y="109855"/>
                    <a:pt x="294005" y="105918"/>
                  </a:cubicBezTo>
                  <a:cubicBezTo>
                    <a:pt x="288798" y="101981"/>
                    <a:pt x="282194" y="97663"/>
                    <a:pt x="274066" y="92837"/>
                  </a:cubicBezTo>
                  <a:cubicBezTo>
                    <a:pt x="265938" y="88011"/>
                    <a:pt x="256159" y="83693"/>
                    <a:pt x="244856" y="79756"/>
                  </a:cubicBezTo>
                  <a:cubicBezTo>
                    <a:pt x="233680" y="75946"/>
                    <a:pt x="220218" y="73914"/>
                    <a:pt x="204597" y="73914"/>
                  </a:cubicBezTo>
                  <a:cubicBezTo>
                    <a:pt x="187325" y="73914"/>
                    <a:pt x="172085" y="77470"/>
                    <a:pt x="158496" y="84455"/>
                  </a:cubicBezTo>
                  <a:cubicBezTo>
                    <a:pt x="145034" y="91567"/>
                    <a:pt x="133477" y="101600"/>
                    <a:pt x="124079" y="114681"/>
                  </a:cubicBezTo>
                  <a:cubicBezTo>
                    <a:pt x="114554" y="127635"/>
                    <a:pt x="107315" y="143510"/>
                    <a:pt x="102489" y="162052"/>
                  </a:cubicBezTo>
                  <a:cubicBezTo>
                    <a:pt x="97536" y="180594"/>
                    <a:pt x="95123" y="201422"/>
                    <a:pt x="95123" y="224663"/>
                  </a:cubicBezTo>
                  <a:cubicBezTo>
                    <a:pt x="95123" y="250063"/>
                    <a:pt x="97663" y="272161"/>
                    <a:pt x="102997" y="290830"/>
                  </a:cubicBezTo>
                  <a:cubicBezTo>
                    <a:pt x="108204" y="309372"/>
                    <a:pt x="115697" y="324739"/>
                    <a:pt x="125349" y="336804"/>
                  </a:cubicBezTo>
                  <a:cubicBezTo>
                    <a:pt x="135128" y="348869"/>
                    <a:pt x="146812" y="357886"/>
                    <a:pt x="160528" y="363728"/>
                  </a:cubicBezTo>
                  <a:cubicBezTo>
                    <a:pt x="174244" y="369697"/>
                    <a:pt x="189738" y="372618"/>
                    <a:pt x="206883" y="372618"/>
                  </a:cubicBezTo>
                  <a:cubicBezTo>
                    <a:pt x="222504" y="372618"/>
                    <a:pt x="236093" y="370840"/>
                    <a:pt x="247396" y="367157"/>
                  </a:cubicBezTo>
                  <a:cubicBezTo>
                    <a:pt x="258826" y="363474"/>
                    <a:pt x="268605" y="359410"/>
                    <a:pt x="276733" y="354838"/>
                  </a:cubicBezTo>
                  <a:cubicBezTo>
                    <a:pt x="284861" y="350393"/>
                    <a:pt x="291592" y="346456"/>
                    <a:pt x="296799" y="342900"/>
                  </a:cubicBezTo>
                  <a:cubicBezTo>
                    <a:pt x="302006" y="339217"/>
                    <a:pt x="306197" y="337439"/>
                    <a:pt x="308991" y="337439"/>
                  </a:cubicBezTo>
                  <a:cubicBezTo>
                    <a:pt x="311277" y="337439"/>
                    <a:pt x="313055" y="337947"/>
                    <a:pt x="314452" y="338836"/>
                  </a:cubicBezTo>
                  <a:cubicBezTo>
                    <a:pt x="315722" y="339725"/>
                    <a:pt x="316865" y="341503"/>
                    <a:pt x="317754" y="344170"/>
                  </a:cubicBezTo>
                  <a:cubicBezTo>
                    <a:pt x="318643" y="346837"/>
                    <a:pt x="319278" y="350647"/>
                    <a:pt x="319786" y="355346"/>
                  </a:cubicBezTo>
                  <a:cubicBezTo>
                    <a:pt x="320167" y="360172"/>
                    <a:pt x="320421" y="366649"/>
                    <a:pt x="320421" y="374650"/>
                  </a:cubicBezTo>
                  <a:cubicBezTo>
                    <a:pt x="320421" y="380238"/>
                    <a:pt x="320294" y="384937"/>
                    <a:pt x="319913" y="388874"/>
                  </a:cubicBezTo>
                  <a:cubicBezTo>
                    <a:pt x="319532" y="392811"/>
                    <a:pt x="319151" y="396113"/>
                    <a:pt x="318389" y="398907"/>
                  </a:cubicBezTo>
                  <a:cubicBezTo>
                    <a:pt x="317754" y="401701"/>
                    <a:pt x="316865" y="404114"/>
                    <a:pt x="315722" y="406146"/>
                  </a:cubicBezTo>
                  <a:cubicBezTo>
                    <a:pt x="314579" y="408178"/>
                    <a:pt x="312801" y="410464"/>
                    <a:pt x="310388" y="413004"/>
                  </a:cubicBezTo>
                  <a:cubicBezTo>
                    <a:pt x="307975" y="415544"/>
                    <a:pt x="303149" y="418846"/>
                    <a:pt x="296164" y="422910"/>
                  </a:cubicBezTo>
                  <a:cubicBezTo>
                    <a:pt x="289179" y="426847"/>
                    <a:pt x="280543" y="430784"/>
                    <a:pt x="270383" y="434467"/>
                  </a:cubicBezTo>
                  <a:cubicBezTo>
                    <a:pt x="260223" y="438150"/>
                    <a:pt x="248539" y="441198"/>
                    <a:pt x="235585" y="443611"/>
                  </a:cubicBezTo>
                  <a:cubicBezTo>
                    <a:pt x="222504" y="446151"/>
                    <a:pt x="208407" y="447294"/>
                    <a:pt x="193167" y="447294"/>
                  </a:cubicBezTo>
                  <a:cubicBezTo>
                    <a:pt x="163449" y="447294"/>
                    <a:pt x="136652" y="442722"/>
                    <a:pt x="112776" y="433578"/>
                  </a:cubicBezTo>
                  <a:cubicBezTo>
                    <a:pt x="88900" y="424434"/>
                    <a:pt x="68580" y="410718"/>
                    <a:pt x="51816" y="392557"/>
                  </a:cubicBezTo>
                  <a:cubicBezTo>
                    <a:pt x="35179" y="374396"/>
                    <a:pt x="22352" y="351663"/>
                    <a:pt x="13335" y="324485"/>
                  </a:cubicBezTo>
                  <a:cubicBezTo>
                    <a:pt x="4445" y="297180"/>
                    <a:pt x="0" y="265430"/>
                    <a:pt x="0" y="229362"/>
                  </a:cubicBezTo>
                  <a:cubicBezTo>
                    <a:pt x="0" y="192532"/>
                    <a:pt x="4826" y="159766"/>
                    <a:pt x="14732" y="131191"/>
                  </a:cubicBezTo>
                  <a:cubicBezTo>
                    <a:pt x="24511" y="102616"/>
                    <a:pt x="38227" y="78613"/>
                    <a:pt x="55880" y="59182"/>
                  </a:cubicBezTo>
                  <a:cubicBezTo>
                    <a:pt x="73533" y="39751"/>
                    <a:pt x="94615" y="25019"/>
                    <a:pt x="119380" y="14986"/>
                  </a:cubicBezTo>
                  <a:cubicBezTo>
                    <a:pt x="144018" y="4953"/>
                    <a:pt x="171196" y="0"/>
                    <a:pt x="20091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7" name="Shape 77">
              <a:extLst>
                <a:ext uri="{FF2B5EF4-FFF2-40B4-BE49-F238E27FC236}">
                  <a16:creationId xmlns:a16="http://schemas.microsoft.com/office/drawing/2014/main" id="{37B8AB0D-5DAA-BA41-ACED-A0FF2B960B89}"/>
                </a:ext>
              </a:extLst>
            </p:cNvPr>
            <p:cNvSpPr/>
            <p:nvPr/>
          </p:nvSpPr>
          <p:spPr>
            <a:xfrm>
              <a:off x="5574919" y="386588"/>
              <a:ext cx="370332" cy="448056"/>
            </a:xfrm>
            <a:custGeom>
              <a:avLst/>
              <a:gdLst/>
              <a:ahLst/>
              <a:cxnLst/>
              <a:rect l="0" t="0" r="0" b="0"/>
              <a:pathLst>
                <a:path w="370332" h="448056">
                  <a:moveTo>
                    <a:pt x="225679" y="0"/>
                  </a:moveTo>
                  <a:cubicBezTo>
                    <a:pt x="244475" y="0"/>
                    <a:pt x="261493" y="1270"/>
                    <a:pt x="276860" y="3810"/>
                  </a:cubicBezTo>
                  <a:cubicBezTo>
                    <a:pt x="292354" y="6350"/>
                    <a:pt x="305816" y="9525"/>
                    <a:pt x="317246" y="13208"/>
                  </a:cubicBezTo>
                  <a:cubicBezTo>
                    <a:pt x="328803" y="16891"/>
                    <a:pt x="338328" y="20828"/>
                    <a:pt x="345948" y="25146"/>
                  </a:cubicBezTo>
                  <a:cubicBezTo>
                    <a:pt x="353441" y="29337"/>
                    <a:pt x="358775" y="33020"/>
                    <a:pt x="361823" y="36195"/>
                  </a:cubicBezTo>
                  <a:cubicBezTo>
                    <a:pt x="364871" y="39243"/>
                    <a:pt x="367030" y="43688"/>
                    <a:pt x="368300" y="49403"/>
                  </a:cubicBezTo>
                  <a:cubicBezTo>
                    <a:pt x="369697" y="55118"/>
                    <a:pt x="370332" y="63500"/>
                    <a:pt x="370332" y="74676"/>
                  </a:cubicBezTo>
                  <a:cubicBezTo>
                    <a:pt x="370332" y="81153"/>
                    <a:pt x="370078" y="86741"/>
                    <a:pt x="369570" y="91440"/>
                  </a:cubicBezTo>
                  <a:cubicBezTo>
                    <a:pt x="368935" y="96139"/>
                    <a:pt x="368173" y="99822"/>
                    <a:pt x="367157" y="102616"/>
                  </a:cubicBezTo>
                  <a:cubicBezTo>
                    <a:pt x="366141" y="105410"/>
                    <a:pt x="364871" y="107315"/>
                    <a:pt x="363474" y="108458"/>
                  </a:cubicBezTo>
                  <a:cubicBezTo>
                    <a:pt x="362077" y="109601"/>
                    <a:pt x="360299" y="110109"/>
                    <a:pt x="358267" y="110109"/>
                  </a:cubicBezTo>
                  <a:cubicBezTo>
                    <a:pt x="355346" y="110109"/>
                    <a:pt x="350647" y="108204"/>
                    <a:pt x="344170" y="104140"/>
                  </a:cubicBezTo>
                  <a:cubicBezTo>
                    <a:pt x="337693" y="100076"/>
                    <a:pt x="329184" y="95758"/>
                    <a:pt x="318389" y="91059"/>
                  </a:cubicBezTo>
                  <a:cubicBezTo>
                    <a:pt x="307721" y="86360"/>
                    <a:pt x="294894" y="82042"/>
                    <a:pt x="280162" y="77978"/>
                  </a:cubicBezTo>
                  <a:cubicBezTo>
                    <a:pt x="265303" y="74041"/>
                    <a:pt x="248031" y="72009"/>
                    <a:pt x="228346" y="72009"/>
                  </a:cubicBezTo>
                  <a:cubicBezTo>
                    <a:pt x="207391" y="72009"/>
                    <a:pt x="188468" y="75565"/>
                    <a:pt x="171450" y="82931"/>
                  </a:cubicBezTo>
                  <a:cubicBezTo>
                    <a:pt x="154432" y="90170"/>
                    <a:pt x="139954" y="100330"/>
                    <a:pt x="127889" y="113665"/>
                  </a:cubicBezTo>
                  <a:cubicBezTo>
                    <a:pt x="115824" y="127000"/>
                    <a:pt x="106553" y="142875"/>
                    <a:pt x="100076" y="161544"/>
                  </a:cubicBezTo>
                  <a:cubicBezTo>
                    <a:pt x="93599" y="180213"/>
                    <a:pt x="90424" y="200787"/>
                    <a:pt x="90424" y="223393"/>
                  </a:cubicBezTo>
                  <a:cubicBezTo>
                    <a:pt x="90424" y="248158"/>
                    <a:pt x="93726" y="270002"/>
                    <a:pt x="100330" y="288798"/>
                  </a:cubicBezTo>
                  <a:cubicBezTo>
                    <a:pt x="106807" y="307721"/>
                    <a:pt x="116078" y="323469"/>
                    <a:pt x="127889" y="336169"/>
                  </a:cubicBezTo>
                  <a:cubicBezTo>
                    <a:pt x="139700" y="348869"/>
                    <a:pt x="153924" y="358521"/>
                    <a:pt x="170561" y="364998"/>
                  </a:cubicBezTo>
                  <a:cubicBezTo>
                    <a:pt x="187198" y="371475"/>
                    <a:pt x="205613" y="374650"/>
                    <a:pt x="225679" y="374650"/>
                  </a:cubicBezTo>
                  <a:cubicBezTo>
                    <a:pt x="235458" y="374650"/>
                    <a:pt x="245237" y="373634"/>
                    <a:pt x="254762" y="371348"/>
                  </a:cubicBezTo>
                  <a:cubicBezTo>
                    <a:pt x="264414" y="369062"/>
                    <a:pt x="273304" y="365760"/>
                    <a:pt x="281559" y="361315"/>
                  </a:cubicBezTo>
                  <a:lnTo>
                    <a:pt x="281559" y="260858"/>
                  </a:lnTo>
                  <a:lnTo>
                    <a:pt x="199517" y="260858"/>
                  </a:lnTo>
                  <a:cubicBezTo>
                    <a:pt x="195580" y="260858"/>
                    <a:pt x="192405" y="258318"/>
                    <a:pt x="190246" y="253365"/>
                  </a:cubicBezTo>
                  <a:cubicBezTo>
                    <a:pt x="187960" y="248285"/>
                    <a:pt x="186817" y="239776"/>
                    <a:pt x="186817" y="227711"/>
                  </a:cubicBezTo>
                  <a:cubicBezTo>
                    <a:pt x="186817" y="221488"/>
                    <a:pt x="187071" y="216154"/>
                    <a:pt x="187706" y="211963"/>
                  </a:cubicBezTo>
                  <a:cubicBezTo>
                    <a:pt x="188214" y="207772"/>
                    <a:pt x="189103" y="204343"/>
                    <a:pt x="190246" y="201803"/>
                  </a:cubicBezTo>
                  <a:cubicBezTo>
                    <a:pt x="191262" y="199136"/>
                    <a:pt x="192659" y="197231"/>
                    <a:pt x="194183" y="196088"/>
                  </a:cubicBezTo>
                  <a:cubicBezTo>
                    <a:pt x="195834" y="194818"/>
                    <a:pt x="197612" y="194183"/>
                    <a:pt x="199517" y="194183"/>
                  </a:cubicBezTo>
                  <a:lnTo>
                    <a:pt x="345948" y="194183"/>
                  </a:lnTo>
                  <a:cubicBezTo>
                    <a:pt x="349504" y="194183"/>
                    <a:pt x="352679" y="194818"/>
                    <a:pt x="355473" y="196088"/>
                  </a:cubicBezTo>
                  <a:cubicBezTo>
                    <a:pt x="358267" y="197231"/>
                    <a:pt x="360680" y="199136"/>
                    <a:pt x="362839" y="201549"/>
                  </a:cubicBezTo>
                  <a:cubicBezTo>
                    <a:pt x="364871" y="204089"/>
                    <a:pt x="366522" y="207010"/>
                    <a:pt x="367665" y="210439"/>
                  </a:cubicBezTo>
                  <a:cubicBezTo>
                    <a:pt x="368808" y="213868"/>
                    <a:pt x="369316" y="217932"/>
                    <a:pt x="369316" y="222377"/>
                  </a:cubicBezTo>
                  <a:lnTo>
                    <a:pt x="369316" y="394843"/>
                  </a:lnTo>
                  <a:cubicBezTo>
                    <a:pt x="369316" y="401447"/>
                    <a:pt x="368173" y="407289"/>
                    <a:pt x="365887" y="412369"/>
                  </a:cubicBezTo>
                  <a:cubicBezTo>
                    <a:pt x="363474" y="417449"/>
                    <a:pt x="358648" y="421386"/>
                    <a:pt x="351409" y="424307"/>
                  </a:cubicBezTo>
                  <a:cubicBezTo>
                    <a:pt x="344170" y="427101"/>
                    <a:pt x="335153" y="430149"/>
                    <a:pt x="324485" y="433324"/>
                  </a:cubicBezTo>
                  <a:cubicBezTo>
                    <a:pt x="313817" y="436372"/>
                    <a:pt x="302641" y="439166"/>
                    <a:pt x="291211" y="441325"/>
                  </a:cubicBezTo>
                  <a:cubicBezTo>
                    <a:pt x="279654" y="443611"/>
                    <a:pt x="268097" y="445262"/>
                    <a:pt x="256286" y="446405"/>
                  </a:cubicBezTo>
                  <a:cubicBezTo>
                    <a:pt x="244602" y="447421"/>
                    <a:pt x="232791" y="448056"/>
                    <a:pt x="220980" y="448056"/>
                  </a:cubicBezTo>
                  <a:cubicBezTo>
                    <a:pt x="186436" y="448056"/>
                    <a:pt x="155448" y="443103"/>
                    <a:pt x="128016" y="433197"/>
                  </a:cubicBezTo>
                  <a:cubicBezTo>
                    <a:pt x="100711" y="423164"/>
                    <a:pt x="77597" y="408813"/>
                    <a:pt x="58547" y="389890"/>
                  </a:cubicBezTo>
                  <a:cubicBezTo>
                    <a:pt x="39624" y="371094"/>
                    <a:pt x="25146" y="348107"/>
                    <a:pt x="15113" y="320929"/>
                  </a:cubicBezTo>
                  <a:cubicBezTo>
                    <a:pt x="4953" y="293878"/>
                    <a:pt x="0" y="263144"/>
                    <a:pt x="0" y="228727"/>
                  </a:cubicBezTo>
                  <a:cubicBezTo>
                    <a:pt x="0" y="193167"/>
                    <a:pt x="5334" y="161290"/>
                    <a:pt x="16002" y="133096"/>
                  </a:cubicBezTo>
                  <a:cubicBezTo>
                    <a:pt x="26797" y="104902"/>
                    <a:pt x="41910" y="80899"/>
                    <a:pt x="61595" y="61087"/>
                  </a:cubicBezTo>
                  <a:cubicBezTo>
                    <a:pt x="81280" y="41402"/>
                    <a:pt x="105029" y="26162"/>
                    <a:pt x="132715" y="15748"/>
                  </a:cubicBezTo>
                  <a:cubicBezTo>
                    <a:pt x="160528" y="5207"/>
                    <a:pt x="191516" y="0"/>
                    <a:pt x="22567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8" name="Shape 78">
              <a:extLst>
                <a:ext uri="{FF2B5EF4-FFF2-40B4-BE49-F238E27FC236}">
                  <a16:creationId xmlns:a16="http://schemas.microsoft.com/office/drawing/2014/main" id="{5CA43CE0-25F1-5B47-B69D-A1B3417E6920}"/>
                </a:ext>
              </a:extLst>
            </p:cNvPr>
            <p:cNvSpPr/>
            <p:nvPr/>
          </p:nvSpPr>
          <p:spPr>
            <a:xfrm>
              <a:off x="7063740" y="393954"/>
              <a:ext cx="178308" cy="433324"/>
            </a:xfrm>
            <a:custGeom>
              <a:avLst/>
              <a:gdLst/>
              <a:ahLst/>
              <a:cxnLst/>
              <a:rect l="0" t="0" r="0" b="0"/>
              <a:pathLst>
                <a:path w="178308" h="433324">
                  <a:moveTo>
                    <a:pt x="26162" y="0"/>
                  </a:moveTo>
                  <a:lnTo>
                    <a:pt x="137287" y="0"/>
                  </a:lnTo>
                  <a:lnTo>
                    <a:pt x="178308" y="2616"/>
                  </a:lnTo>
                  <a:lnTo>
                    <a:pt x="178308" y="74376"/>
                  </a:lnTo>
                  <a:lnTo>
                    <a:pt x="168894" y="71708"/>
                  </a:lnTo>
                  <a:cubicBezTo>
                    <a:pt x="157988" y="69882"/>
                    <a:pt x="145796" y="68961"/>
                    <a:pt x="132334" y="68961"/>
                  </a:cubicBezTo>
                  <a:lnTo>
                    <a:pt x="87757" y="68961"/>
                  </a:lnTo>
                  <a:lnTo>
                    <a:pt x="87757" y="363601"/>
                  </a:lnTo>
                  <a:lnTo>
                    <a:pt x="133603" y="363601"/>
                  </a:lnTo>
                  <a:cubicBezTo>
                    <a:pt x="145669" y="363601"/>
                    <a:pt x="156781" y="362839"/>
                    <a:pt x="166941" y="361299"/>
                  </a:cubicBezTo>
                  <a:lnTo>
                    <a:pt x="178308" y="358432"/>
                  </a:lnTo>
                  <a:lnTo>
                    <a:pt x="178308" y="430472"/>
                  </a:lnTo>
                  <a:lnTo>
                    <a:pt x="129667" y="433324"/>
                  </a:lnTo>
                  <a:lnTo>
                    <a:pt x="26162" y="433324"/>
                  </a:lnTo>
                  <a:cubicBezTo>
                    <a:pt x="18796" y="433324"/>
                    <a:pt x="12573" y="431165"/>
                    <a:pt x="7620" y="426720"/>
                  </a:cubicBezTo>
                  <a:cubicBezTo>
                    <a:pt x="2540" y="422402"/>
                    <a:pt x="0" y="415290"/>
                    <a:pt x="0" y="405511"/>
                  </a:cubicBezTo>
                  <a:lnTo>
                    <a:pt x="0" y="27813"/>
                  </a:lnTo>
                  <a:cubicBezTo>
                    <a:pt x="0" y="17907"/>
                    <a:pt x="2540" y="10922"/>
                    <a:pt x="7620" y="6477"/>
                  </a:cubicBezTo>
                  <a:cubicBezTo>
                    <a:pt x="12573" y="2159"/>
                    <a:pt x="18796" y="0"/>
                    <a:pt x="26162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9" name="Shape 79">
              <a:extLst>
                <a:ext uri="{FF2B5EF4-FFF2-40B4-BE49-F238E27FC236}">
                  <a16:creationId xmlns:a16="http://schemas.microsoft.com/office/drawing/2014/main" id="{01011475-7C4F-B146-A504-79FE239B2C2D}"/>
                </a:ext>
              </a:extLst>
            </p:cNvPr>
            <p:cNvSpPr/>
            <p:nvPr/>
          </p:nvSpPr>
          <p:spPr>
            <a:xfrm>
              <a:off x="6612636" y="392557"/>
              <a:ext cx="357378" cy="436753"/>
            </a:xfrm>
            <a:custGeom>
              <a:avLst/>
              <a:gdLst/>
              <a:ahLst/>
              <a:cxnLst/>
              <a:rect l="0" t="0" r="0" b="0"/>
              <a:pathLst>
                <a:path w="357378" h="436753">
                  <a:moveTo>
                    <a:pt x="318770" y="0"/>
                  </a:moveTo>
                  <a:cubicBezTo>
                    <a:pt x="326390" y="0"/>
                    <a:pt x="332740" y="381"/>
                    <a:pt x="337947" y="889"/>
                  </a:cubicBezTo>
                  <a:cubicBezTo>
                    <a:pt x="343027" y="1397"/>
                    <a:pt x="346964" y="2413"/>
                    <a:pt x="349758" y="3683"/>
                  </a:cubicBezTo>
                  <a:cubicBezTo>
                    <a:pt x="352552" y="5080"/>
                    <a:pt x="354584" y="6604"/>
                    <a:pt x="355600" y="8382"/>
                  </a:cubicBezTo>
                  <a:cubicBezTo>
                    <a:pt x="356743" y="10160"/>
                    <a:pt x="357378" y="12192"/>
                    <a:pt x="357378" y="14478"/>
                  </a:cubicBezTo>
                  <a:lnTo>
                    <a:pt x="357378" y="403860"/>
                  </a:lnTo>
                  <a:cubicBezTo>
                    <a:pt x="357378" y="409067"/>
                    <a:pt x="356489" y="413639"/>
                    <a:pt x="354584" y="417576"/>
                  </a:cubicBezTo>
                  <a:cubicBezTo>
                    <a:pt x="352806" y="421640"/>
                    <a:pt x="350520" y="424942"/>
                    <a:pt x="347472" y="427609"/>
                  </a:cubicBezTo>
                  <a:cubicBezTo>
                    <a:pt x="344424" y="430403"/>
                    <a:pt x="340868" y="432308"/>
                    <a:pt x="336677" y="433578"/>
                  </a:cubicBezTo>
                  <a:cubicBezTo>
                    <a:pt x="332613" y="434721"/>
                    <a:pt x="328422" y="435356"/>
                    <a:pt x="324231" y="435356"/>
                  </a:cubicBezTo>
                  <a:lnTo>
                    <a:pt x="286639" y="435356"/>
                  </a:lnTo>
                  <a:cubicBezTo>
                    <a:pt x="278892" y="435356"/>
                    <a:pt x="272161" y="434594"/>
                    <a:pt x="266446" y="433070"/>
                  </a:cubicBezTo>
                  <a:cubicBezTo>
                    <a:pt x="260731" y="431419"/>
                    <a:pt x="255524" y="428625"/>
                    <a:pt x="250698" y="424434"/>
                  </a:cubicBezTo>
                  <a:cubicBezTo>
                    <a:pt x="245872" y="420370"/>
                    <a:pt x="241300" y="414782"/>
                    <a:pt x="236728" y="407797"/>
                  </a:cubicBezTo>
                  <a:cubicBezTo>
                    <a:pt x="232283" y="400685"/>
                    <a:pt x="227330" y="391668"/>
                    <a:pt x="221742" y="380492"/>
                  </a:cubicBezTo>
                  <a:lnTo>
                    <a:pt x="113919" y="177800"/>
                  </a:lnTo>
                  <a:cubicBezTo>
                    <a:pt x="107569" y="165862"/>
                    <a:pt x="101219" y="152781"/>
                    <a:pt x="94742" y="138811"/>
                  </a:cubicBezTo>
                  <a:cubicBezTo>
                    <a:pt x="88265" y="124841"/>
                    <a:pt x="82550" y="111379"/>
                    <a:pt x="77343" y="98171"/>
                  </a:cubicBezTo>
                  <a:lnTo>
                    <a:pt x="76708" y="98171"/>
                  </a:lnTo>
                  <a:cubicBezTo>
                    <a:pt x="77597" y="114300"/>
                    <a:pt x="78232" y="130302"/>
                    <a:pt x="78740" y="146177"/>
                  </a:cubicBezTo>
                  <a:cubicBezTo>
                    <a:pt x="79121" y="162179"/>
                    <a:pt x="79375" y="178689"/>
                    <a:pt x="79375" y="195580"/>
                  </a:cubicBezTo>
                  <a:lnTo>
                    <a:pt x="79375" y="422275"/>
                  </a:lnTo>
                  <a:cubicBezTo>
                    <a:pt x="79375" y="424561"/>
                    <a:pt x="78740" y="426593"/>
                    <a:pt x="77597" y="428371"/>
                  </a:cubicBezTo>
                  <a:cubicBezTo>
                    <a:pt x="76327" y="430149"/>
                    <a:pt x="74168" y="431673"/>
                    <a:pt x="71247" y="432816"/>
                  </a:cubicBezTo>
                  <a:cubicBezTo>
                    <a:pt x="68199" y="434086"/>
                    <a:pt x="64135" y="434975"/>
                    <a:pt x="58928" y="435737"/>
                  </a:cubicBezTo>
                  <a:cubicBezTo>
                    <a:pt x="53848" y="436372"/>
                    <a:pt x="47244" y="436753"/>
                    <a:pt x="39243" y="436753"/>
                  </a:cubicBezTo>
                  <a:cubicBezTo>
                    <a:pt x="31369" y="436753"/>
                    <a:pt x="24892" y="436372"/>
                    <a:pt x="19812" y="435737"/>
                  </a:cubicBezTo>
                  <a:cubicBezTo>
                    <a:pt x="14605" y="434975"/>
                    <a:pt x="10668" y="434086"/>
                    <a:pt x="7747" y="432816"/>
                  </a:cubicBezTo>
                  <a:cubicBezTo>
                    <a:pt x="4826" y="431673"/>
                    <a:pt x="2794" y="430149"/>
                    <a:pt x="1651" y="428371"/>
                  </a:cubicBezTo>
                  <a:cubicBezTo>
                    <a:pt x="635" y="426593"/>
                    <a:pt x="0" y="424561"/>
                    <a:pt x="0" y="422275"/>
                  </a:cubicBezTo>
                  <a:lnTo>
                    <a:pt x="0" y="32893"/>
                  </a:lnTo>
                  <a:cubicBezTo>
                    <a:pt x="0" y="22352"/>
                    <a:pt x="3048" y="14478"/>
                    <a:pt x="9271" y="9271"/>
                  </a:cubicBezTo>
                  <a:cubicBezTo>
                    <a:pt x="15367" y="4064"/>
                    <a:pt x="22860" y="1397"/>
                    <a:pt x="31877" y="1397"/>
                  </a:cubicBezTo>
                  <a:lnTo>
                    <a:pt x="78994" y="1397"/>
                  </a:lnTo>
                  <a:cubicBezTo>
                    <a:pt x="87503" y="1397"/>
                    <a:pt x="94742" y="2159"/>
                    <a:pt x="100457" y="3556"/>
                  </a:cubicBezTo>
                  <a:cubicBezTo>
                    <a:pt x="106299" y="4953"/>
                    <a:pt x="111506" y="7366"/>
                    <a:pt x="116078" y="10795"/>
                  </a:cubicBezTo>
                  <a:cubicBezTo>
                    <a:pt x="120650" y="14097"/>
                    <a:pt x="124968" y="18796"/>
                    <a:pt x="128905" y="24638"/>
                  </a:cubicBezTo>
                  <a:cubicBezTo>
                    <a:pt x="132969" y="30607"/>
                    <a:pt x="137160" y="37846"/>
                    <a:pt x="141351" y="46609"/>
                  </a:cubicBezTo>
                  <a:lnTo>
                    <a:pt x="225679" y="204978"/>
                  </a:lnTo>
                  <a:cubicBezTo>
                    <a:pt x="230632" y="214630"/>
                    <a:pt x="235458" y="224028"/>
                    <a:pt x="240284" y="233299"/>
                  </a:cubicBezTo>
                  <a:cubicBezTo>
                    <a:pt x="245110" y="242570"/>
                    <a:pt x="249682" y="251841"/>
                    <a:pt x="254127" y="261112"/>
                  </a:cubicBezTo>
                  <a:cubicBezTo>
                    <a:pt x="258699" y="270383"/>
                    <a:pt x="263017" y="279400"/>
                    <a:pt x="267208" y="288417"/>
                  </a:cubicBezTo>
                  <a:cubicBezTo>
                    <a:pt x="271526" y="297307"/>
                    <a:pt x="275590" y="306197"/>
                    <a:pt x="279654" y="315214"/>
                  </a:cubicBezTo>
                  <a:lnTo>
                    <a:pt x="279908" y="315214"/>
                  </a:lnTo>
                  <a:cubicBezTo>
                    <a:pt x="279273" y="299466"/>
                    <a:pt x="278765" y="283210"/>
                    <a:pt x="278511" y="266319"/>
                  </a:cubicBezTo>
                  <a:cubicBezTo>
                    <a:pt x="278130" y="249301"/>
                    <a:pt x="278003" y="233172"/>
                    <a:pt x="278003" y="217678"/>
                  </a:cubicBezTo>
                  <a:lnTo>
                    <a:pt x="278003" y="14478"/>
                  </a:lnTo>
                  <a:cubicBezTo>
                    <a:pt x="278003" y="12192"/>
                    <a:pt x="278638" y="10160"/>
                    <a:pt x="279908" y="8382"/>
                  </a:cubicBezTo>
                  <a:cubicBezTo>
                    <a:pt x="281305" y="6604"/>
                    <a:pt x="283591" y="5080"/>
                    <a:pt x="286639" y="3683"/>
                  </a:cubicBezTo>
                  <a:cubicBezTo>
                    <a:pt x="289814" y="2413"/>
                    <a:pt x="293878" y="1397"/>
                    <a:pt x="299085" y="889"/>
                  </a:cubicBezTo>
                  <a:cubicBezTo>
                    <a:pt x="304165" y="381"/>
                    <a:pt x="310769" y="0"/>
                    <a:pt x="31877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10" name="Shape 80">
              <a:extLst>
                <a:ext uri="{FF2B5EF4-FFF2-40B4-BE49-F238E27FC236}">
                  <a16:creationId xmlns:a16="http://schemas.microsoft.com/office/drawing/2014/main" id="{0DB10325-11F4-D646-913F-727BFDA0E37D}"/>
                </a:ext>
              </a:extLst>
            </p:cNvPr>
            <p:cNvSpPr/>
            <p:nvPr/>
          </p:nvSpPr>
          <p:spPr>
            <a:xfrm>
              <a:off x="6354001" y="391922"/>
              <a:ext cx="204788" cy="437388"/>
            </a:xfrm>
            <a:custGeom>
              <a:avLst/>
              <a:gdLst/>
              <a:ahLst/>
              <a:cxnLst/>
              <a:rect l="0" t="0" r="0" b="0"/>
              <a:pathLst>
                <a:path w="204788" h="437388">
                  <a:moveTo>
                    <a:pt x="1207" y="0"/>
                  </a:moveTo>
                  <a:cubicBezTo>
                    <a:pt x="14415" y="0"/>
                    <a:pt x="24828" y="127"/>
                    <a:pt x="32703" y="508"/>
                  </a:cubicBezTo>
                  <a:cubicBezTo>
                    <a:pt x="40449" y="889"/>
                    <a:pt x="46546" y="1651"/>
                    <a:pt x="50864" y="2921"/>
                  </a:cubicBezTo>
                  <a:cubicBezTo>
                    <a:pt x="55309" y="4064"/>
                    <a:pt x="58357" y="5969"/>
                    <a:pt x="60261" y="8382"/>
                  </a:cubicBezTo>
                  <a:cubicBezTo>
                    <a:pt x="62166" y="10795"/>
                    <a:pt x="63817" y="14224"/>
                    <a:pt x="65088" y="18415"/>
                  </a:cubicBezTo>
                  <a:lnTo>
                    <a:pt x="199072" y="402463"/>
                  </a:lnTo>
                  <a:cubicBezTo>
                    <a:pt x="201740" y="410591"/>
                    <a:pt x="203391" y="416941"/>
                    <a:pt x="204153" y="421640"/>
                  </a:cubicBezTo>
                  <a:cubicBezTo>
                    <a:pt x="204788" y="426339"/>
                    <a:pt x="203898" y="429768"/>
                    <a:pt x="201485" y="432181"/>
                  </a:cubicBezTo>
                  <a:cubicBezTo>
                    <a:pt x="198945" y="434467"/>
                    <a:pt x="194628" y="435991"/>
                    <a:pt x="188405" y="436499"/>
                  </a:cubicBezTo>
                  <a:cubicBezTo>
                    <a:pt x="182181" y="437007"/>
                    <a:pt x="173545" y="437388"/>
                    <a:pt x="162623" y="437388"/>
                  </a:cubicBezTo>
                  <a:cubicBezTo>
                    <a:pt x="151193" y="437388"/>
                    <a:pt x="142303" y="437134"/>
                    <a:pt x="135953" y="436880"/>
                  </a:cubicBezTo>
                  <a:cubicBezTo>
                    <a:pt x="129603" y="436499"/>
                    <a:pt x="124778" y="435864"/>
                    <a:pt x="121348" y="434848"/>
                  </a:cubicBezTo>
                  <a:cubicBezTo>
                    <a:pt x="118046" y="433832"/>
                    <a:pt x="115760" y="432435"/>
                    <a:pt x="114364" y="430657"/>
                  </a:cubicBezTo>
                  <a:cubicBezTo>
                    <a:pt x="112966" y="428879"/>
                    <a:pt x="111951" y="426466"/>
                    <a:pt x="111061" y="423672"/>
                  </a:cubicBezTo>
                  <a:lnTo>
                    <a:pt x="81852" y="336550"/>
                  </a:lnTo>
                  <a:lnTo>
                    <a:pt x="0" y="336550"/>
                  </a:lnTo>
                  <a:lnTo>
                    <a:pt x="0" y="268859"/>
                  </a:lnTo>
                  <a:lnTo>
                    <a:pt x="61404" y="268859"/>
                  </a:lnTo>
                  <a:lnTo>
                    <a:pt x="190" y="84709"/>
                  </a:lnTo>
                  <a:lnTo>
                    <a:pt x="0" y="84709"/>
                  </a:lnTo>
                  <a:lnTo>
                    <a:pt x="0" y="22"/>
                  </a:lnTo>
                  <a:lnTo>
                    <a:pt x="120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11" name="Shape 81">
              <a:extLst>
                <a:ext uri="{FF2B5EF4-FFF2-40B4-BE49-F238E27FC236}">
                  <a16:creationId xmlns:a16="http://schemas.microsoft.com/office/drawing/2014/main" id="{9E4E8B74-B84F-9C4A-AA02-4EC8A04DD2A7}"/>
                </a:ext>
              </a:extLst>
            </p:cNvPr>
            <p:cNvSpPr/>
            <p:nvPr/>
          </p:nvSpPr>
          <p:spPr>
            <a:xfrm>
              <a:off x="7242048" y="396569"/>
              <a:ext cx="181737" cy="427856"/>
            </a:xfrm>
            <a:custGeom>
              <a:avLst/>
              <a:gdLst/>
              <a:ahLst/>
              <a:cxnLst/>
              <a:rect l="0" t="0" r="0" b="0"/>
              <a:pathLst>
                <a:path w="181737" h="427856">
                  <a:moveTo>
                    <a:pt x="0" y="0"/>
                  </a:moveTo>
                  <a:lnTo>
                    <a:pt x="12509" y="798"/>
                  </a:lnTo>
                  <a:cubicBezTo>
                    <a:pt x="28893" y="3068"/>
                    <a:pt x="43815" y="6465"/>
                    <a:pt x="57277" y="10974"/>
                  </a:cubicBezTo>
                  <a:cubicBezTo>
                    <a:pt x="84201" y="19990"/>
                    <a:pt x="106807" y="33326"/>
                    <a:pt x="125222" y="51106"/>
                  </a:cubicBezTo>
                  <a:cubicBezTo>
                    <a:pt x="143637" y="68886"/>
                    <a:pt x="157734" y="90857"/>
                    <a:pt x="167259" y="116891"/>
                  </a:cubicBezTo>
                  <a:cubicBezTo>
                    <a:pt x="176911" y="143053"/>
                    <a:pt x="181737" y="173280"/>
                    <a:pt x="181737" y="207696"/>
                  </a:cubicBezTo>
                  <a:cubicBezTo>
                    <a:pt x="181737" y="247447"/>
                    <a:pt x="176530" y="281357"/>
                    <a:pt x="166116" y="309677"/>
                  </a:cubicBezTo>
                  <a:cubicBezTo>
                    <a:pt x="155702" y="337871"/>
                    <a:pt x="140843" y="360986"/>
                    <a:pt x="121412" y="378765"/>
                  </a:cubicBezTo>
                  <a:cubicBezTo>
                    <a:pt x="101981" y="396672"/>
                    <a:pt x="78359" y="409753"/>
                    <a:pt x="50546" y="418136"/>
                  </a:cubicBezTo>
                  <a:cubicBezTo>
                    <a:pt x="36703" y="422327"/>
                    <a:pt x="21495" y="425470"/>
                    <a:pt x="4953" y="427565"/>
                  </a:cubicBezTo>
                  <a:lnTo>
                    <a:pt x="0" y="427856"/>
                  </a:lnTo>
                  <a:lnTo>
                    <a:pt x="0" y="355816"/>
                  </a:lnTo>
                  <a:lnTo>
                    <a:pt x="16256" y="351715"/>
                  </a:lnTo>
                  <a:cubicBezTo>
                    <a:pt x="32766" y="345365"/>
                    <a:pt x="46609" y="335966"/>
                    <a:pt x="57658" y="323394"/>
                  </a:cubicBezTo>
                  <a:cubicBezTo>
                    <a:pt x="68707" y="310694"/>
                    <a:pt x="76962" y="295072"/>
                    <a:pt x="82423" y="276277"/>
                  </a:cubicBezTo>
                  <a:cubicBezTo>
                    <a:pt x="87884" y="257608"/>
                    <a:pt x="90551" y="235637"/>
                    <a:pt x="90551" y="210745"/>
                  </a:cubicBezTo>
                  <a:cubicBezTo>
                    <a:pt x="90551" y="190171"/>
                    <a:pt x="88265" y="171121"/>
                    <a:pt x="83439" y="153468"/>
                  </a:cubicBezTo>
                  <a:cubicBezTo>
                    <a:pt x="78613" y="135815"/>
                    <a:pt x="70866" y="120447"/>
                    <a:pt x="60325" y="107494"/>
                  </a:cubicBezTo>
                  <a:cubicBezTo>
                    <a:pt x="49657" y="94540"/>
                    <a:pt x="36068" y="84507"/>
                    <a:pt x="19431" y="77268"/>
                  </a:cubicBezTo>
                  <a:lnTo>
                    <a:pt x="0" y="7176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12" name="Shape 82">
              <a:extLst>
                <a:ext uri="{FF2B5EF4-FFF2-40B4-BE49-F238E27FC236}">
                  <a16:creationId xmlns:a16="http://schemas.microsoft.com/office/drawing/2014/main" id="{2BE55BD6-B3CD-1940-8C3E-2F6BE4AD1B91}"/>
                </a:ext>
              </a:extLst>
            </p:cNvPr>
            <p:cNvSpPr/>
            <p:nvPr/>
          </p:nvSpPr>
          <p:spPr>
            <a:xfrm>
              <a:off x="6292596" y="476631"/>
              <a:ext cx="122809" cy="184150"/>
            </a:xfrm>
            <a:custGeom>
              <a:avLst/>
              <a:gdLst/>
              <a:ahLst/>
              <a:cxnLst/>
              <a:rect l="0" t="0" r="0" b="0"/>
              <a:pathLst>
                <a:path w="122809" h="184150">
                  <a:moveTo>
                    <a:pt x="61214" y="0"/>
                  </a:moveTo>
                  <a:lnTo>
                    <a:pt x="0" y="184150"/>
                  </a:lnTo>
                  <a:lnTo>
                    <a:pt x="122809" y="184150"/>
                  </a:lnTo>
                  <a:lnTo>
                    <a:pt x="61595" y="0"/>
                  </a:ln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13" name="Shape 83">
              <a:extLst>
                <a:ext uri="{FF2B5EF4-FFF2-40B4-BE49-F238E27FC236}">
                  <a16:creationId xmlns:a16="http://schemas.microsoft.com/office/drawing/2014/main" id="{6680766C-7A5C-8742-B670-F880DD49E3CE}"/>
                </a:ext>
              </a:extLst>
            </p:cNvPr>
            <p:cNvSpPr/>
            <p:nvPr/>
          </p:nvSpPr>
          <p:spPr>
            <a:xfrm>
              <a:off x="3857244" y="476631"/>
              <a:ext cx="122809" cy="184150"/>
            </a:xfrm>
            <a:custGeom>
              <a:avLst/>
              <a:gdLst/>
              <a:ahLst/>
              <a:cxnLst/>
              <a:rect l="0" t="0" r="0" b="0"/>
              <a:pathLst>
                <a:path w="122809" h="184150">
                  <a:moveTo>
                    <a:pt x="61214" y="0"/>
                  </a:moveTo>
                  <a:lnTo>
                    <a:pt x="0" y="184150"/>
                  </a:lnTo>
                  <a:lnTo>
                    <a:pt x="122809" y="184150"/>
                  </a:lnTo>
                  <a:lnTo>
                    <a:pt x="61595" y="0"/>
                  </a:ln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14" name="Shape 84">
              <a:extLst>
                <a:ext uri="{FF2B5EF4-FFF2-40B4-BE49-F238E27FC236}">
                  <a16:creationId xmlns:a16="http://schemas.microsoft.com/office/drawing/2014/main" id="{919B8E66-9BC0-2840-B4D6-451B1C2B1CC5}"/>
                </a:ext>
              </a:extLst>
            </p:cNvPr>
            <p:cNvSpPr/>
            <p:nvPr/>
          </p:nvSpPr>
          <p:spPr>
            <a:xfrm>
              <a:off x="7151497" y="462915"/>
              <a:ext cx="181102" cy="294640"/>
            </a:xfrm>
            <a:custGeom>
              <a:avLst/>
              <a:gdLst/>
              <a:ahLst/>
              <a:cxnLst/>
              <a:rect l="0" t="0" r="0" b="0"/>
              <a:pathLst>
                <a:path w="181102" h="294640">
                  <a:moveTo>
                    <a:pt x="0" y="0"/>
                  </a:moveTo>
                  <a:lnTo>
                    <a:pt x="0" y="294640"/>
                  </a:lnTo>
                  <a:lnTo>
                    <a:pt x="45847" y="294640"/>
                  </a:lnTo>
                  <a:cubicBezTo>
                    <a:pt x="69977" y="294640"/>
                    <a:pt x="90297" y="291592"/>
                    <a:pt x="106807" y="285369"/>
                  </a:cubicBezTo>
                  <a:cubicBezTo>
                    <a:pt x="123317" y="279019"/>
                    <a:pt x="137160" y="269621"/>
                    <a:pt x="148210" y="257048"/>
                  </a:cubicBezTo>
                  <a:cubicBezTo>
                    <a:pt x="159259" y="244348"/>
                    <a:pt x="167513" y="228727"/>
                    <a:pt x="172974" y="209931"/>
                  </a:cubicBezTo>
                  <a:cubicBezTo>
                    <a:pt x="178435" y="191262"/>
                    <a:pt x="181102" y="169291"/>
                    <a:pt x="181102" y="144399"/>
                  </a:cubicBezTo>
                  <a:cubicBezTo>
                    <a:pt x="181102" y="123825"/>
                    <a:pt x="178816" y="104775"/>
                    <a:pt x="173990" y="87122"/>
                  </a:cubicBezTo>
                  <a:cubicBezTo>
                    <a:pt x="169164" y="69469"/>
                    <a:pt x="161417" y="54102"/>
                    <a:pt x="150876" y="41148"/>
                  </a:cubicBezTo>
                  <a:cubicBezTo>
                    <a:pt x="140209" y="28194"/>
                    <a:pt x="126619" y="18161"/>
                    <a:pt x="109982" y="10922"/>
                  </a:cubicBezTo>
                  <a:cubicBezTo>
                    <a:pt x="93345" y="3683"/>
                    <a:pt x="71501" y="0"/>
                    <a:pt x="44577" y="0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15" name="Shape 85">
              <a:extLst>
                <a:ext uri="{FF2B5EF4-FFF2-40B4-BE49-F238E27FC236}">
                  <a16:creationId xmlns:a16="http://schemas.microsoft.com/office/drawing/2014/main" id="{6DC83D45-B680-1D4B-ADFE-AE0332CCADD1}"/>
                </a:ext>
              </a:extLst>
            </p:cNvPr>
            <p:cNvSpPr/>
            <p:nvPr/>
          </p:nvSpPr>
          <p:spPr>
            <a:xfrm>
              <a:off x="838594" y="458597"/>
              <a:ext cx="225362" cy="303657"/>
            </a:xfrm>
            <a:custGeom>
              <a:avLst/>
              <a:gdLst/>
              <a:ahLst/>
              <a:cxnLst/>
              <a:rect l="0" t="0" r="0" b="0"/>
              <a:pathLst>
                <a:path w="225362" h="303657">
                  <a:moveTo>
                    <a:pt x="113856" y="0"/>
                  </a:moveTo>
                  <a:cubicBezTo>
                    <a:pt x="92202" y="0"/>
                    <a:pt x="74117" y="4064"/>
                    <a:pt x="59601" y="12192"/>
                  </a:cubicBezTo>
                  <a:cubicBezTo>
                    <a:pt x="45098" y="20320"/>
                    <a:pt x="33376" y="31242"/>
                    <a:pt x="24448" y="44831"/>
                  </a:cubicBezTo>
                  <a:cubicBezTo>
                    <a:pt x="15519" y="58420"/>
                    <a:pt x="9207" y="74422"/>
                    <a:pt x="5525" y="92583"/>
                  </a:cubicBezTo>
                  <a:cubicBezTo>
                    <a:pt x="1842" y="110744"/>
                    <a:pt x="0" y="130048"/>
                    <a:pt x="0" y="150368"/>
                  </a:cubicBezTo>
                  <a:cubicBezTo>
                    <a:pt x="0" y="173990"/>
                    <a:pt x="1791" y="195199"/>
                    <a:pt x="5359" y="214122"/>
                  </a:cubicBezTo>
                  <a:cubicBezTo>
                    <a:pt x="8928" y="233045"/>
                    <a:pt x="14961" y="249174"/>
                    <a:pt x="23444" y="262509"/>
                  </a:cubicBezTo>
                  <a:cubicBezTo>
                    <a:pt x="31928" y="275844"/>
                    <a:pt x="43307" y="286131"/>
                    <a:pt x="57595" y="293116"/>
                  </a:cubicBezTo>
                  <a:cubicBezTo>
                    <a:pt x="71882" y="300228"/>
                    <a:pt x="89853" y="303657"/>
                    <a:pt x="111506" y="303657"/>
                  </a:cubicBezTo>
                  <a:cubicBezTo>
                    <a:pt x="133160" y="303657"/>
                    <a:pt x="151244" y="299720"/>
                    <a:pt x="165760" y="291592"/>
                  </a:cubicBezTo>
                  <a:cubicBezTo>
                    <a:pt x="180264" y="283591"/>
                    <a:pt x="191986" y="272669"/>
                    <a:pt x="200914" y="258826"/>
                  </a:cubicBezTo>
                  <a:cubicBezTo>
                    <a:pt x="209842" y="244983"/>
                    <a:pt x="216154" y="228854"/>
                    <a:pt x="219837" y="210439"/>
                  </a:cubicBezTo>
                  <a:cubicBezTo>
                    <a:pt x="223520" y="192024"/>
                    <a:pt x="225362" y="172466"/>
                    <a:pt x="225362" y="151638"/>
                  </a:cubicBezTo>
                  <a:cubicBezTo>
                    <a:pt x="225362" y="128905"/>
                    <a:pt x="223584" y="108204"/>
                    <a:pt x="220002" y="89535"/>
                  </a:cubicBezTo>
                  <a:cubicBezTo>
                    <a:pt x="216433" y="70866"/>
                    <a:pt x="210350" y="54991"/>
                    <a:pt x="201752" y="41656"/>
                  </a:cubicBezTo>
                  <a:cubicBezTo>
                    <a:pt x="193154" y="28321"/>
                    <a:pt x="181724" y="18161"/>
                    <a:pt x="167437" y="10922"/>
                  </a:cubicBezTo>
                  <a:cubicBezTo>
                    <a:pt x="153149" y="3556"/>
                    <a:pt x="135280" y="0"/>
                    <a:pt x="113856" y="0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16" name="Shape 86">
              <a:extLst>
                <a:ext uri="{FF2B5EF4-FFF2-40B4-BE49-F238E27FC236}">
                  <a16:creationId xmlns:a16="http://schemas.microsoft.com/office/drawing/2014/main" id="{F029C2FA-29F1-C846-966A-3BDAC3B460AF}"/>
                </a:ext>
              </a:extLst>
            </p:cNvPr>
            <p:cNvSpPr/>
            <p:nvPr/>
          </p:nvSpPr>
          <p:spPr>
            <a:xfrm>
              <a:off x="7063740" y="393954"/>
              <a:ext cx="360045" cy="433324"/>
            </a:xfrm>
            <a:custGeom>
              <a:avLst/>
              <a:gdLst/>
              <a:ahLst/>
              <a:cxnLst/>
              <a:rect l="0" t="0" r="0" b="0"/>
              <a:pathLst>
                <a:path w="360045" h="433324">
                  <a:moveTo>
                    <a:pt x="26162" y="0"/>
                  </a:moveTo>
                  <a:lnTo>
                    <a:pt x="137287" y="0"/>
                  </a:lnTo>
                  <a:cubicBezTo>
                    <a:pt x="175895" y="0"/>
                    <a:pt x="208661" y="4572"/>
                    <a:pt x="235585" y="13589"/>
                  </a:cubicBezTo>
                  <a:cubicBezTo>
                    <a:pt x="262509" y="22606"/>
                    <a:pt x="285115" y="35941"/>
                    <a:pt x="303530" y="53721"/>
                  </a:cubicBezTo>
                  <a:cubicBezTo>
                    <a:pt x="321945" y="71501"/>
                    <a:pt x="336042" y="93472"/>
                    <a:pt x="345567" y="119507"/>
                  </a:cubicBezTo>
                  <a:cubicBezTo>
                    <a:pt x="355219" y="145669"/>
                    <a:pt x="360045" y="175895"/>
                    <a:pt x="360045" y="210312"/>
                  </a:cubicBezTo>
                  <a:cubicBezTo>
                    <a:pt x="360045" y="250063"/>
                    <a:pt x="354838" y="283972"/>
                    <a:pt x="344424" y="312293"/>
                  </a:cubicBezTo>
                  <a:cubicBezTo>
                    <a:pt x="334010" y="340487"/>
                    <a:pt x="319151" y="363601"/>
                    <a:pt x="299720" y="381381"/>
                  </a:cubicBezTo>
                  <a:cubicBezTo>
                    <a:pt x="280289" y="399288"/>
                    <a:pt x="256667" y="412369"/>
                    <a:pt x="228853" y="420751"/>
                  </a:cubicBezTo>
                  <a:cubicBezTo>
                    <a:pt x="201168" y="429133"/>
                    <a:pt x="168021" y="433324"/>
                    <a:pt x="129667" y="433324"/>
                  </a:cubicBezTo>
                  <a:lnTo>
                    <a:pt x="26162" y="433324"/>
                  </a:lnTo>
                  <a:cubicBezTo>
                    <a:pt x="18796" y="433324"/>
                    <a:pt x="12573" y="431165"/>
                    <a:pt x="7620" y="426720"/>
                  </a:cubicBezTo>
                  <a:cubicBezTo>
                    <a:pt x="2540" y="422402"/>
                    <a:pt x="0" y="415290"/>
                    <a:pt x="0" y="405511"/>
                  </a:cubicBezTo>
                  <a:lnTo>
                    <a:pt x="0" y="27813"/>
                  </a:lnTo>
                  <a:cubicBezTo>
                    <a:pt x="0" y="17907"/>
                    <a:pt x="2540" y="10922"/>
                    <a:pt x="7620" y="6477"/>
                  </a:cubicBezTo>
                  <a:cubicBezTo>
                    <a:pt x="12573" y="2159"/>
                    <a:pt x="18796" y="0"/>
                    <a:pt x="26162" y="0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17" name="Shape 87">
              <a:extLst>
                <a:ext uri="{FF2B5EF4-FFF2-40B4-BE49-F238E27FC236}">
                  <a16:creationId xmlns:a16="http://schemas.microsoft.com/office/drawing/2014/main" id="{EF9A482B-83F1-5541-8E72-F957DE77B546}"/>
                </a:ext>
              </a:extLst>
            </p:cNvPr>
            <p:cNvSpPr/>
            <p:nvPr/>
          </p:nvSpPr>
          <p:spPr>
            <a:xfrm>
              <a:off x="3436620" y="393954"/>
              <a:ext cx="256921" cy="433324"/>
            </a:xfrm>
            <a:custGeom>
              <a:avLst/>
              <a:gdLst/>
              <a:ahLst/>
              <a:cxnLst/>
              <a:rect l="0" t="0" r="0" b="0"/>
              <a:pathLst>
                <a:path w="256921" h="433324">
                  <a:moveTo>
                    <a:pt x="26162" y="0"/>
                  </a:moveTo>
                  <a:lnTo>
                    <a:pt x="242443" y="0"/>
                  </a:lnTo>
                  <a:cubicBezTo>
                    <a:pt x="244475" y="0"/>
                    <a:pt x="246253" y="508"/>
                    <a:pt x="247777" y="1651"/>
                  </a:cubicBezTo>
                  <a:cubicBezTo>
                    <a:pt x="249428" y="2794"/>
                    <a:pt x="250698" y="4699"/>
                    <a:pt x="251841" y="7493"/>
                  </a:cubicBezTo>
                  <a:cubicBezTo>
                    <a:pt x="252984" y="10287"/>
                    <a:pt x="253746" y="13843"/>
                    <a:pt x="254381" y="18288"/>
                  </a:cubicBezTo>
                  <a:cubicBezTo>
                    <a:pt x="254889" y="22606"/>
                    <a:pt x="255143" y="28067"/>
                    <a:pt x="255143" y="34798"/>
                  </a:cubicBezTo>
                  <a:cubicBezTo>
                    <a:pt x="255143" y="41021"/>
                    <a:pt x="254889" y="46355"/>
                    <a:pt x="254381" y="50673"/>
                  </a:cubicBezTo>
                  <a:cubicBezTo>
                    <a:pt x="253746" y="55118"/>
                    <a:pt x="252984" y="58547"/>
                    <a:pt x="251841" y="61214"/>
                  </a:cubicBezTo>
                  <a:cubicBezTo>
                    <a:pt x="250698" y="64008"/>
                    <a:pt x="249428" y="65913"/>
                    <a:pt x="247777" y="67183"/>
                  </a:cubicBezTo>
                  <a:cubicBezTo>
                    <a:pt x="246253" y="68326"/>
                    <a:pt x="244475" y="68961"/>
                    <a:pt x="242443" y="68961"/>
                  </a:cubicBezTo>
                  <a:lnTo>
                    <a:pt x="87757" y="68961"/>
                  </a:lnTo>
                  <a:lnTo>
                    <a:pt x="87757" y="174752"/>
                  </a:lnTo>
                  <a:lnTo>
                    <a:pt x="218694" y="174752"/>
                  </a:lnTo>
                  <a:cubicBezTo>
                    <a:pt x="220726" y="174752"/>
                    <a:pt x="222504" y="175387"/>
                    <a:pt x="224155" y="176657"/>
                  </a:cubicBezTo>
                  <a:cubicBezTo>
                    <a:pt x="225933" y="177800"/>
                    <a:pt x="227330" y="179705"/>
                    <a:pt x="228346" y="182372"/>
                  </a:cubicBezTo>
                  <a:cubicBezTo>
                    <a:pt x="229489" y="184912"/>
                    <a:pt x="230378" y="188341"/>
                    <a:pt x="230886" y="192659"/>
                  </a:cubicBezTo>
                  <a:cubicBezTo>
                    <a:pt x="231521" y="197104"/>
                    <a:pt x="231775" y="202311"/>
                    <a:pt x="231775" y="208661"/>
                  </a:cubicBezTo>
                  <a:cubicBezTo>
                    <a:pt x="231775" y="215138"/>
                    <a:pt x="231521" y="220472"/>
                    <a:pt x="230886" y="224663"/>
                  </a:cubicBezTo>
                  <a:cubicBezTo>
                    <a:pt x="230378" y="228981"/>
                    <a:pt x="229489" y="232283"/>
                    <a:pt x="228346" y="234950"/>
                  </a:cubicBezTo>
                  <a:cubicBezTo>
                    <a:pt x="227330" y="237490"/>
                    <a:pt x="225933" y="239268"/>
                    <a:pt x="224155" y="240411"/>
                  </a:cubicBezTo>
                  <a:cubicBezTo>
                    <a:pt x="222504" y="241554"/>
                    <a:pt x="220726" y="242062"/>
                    <a:pt x="218694" y="242062"/>
                  </a:cubicBezTo>
                  <a:lnTo>
                    <a:pt x="87757" y="242062"/>
                  </a:lnTo>
                  <a:lnTo>
                    <a:pt x="87757" y="364363"/>
                  </a:lnTo>
                  <a:lnTo>
                    <a:pt x="243840" y="364363"/>
                  </a:lnTo>
                  <a:cubicBezTo>
                    <a:pt x="245872" y="364363"/>
                    <a:pt x="247650" y="364998"/>
                    <a:pt x="249301" y="366141"/>
                  </a:cubicBezTo>
                  <a:cubicBezTo>
                    <a:pt x="250952" y="367411"/>
                    <a:pt x="252349" y="369316"/>
                    <a:pt x="253492" y="371983"/>
                  </a:cubicBezTo>
                  <a:cubicBezTo>
                    <a:pt x="254635" y="374650"/>
                    <a:pt x="255524" y="378206"/>
                    <a:pt x="256032" y="382524"/>
                  </a:cubicBezTo>
                  <a:cubicBezTo>
                    <a:pt x="256540" y="386969"/>
                    <a:pt x="256921" y="392303"/>
                    <a:pt x="256921" y="398780"/>
                  </a:cubicBezTo>
                  <a:cubicBezTo>
                    <a:pt x="256921" y="405257"/>
                    <a:pt x="256540" y="410718"/>
                    <a:pt x="256032" y="415036"/>
                  </a:cubicBezTo>
                  <a:cubicBezTo>
                    <a:pt x="255524" y="419354"/>
                    <a:pt x="254635" y="422910"/>
                    <a:pt x="253492" y="425577"/>
                  </a:cubicBezTo>
                  <a:cubicBezTo>
                    <a:pt x="252349" y="428244"/>
                    <a:pt x="250952" y="430276"/>
                    <a:pt x="249301" y="431419"/>
                  </a:cubicBezTo>
                  <a:cubicBezTo>
                    <a:pt x="247650" y="432689"/>
                    <a:pt x="245872" y="433324"/>
                    <a:pt x="243840" y="433324"/>
                  </a:cubicBezTo>
                  <a:lnTo>
                    <a:pt x="26162" y="433324"/>
                  </a:lnTo>
                  <a:cubicBezTo>
                    <a:pt x="18796" y="433324"/>
                    <a:pt x="12573" y="431165"/>
                    <a:pt x="7620" y="426720"/>
                  </a:cubicBezTo>
                  <a:cubicBezTo>
                    <a:pt x="2540" y="422402"/>
                    <a:pt x="0" y="415290"/>
                    <a:pt x="0" y="405511"/>
                  </a:cubicBezTo>
                  <a:lnTo>
                    <a:pt x="0" y="27813"/>
                  </a:lnTo>
                  <a:cubicBezTo>
                    <a:pt x="0" y="17907"/>
                    <a:pt x="2540" y="10922"/>
                    <a:pt x="7620" y="6477"/>
                  </a:cubicBezTo>
                  <a:cubicBezTo>
                    <a:pt x="12573" y="2159"/>
                    <a:pt x="18796" y="0"/>
                    <a:pt x="26162" y="0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18" name="Shape 88">
              <a:extLst>
                <a:ext uri="{FF2B5EF4-FFF2-40B4-BE49-F238E27FC236}">
                  <a16:creationId xmlns:a16="http://schemas.microsoft.com/office/drawing/2014/main" id="{FCB6AA23-1322-CF41-B478-0C778CB286BB}"/>
                </a:ext>
              </a:extLst>
            </p:cNvPr>
            <p:cNvSpPr/>
            <p:nvPr/>
          </p:nvSpPr>
          <p:spPr>
            <a:xfrm>
              <a:off x="3055112" y="393954"/>
              <a:ext cx="331470" cy="435356"/>
            </a:xfrm>
            <a:custGeom>
              <a:avLst/>
              <a:gdLst/>
              <a:ahLst/>
              <a:cxnLst/>
              <a:rect l="0" t="0" r="0" b="0"/>
              <a:pathLst>
                <a:path w="331470" h="435356">
                  <a:moveTo>
                    <a:pt x="13081" y="0"/>
                  </a:moveTo>
                  <a:lnTo>
                    <a:pt x="318516" y="0"/>
                  </a:lnTo>
                  <a:cubicBezTo>
                    <a:pt x="320421" y="0"/>
                    <a:pt x="322326" y="635"/>
                    <a:pt x="323977" y="1778"/>
                  </a:cubicBezTo>
                  <a:cubicBezTo>
                    <a:pt x="325628" y="3048"/>
                    <a:pt x="327025" y="5080"/>
                    <a:pt x="328168" y="7874"/>
                  </a:cubicBezTo>
                  <a:cubicBezTo>
                    <a:pt x="329311" y="10668"/>
                    <a:pt x="330073" y="14351"/>
                    <a:pt x="330708" y="19050"/>
                  </a:cubicBezTo>
                  <a:cubicBezTo>
                    <a:pt x="331216" y="23749"/>
                    <a:pt x="331470" y="29464"/>
                    <a:pt x="331470" y="36195"/>
                  </a:cubicBezTo>
                  <a:cubicBezTo>
                    <a:pt x="331470" y="42672"/>
                    <a:pt x="331216" y="48133"/>
                    <a:pt x="330708" y="52705"/>
                  </a:cubicBezTo>
                  <a:cubicBezTo>
                    <a:pt x="330073" y="57277"/>
                    <a:pt x="329311" y="60960"/>
                    <a:pt x="328168" y="63754"/>
                  </a:cubicBezTo>
                  <a:cubicBezTo>
                    <a:pt x="327025" y="66548"/>
                    <a:pt x="325628" y="68580"/>
                    <a:pt x="323977" y="69977"/>
                  </a:cubicBezTo>
                  <a:cubicBezTo>
                    <a:pt x="322326" y="71374"/>
                    <a:pt x="320421" y="72009"/>
                    <a:pt x="318516" y="72009"/>
                  </a:cubicBezTo>
                  <a:lnTo>
                    <a:pt x="209931" y="72009"/>
                  </a:lnTo>
                  <a:lnTo>
                    <a:pt x="209931" y="421259"/>
                  </a:lnTo>
                  <a:cubicBezTo>
                    <a:pt x="209931" y="423418"/>
                    <a:pt x="209296" y="425450"/>
                    <a:pt x="207772" y="427228"/>
                  </a:cubicBezTo>
                  <a:cubicBezTo>
                    <a:pt x="206375" y="429006"/>
                    <a:pt x="203962" y="430530"/>
                    <a:pt x="200533" y="431673"/>
                  </a:cubicBezTo>
                  <a:cubicBezTo>
                    <a:pt x="197231" y="432689"/>
                    <a:pt x="192786" y="433578"/>
                    <a:pt x="187071" y="434340"/>
                  </a:cubicBezTo>
                  <a:cubicBezTo>
                    <a:pt x="181356" y="434975"/>
                    <a:pt x="174244" y="435356"/>
                    <a:pt x="165735" y="435356"/>
                  </a:cubicBezTo>
                  <a:cubicBezTo>
                    <a:pt x="157226" y="435356"/>
                    <a:pt x="150241" y="434975"/>
                    <a:pt x="144526" y="434340"/>
                  </a:cubicBezTo>
                  <a:cubicBezTo>
                    <a:pt x="138811" y="433578"/>
                    <a:pt x="134239" y="432689"/>
                    <a:pt x="130937" y="431673"/>
                  </a:cubicBezTo>
                  <a:cubicBezTo>
                    <a:pt x="127635" y="430530"/>
                    <a:pt x="125222" y="429006"/>
                    <a:pt x="123698" y="427228"/>
                  </a:cubicBezTo>
                  <a:cubicBezTo>
                    <a:pt x="122301" y="425450"/>
                    <a:pt x="121539" y="423418"/>
                    <a:pt x="121539" y="421259"/>
                  </a:cubicBezTo>
                  <a:lnTo>
                    <a:pt x="121539" y="72009"/>
                  </a:lnTo>
                  <a:lnTo>
                    <a:pt x="13081" y="72009"/>
                  </a:lnTo>
                  <a:cubicBezTo>
                    <a:pt x="10795" y="72009"/>
                    <a:pt x="8890" y="71374"/>
                    <a:pt x="7366" y="69977"/>
                  </a:cubicBezTo>
                  <a:cubicBezTo>
                    <a:pt x="5842" y="68580"/>
                    <a:pt x="4445" y="66548"/>
                    <a:pt x="3302" y="63754"/>
                  </a:cubicBezTo>
                  <a:cubicBezTo>
                    <a:pt x="2286" y="60960"/>
                    <a:pt x="1397" y="57277"/>
                    <a:pt x="889" y="52705"/>
                  </a:cubicBezTo>
                  <a:cubicBezTo>
                    <a:pt x="254" y="48133"/>
                    <a:pt x="0" y="42672"/>
                    <a:pt x="0" y="36195"/>
                  </a:cubicBezTo>
                  <a:cubicBezTo>
                    <a:pt x="0" y="29464"/>
                    <a:pt x="254" y="23749"/>
                    <a:pt x="889" y="19050"/>
                  </a:cubicBezTo>
                  <a:cubicBezTo>
                    <a:pt x="1397" y="14351"/>
                    <a:pt x="2286" y="10668"/>
                    <a:pt x="3302" y="7874"/>
                  </a:cubicBezTo>
                  <a:cubicBezTo>
                    <a:pt x="4445" y="5080"/>
                    <a:pt x="5842" y="3048"/>
                    <a:pt x="7366" y="1778"/>
                  </a:cubicBezTo>
                  <a:cubicBezTo>
                    <a:pt x="8890" y="635"/>
                    <a:pt x="10795" y="0"/>
                    <a:pt x="13081" y="0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19" name="Shape 89">
              <a:extLst>
                <a:ext uri="{FF2B5EF4-FFF2-40B4-BE49-F238E27FC236}">
                  <a16:creationId xmlns:a16="http://schemas.microsoft.com/office/drawing/2014/main" id="{5990AD54-7E35-5D44-A153-135293204693}"/>
                </a:ext>
              </a:extLst>
            </p:cNvPr>
            <p:cNvSpPr/>
            <p:nvPr/>
          </p:nvSpPr>
          <p:spPr>
            <a:xfrm>
              <a:off x="2604516" y="393954"/>
              <a:ext cx="256921" cy="433324"/>
            </a:xfrm>
            <a:custGeom>
              <a:avLst/>
              <a:gdLst/>
              <a:ahLst/>
              <a:cxnLst/>
              <a:rect l="0" t="0" r="0" b="0"/>
              <a:pathLst>
                <a:path w="256921" h="433324">
                  <a:moveTo>
                    <a:pt x="26162" y="0"/>
                  </a:moveTo>
                  <a:lnTo>
                    <a:pt x="242443" y="0"/>
                  </a:lnTo>
                  <a:cubicBezTo>
                    <a:pt x="244475" y="0"/>
                    <a:pt x="246253" y="508"/>
                    <a:pt x="247777" y="1651"/>
                  </a:cubicBezTo>
                  <a:cubicBezTo>
                    <a:pt x="249428" y="2794"/>
                    <a:pt x="250698" y="4699"/>
                    <a:pt x="251841" y="7493"/>
                  </a:cubicBezTo>
                  <a:cubicBezTo>
                    <a:pt x="252984" y="10287"/>
                    <a:pt x="253746" y="13843"/>
                    <a:pt x="254381" y="18288"/>
                  </a:cubicBezTo>
                  <a:cubicBezTo>
                    <a:pt x="254889" y="22606"/>
                    <a:pt x="255143" y="28067"/>
                    <a:pt x="255143" y="34798"/>
                  </a:cubicBezTo>
                  <a:cubicBezTo>
                    <a:pt x="255143" y="41021"/>
                    <a:pt x="254889" y="46355"/>
                    <a:pt x="254381" y="50673"/>
                  </a:cubicBezTo>
                  <a:cubicBezTo>
                    <a:pt x="253746" y="55118"/>
                    <a:pt x="252984" y="58547"/>
                    <a:pt x="251841" y="61214"/>
                  </a:cubicBezTo>
                  <a:cubicBezTo>
                    <a:pt x="250698" y="64008"/>
                    <a:pt x="249428" y="65913"/>
                    <a:pt x="247777" y="67183"/>
                  </a:cubicBezTo>
                  <a:cubicBezTo>
                    <a:pt x="246253" y="68326"/>
                    <a:pt x="244475" y="68961"/>
                    <a:pt x="242443" y="68961"/>
                  </a:cubicBezTo>
                  <a:lnTo>
                    <a:pt x="87757" y="68961"/>
                  </a:lnTo>
                  <a:lnTo>
                    <a:pt x="87757" y="174752"/>
                  </a:lnTo>
                  <a:lnTo>
                    <a:pt x="218694" y="174752"/>
                  </a:lnTo>
                  <a:cubicBezTo>
                    <a:pt x="220726" y="174752"/>
                    <a:pt x="222504" y="175387"/>
                    <a:pt x="224155" y="176657"/>
                  </a:cubicBezTo>
                  <a:cubicBezTo>
                    <a:pt x="225933" y="177800"/>
                    <a:pt x="227330" y="179705"/>
                    <a:pt x="228346" y="182372"/>
                  </a:cubicBezTo>
                  <a:cubicBezTo>
                    <a:pt x="229489" y="184912"/>
                    <a:pt x="230378" y="188341"/>
                    <a:pt x="230886" y="192659"/>
                  </a:cubicBezTo>
                  <a:cubicBezTo>
                    <a:pt x="231521" y="197104"/>
                    <a:pt x="231775" y="202311"/>
                    <a:pt x="231775" y="208661"/>
                  </a:cubicBezTo>
                  <a:cubicBezTo>
                    <a:pt x="231775" y="215138"/>
                    <a:pt x="231521" y="220472"/>
                    <a:pt x="230886" y="224663"/>
                  </a:cubicBezTo>
                  <a:cubicBezTo>
                    <a:pt x="230378" y="228981"/>
                    <a:pt x="229489" y="232283"/>
                    <a:pt x="228346" y="234950"/>
                  </a:cubicBezTo>
                  <a:cubicBezTo>
                    <a:pt x="227330" y="237490"/>
                    <a:pt x="225933" y="239268"/>
                    <a:pt x="224155" y="240411"/>
                  </a:cubicBezTo>
                  <a:cubicBezTo>
                    <a:pt x="222504" y="241554"/>
                    <a:pt x="220726" y="242062"/>
                    <a:pt x="218694" y="242062"/>
                  </a:cubicBezTo>
                  <a:lnTo>
                    <a:pt x="87757" y="242062"/>
                  </a:lnTo>
                  <a:lnTo>
                    <a:pt x="87757" y="364363"/>
                  </a:lnTo>
                  <a:lnTo>
                    <a:pt x="243840" y="364363"/>
                  </a:lnTo>
                  <a:cubicBezTo>
                    <a:pt x="245872" y="364363"/>
                    <a:pt x="247650" y="364998"/>
                    <a:pt x="249301" y="366141"/>
                  </a:cubicBezTo>
                  <a:cubicBezTo>
                    <a:pt x="250952" y="367411"/>
                    <a:pt x="252349" y="369316"/>
                    <a:pt x="253492" y="371983"/>
                  </a:cubicBezTo>
                  <a:cubicBezTo>
                    <a:pt x="254635" y="374650"/>
                    <a:pt x="255524" y="378206"/>
                    <a:pt x="256032" y="382524"/>
                  </a:cubicBezTo>
                  <a:cubicBezTo>
                    <a:pt x="256540" y="386969"/>
                    <a:pt x="256921" y="392303"/>
                    <a:pt x="256921" y="398780"/>
                  </a:cubicBezTo>
                  <a:cubicBezTo>
                    <a:pt x="256921" y="405257"/>
                    <a:pt x="256540" y="410718"/>
                    <a:pt x="256032" y="415036"/>
                  </a:cubicBezTo>
                  <a:cubicBezTo>
                    <a:pt x="255524" y="419354"/>
                    <a:pt x="254635" y="422910"/>
                    <a:pt x="253492" y="425577"/>
                  </a:cubicBezTo>
                  <a:cubicBezTo>
                    <a:pt x="252349" y="428244"/>
                    <a:pt x="250952" y="430276"/>
                    <a:pt x="249301" y="431419"/>
                  </a:cubicBezTo>
                  <a:cubicBezTo>
                    <a:pt x="247650" y="432689"/>
                    <a:pt x="245872" y="433324"/>
                    <a:pt x="243840" y="433324"/>
                  </a:cubicBezTo>
                  <a:lnTo>
                    <a:pt x="26162" y="433324"/>
                  </a:lnTo>
                  <a:cubicBezTo>
                    <a:pt x="18796" y="433324"/>
                    <a:pt x="12573" y="431165"/>
                    <a:pt x="7620" y="426720"/>
                  </a:cubicBezTo>
                  <a:cubicBezTo>
                    <a:pt x="2540" y="422402"/>
                    <a:pt x="0" y="415290"/>
                    <a:pt x="0" y="405511"/>
                  </a:cubicBezTo>
                  <a:lnTo>
                    <a:pt x="0" y="27813"/>
                  </a:lnTo>
                  <a:cubicBezTo>
                    <a:pt x="0" y="17907"/>
                    <a:pt x="2540" y="10922"/>
                    <a:pt x="7620" y="6477"/>
                  </a:cubicBezTo>
                  <a:cubicBezTo>
                    <a:pt x="12573" y="2159"/>
                    <a:pt x="18796" y="0"/>
                    <a:pt x="26162" y="0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20" name="Shape 90">
              <a:extLst>
                <a:ext uri="{FF2B5EF4-FFF2-40B4-BE49-F238E27FC236}">
                  <a16:creationId xmlns:a16="http://schemas.microsoft.com/office/drawing/2014/main" id="{536F857D-77D4-C244-A07E-AF682C966E15}"/>
                </a:ext>
              </a:extLst>
            </p:cNvPr>
            <p:cNvSpPr/>
            <p:nvPr/>
          </p:nvSpPr>
          <p:spPr>
            <a:xfrm>
              <a:off x="6612636" y="392557"/>
              <a:ext cx="357378" cy="436753"/>
            </a:xfrm>
            <a:custGeom>
              <a:avLst/>
              <a:gdLst/>
              <a:ahLst/>
              <a:cxnLst/>
              <a:rect l="0" t="0" r="0" b="0"/>
              <a:pathLst>
                <a:path w="357378" h="436753">
                  <a:moveTo>
                    <a:pt x="318770" y="0"/>
                  </a:moveTo>
                  <a:cubicBezTo>
                    <a:pt x="326390" y="0"/>
                    <a:pt x="332740" y="381"/>
                    <a:pt x="337947" y="889"/>
                  </a:cubicBezTo>
                  <a:cubicBezTo>
                    <a:pt x="343027" y="1397"/>
                    <a:pt x="346964" y="2413"/>
                    <a:pt x="349758" y="3683"/>
                  </a:cubicBezTo>
                  <a:cubicBezTo>
                    <a:pt x="352552" y="5080"/>
                    <a:pt x="354584" y="6604"/>
                    <a:pt x="355600" y="8382"/>
                  </a:cubicBezTo>
                  <a:cubicBezTo>
                    <a:pt x="356743" y="10160"/>
                    <a:pt x="357378" y="12192"/>
                    <a:pt x="357378" y="14478"/>
                  </a:cubicBezTo>
                  <a:lnTo>
                    <a:pt x="357378" y="403860"/>
                  </a:lnTo>
                  <a:cubicBezTo>
                    <a:pt x="357378" y="409067"/>
                    <a:pt x="356489" y="413639"/>
                    <a:pt x="354584" y="417576"/>
                  </a:cubicBezTo>
                  <a:cubicBezTo>
                    <a:pt x="352806" y="421640"/>
                    <a:pt x="350520" y="424942"/>
                    <a:pt x="347472" y="427609"/>
                  </a:cubicBezTo>
                  <a:cubicBezTo>
                    <a:pt x="344424" y="430403"/>
                    <a:pt x="340868" y="432308"/>
                    <a:pt x="336677" y="433578"/>
                  </a:cubicBezTo>
                  <a:cubicBezTo>
                    <a:pt x="332613" y="434721"/>
                    <a:pt x="328422" y="435356"/>
                    <a:pt x="324231" y="435356"/>
                  </a:cubicBezTo>
                  <a:lnTo>
                    <a:pt x="286639" y="435356"/>
                  </a:lnTo>
                  <a:cubicBezTo>
                    <a:pt x="278892" y="435356"/>
                    <a:pt x="272161" y="434594"/>
                    <a:pt x="266446" y="433070"/>
                  </a:cubicBezTo>
                  <a:cubicBezTo>
                    <a:pt x="260731" y="431419"/>
                    <a:pt x="255524" y="428625"/>
                    <a:pt x="250698" y="424434"/>
                  </a:cubicBezTo>
                  <a:cubicBezTo>
                    <a:pt x="245872" y="420370"/>
                    <a:pt x="241300" y="414782"/>
                    <a:pt x="236728" y="407797"/>
                  </a:cubicBezTo>
                  <a:cubicBezTo>
                    <a:pt x="232283" y="400685"/>
                    <a:pt x="227330" y="391668"/>
                    <a:pt x="221742" y="380492"/>
                  </a:cubicBezTo>
                  <a:lnTo>
                    <a:pt x="113919" y="177800"/>
                  </a:lnTo>
                  <a:cubicBezTo>
                    <a:pt x="107569" y="165862"/>
                    <a:pt x="101219" y="152781"/>
                    <a:pt x="94742" y="138811"/>
                  </a:cubicBezTo>
                  <a:cubicBezTo>
                    <a:pt x="88265" y="124841"/>
                    <a:pt x="82550" y="111379"/>
                    <a:pt x="77343" y="98171"/>
                  </a:cubicBezTo>
                  <a:lnTo>
                    <a:pt x="76708" y="98171"/>
                  </a:lnTo>
                  <a:cubicBezTo>
                    <a:pt x="77597" y="114300"/>
                    <a:pt x="78232" y="130302"/>
                    <a:pt x="78740" y="146177"/>
                  </a:cubicBezTo>
                  <a:cubicBezTo>
                    <a:pt x="79121" y="162179"/>
                    <a:pt x="79375" y="178689"/>
                    <a:pt x="79375" y="195580"/>
                  </a:cubicBezTo>
                  <a:lnTo>
                    <a:pt x="79375" y="422275"/>
                  </a:lnTo>
                  <a:cubicBezTo>
                    <a:pt x="79375" y="424561"/>
                    <a:pt x="78740" y="426593"/>
                    <a:pt x="77597" y="428371"/>
                  </a:cubicBezTo>
                  <a:cubicBezTo>
                    <a:pt x="76327" y="430149"/>
                    <a:pt x="74168" y="431673"/>
                    <a:pt x="71247" y="432816"/>
                  </a:cubicBezTo>
                  <a:cubicBezTo>
                    <a:pt x="68199" y="434086"/>
                    <a:pt x="64135" y="434975"/>
                    <a:pt x="58928" y="435737"/>
                  </a:cubicBezTo>
                  <a:cubicBezTo>
                    <a:pt x="53848" y="436372"/>
                    <a:pt x="47244" y="436753"/>
                    <a:pt x="39243" y="436753"/>
                  </a:cubicBezTo>
                  <a:cubicBezTo>
                    <a:pt x="31369" y="436753"/>
                    <a:pt x="24892" y="436372"/>
                    <a:pt x="19812" y="435737"/>
                  </a:cubicBezTo>
                  <a:cubicBezTo>
                    <a:pt x="14605" y="434975"/>
                    <a:pt x="10668" y="434086"/>
                    <a:pt x="7747" y="432816"/>
                  </a:cubicBezTo>
                  <a:cubicBezTo>
                    <a:pt x="4826" y="431673"/>
                    <a:pt x="2794" y="430149"/>
                    <a:pt x="1651" y="428371"/>
                  </a:cubicBezTo>
                  <a:cubicBezTo>
                    <a:pt x="635" y="426593"/>
                    <a:pt x="0" y="424561"/>
                    <a:pt x="0" y="422275"/>
                  </a:cubicBezTo>
                  <a:lnTo>
                    <a:pt x="0" y="32893"/>
                  </a:lnTo>
                  <a:cubicBezTo>
                    <a:pt x="0" y="22352"/>
                    <a:pt x="3048" y="14478"/>
                    <a:pt x="9271" y="9271"/>
                  </a:cubicBezTo>
                  <a:cubicBezTo>
                    <a:pt x="15367" y="4064"/>
                    <a:pt x="22860" y="1397"/>
                    <a:pt x="31877" y="1397"/>
                  </a:cubicBezTo>
                  <a:lnTo>
                    <a:pt x="78994" y="1397"/>
                  </a:lnTo>
                  <a:cubicBezTo>
                    <a:pt x="87503" y="1397"/>
                    <a:pt x="94742" y="2159"/>
                    <a:pt x="100457" y="3556"/>
                  </a:cubicBezTo>
                  <a:cubicBezTo>
                    <a:pt x="106299" y="4953"/>
                    <a:pt x="111506" y="7366"/>
                    <a:pt x="116078" y="10795"/>
                  </a:cubicBezTo>
                  <a:cubicBezTo>
                    <a:pt x="120650" y="14097"/>
                    <a:pt x="124968" y="18796"/>
                    <a:pt x="128905" y="24638"/>
                  </a:cubicBezTo>
                  <a:cubicBezTo>
                    <a:pt x="132969" y="30607"/>
                    <a:pt x="137160" y="37846"/>
                    <a:pt x="141351" y="46609"/>
                  </a:cubicBezTo>
                  <a:lnTo>
                    <a:pt x="225679" y="204978"/>
                  </a:lnTo>
                  <a:cubicBezTo>
                    <a:pt x="230632" y="214630"/>
                    <a:pt x="235458" y="224028"/>
                    <a:pt x="240284" y="233299"/>
                  </a:cubicBezTo>
                  <a:cubicBezTo>
                    <a:pt x="245110" y="242570"/>
                    <a:pt x="249682" y="251841"/>
                    <a:pt x="254127" y="261112"/>
                  </a:cubicBezTo>
                  <a:cubicBezTo>
                    <a:pt x="258699" y="270383"/>
                    <a:pt x="263017" y="279400"/>
                    <a:pt x="267208" y="288417"/>
                  </a:cubicBezTo>
                  <a:cubicBezTo>
                    <a:pt x="271526" y="297307"/>
                    <a:pt x="275590" y="306197"/>
                    <a:pt x="279654" y="315214"/>
                  </a:cubicBezTo>
                  <a:lnTo>
                    <a:pt x="279908" y="315214"/>
                  </a:lnTo>
                  <a:cubicBezTo>
                    <a:pt x="279273" y="299466"/>
                    <a:pt x="278765" y="283210"/>
                    <a:pt x="278511" y="266319"/>
                  </a:cubicBezTo>
                  <a:cubicBezTo>
                    <a:pt x="278130" y="249301"/>
                    <a:pt x="278003" y="233172"/>
                    <a:pt x="278003" y="217678"/>
                  </a:cubicBezTo>
                  <a:lnTo>
                    <a:pt x="278003" y="14478"/>
                  </a:lnTo>
                  <a:cubicBezTo>
                    <a:pt x="278003" y="12192"/>
                    <a:pt x="278638" y="10160"/>
                    <a:pt x="279908" y="8382"/>
                  </a:cubicBezTo>
                  <a:cubicBezTo>
                    <a:pt x="281305" y="6604"/>
                    <a:pt x="283591" y="5080"/>
                    <a:pt x="286639" y="3683"/>
                  </a:cubicBezTo>
                  <a:cubicBezTo>
                    <a:pt x="289814" y="2413"/>
                    <a:pt x="293878" y="1397"/>
                    <a:pt x="299085" y="889"/>
                  </a:cubicBezTo>
                  <a:cubicBezTo>
                    <a:pt x="304165" y="381"/>
                    <a:pt x="310769" y="0"/>
                    <a:pt x="318770" y="0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21" name="Shape 91">
              <a:extLst>
                <a:ext uri="{FF2B5EF4-FFF2-40B4-BE49-F238E27FC236}">
                  <a16:creationId xmlns:a16="http://schemas.microsoft.com/office/drawing/2014/main" id="{9D3D09E2-D984-8546-9DD9-4544C14B3C31}"/>
                </a:ext>
              </a:extLst>
            </p:cNvPr>
            <p:cNvSpPr/>
            <p:nvPr/>
          </p:nvSpPr>
          <p:spPr>
            <a:xfrm>
              <a:off x="5146548" y="392557"/>
              <a:ext cx="357378" cy="436753"/>
            </a:xfrm>
            <a:custGeom>
              <a:avLst/>
              <a:gdLst/>
              <a:ahLst/>
              <a:cxnLst/>
              <a:rect l="0" t="0" r="0" b="0"/>
              <a:pathLst>
                <a:path w="357378" h="436753">
                  <a:moveTo>
                    <a:pt x="318770" y="0"/>
                  </a:moveTo>
                  <a:cubicBezTo>
                    <a:pt x="326390" y="0"/>
                    <a:pt x="332740" y="381"/>
                    <a:pt x="337947" y="889"/>
                  </a:cubicBezTo>
                  <a:cubicBezTo>
                    <a:pt x="343027" y="1397"/>
                    <a:pt x="346964" y="2413"/>
                    <a:pt x="349758" y="3683"/>
                  </a:cubicBezTo>
                  <a:cubicBezTo>
                    <a:pt x="352552" y="5080"/>
                    <a:pt x="354584" y="6604"/>
                    <a:pt x="355600" y="8382"/>
                  </a:cubicBezTo>
                  <a:cubicBezTo>
                    <a:pt x="356743" y="10160"/>
                    <a:pt x="357378" y="12192"/>
                    <a:pt x="357378" y="14478"/>
                  </a:cubicBezTo>
                  <a:lnTo>
                    <a:pt x="357378" y="403860"/>
                  </a:lnTo>
                  <a:cubicBezTo>
                    <a:pt x="357378" y="409067"/>
                    <a:pt x="356489" y="413639"/>
                    <a:pt x="354584" y="417576"/>
                  </a:cubicBezTo>
                  <a:cubicBezTo>
                    <a:pt x="352806" y="421640"/>
                    <a:pt x="350520" y="424942"/>
                    <a:pt x="347472" y="427609"/>
                  </a:cubicBezTo>
                  <a:cubicBezTo>
                    <a:pt x="344424" y="430403"/>
                    <a:pt x="340868" y="432308"/>
                    <a:pt x="336677" y="433578"/>
                  </a:cubicBezTo>
                  <a:cubicBezTo>
                    <a:pt x="332613" y="434721"/>
                    <a:pt x="328422" y="435356"/>
                    <a:pt x="324231" y="435356"/>
                  </a:cubicBezTo>
                  <a:lnTo>
                    <a:pt x="286639" y="435356"/>
                  </a:lnTo>
                  <a:cubicBezTo>
                    <a:pt x="278892" y="435356"/>
                    <a:pt x="272161" y="434594"/>
                    <a:pt x="266446" y="433070"/>
                  </a:cubicBezTo>
                  <a:cubicBezTo>
                    <a:pt x="260731" y="431419"/>
                    <a:pt x="255524" y="428625"/>
                    <a:pt x="250698" y="424434"/>
                  </a:cubicBezTo>
                  <a:cubicBezTo>
                    <a:pt x="245872" y="420370"/>
                    <a:pt x="241300" y="414782"/>
                    <a:pt x="236728" y="407797"/>
                  </a:cubicBezTo>
                  <a:cubicBezTo>
                    <a:pt x="232283" y="400685"/>
                    <a:pt x="227330" y="391668"/>
                    <a:pt x="221742" y="380492"/>
                  </a:cubicBezTo>
                  <a:lnTo>
                    <a:pt x="113919" y="177800"/>
                  </a:lnTo>
                  <a:cubicBezTo>
                    <a:pt x="107569" y="165862"/>
                    <a:pt x="101219" y="152781"/>
                    <a:pt x="94742" y="138811"/>
                  </a:cubicBezTo>
                  <a:cubicBezTo>
                    <a:pt x="88265" y="124841"/>
                    <a:pt x="82550" y="111379"/>
                    <a:pt x="77343" y="98171"/>
                  </a:cubicBezTo>
                  <a:lnTo>
                    <a:pt x="76708" y="98171"/>
                  </a:lnTo>
                  <a:cubicBezTo>
                    <a:pt x="77597" y="114300"/>
                    <a:pt x="78232" y="130302"/>
                    <a:pt x="78740" y="146177"/>
                  </a:cubicBezTo>
                  <a:cubicBezTo>
                    <a:pt x="79121" y="162179"/>
                    <a:pt x="79375" y="178689"/>
                    <a:pt x="79375" y="195580"/>
                  </a:cubicBezTo>
                  <a:lnTo>
                    <a:pt x="79375" y="422275"/>
                  </a:lnTo>
                  <a:cubicBezTo>
                    <a:pt x="79375" y="424561"/>
                    <a:pt x="78740" y="426593"/>
                    <a:pt x="77597" y="428371"/>
                  </a:cubicBezTo>
                  <a:cubicBezTo>
                    <a:pt x="76327" y="430149"/>
                    <a:pt x="74168" y="431673"/>
                    <a:pt x="71247" y="432816"/>
                  </a:cubicBezTo>
                  <a:cubicBezTo>
                    <a:pt x="68199" y="434086"/>
                    <a:pt x="64135" y="434975"/>
                    <a:pt x="58928" y="435737"/>
                  </a:cubicBezTo>
                  <a:cubicBezTo>
                    <a:pt x="53848" y="436372"/>
                    <a:pt x="47244" y="436753"/>
                    <a:pt x="39243" y="436753"/>
                  </a:cubicBezTo>
                  <a:cubicBezTo>
                    <a:pt x="31369" y="436753"/>
                    <a:pt x="24892" y="436372"/>
                    <a:pt x="19812" y="435737"/>
                  </a:cubicBezTo>
                  <a:cubicBezTo>
                    <a:pt x="14605" y="434975"/>
                    <a:pt x="10668" y="434086"/>
                    <a:pt x="7747" y="432816"/>
                  </a:cubicBezTo>
                  <a:cubicBezTo>
                    <a:pt x="4826" y="431673"/>
                    <a:pt x="2794" y="430149"/>
                    <a:pt x="1651" y="428371"/>
                  </a:cubicBezTo>
                  <a:cubicBezTo>
                    <a:pt x="635" y="426593"/>
                    <a:pt x="0" y="424561"/>
                    <a:pt x="0" y="422275"/>
                  </a:cubicBezTo>
                  <a:lnTo>
                    <a:pt x="0" y="32893"/>
                  </a:lnTo>
                  <a:cubicBezTo>
                    <a:pt x="0" y="22352"/>
                    <a:pt x="3048" y="14478"/>
                    <a:pt x="9271" y="9271"/>
                  </a:cubicBezTo>
                  <a:cubicBezTo>
                    <a:pt x="15367" y="4064"/>
                    <a:pt x="22860" y="1397"/>
                    <a:pt x="31877" y="1397"/>
                  </a:cubicBezTo>
                  <a:lnTo>
                    <a:pt x="78994" y="1397"/>
                  </a:lnTo>
                  <a:cubicBezTo>
                    <a:pt x="87503" y="1397"/>
                    <a:pt x="94742" y="2159"/>
                    <a:pt x="100457" y="3556"/>
                  </a:cubicBezTo>
                  <a:cubicBezTo>
                    <a:pt x="106299" y="4953"/>
                    <a:pt x="111506" y="7366"/>
                    <a:pt x="116078" y="10795"/>
                  </a:cubicBezTo>
                  <a:cubicBezTo>
                    <a:pt x="120650" y="14097"/>
                    <a:pt x="124968" y="18796"/>
                    <a:pt x="128905" y="24638"/>
                  </a:cubicBezTo>
                  <a:cubicBezTo>
                    <a:pt x="132969" y="30607"/>
                    <a:pt x="137160" y="37846"/>
                    <a:pt x="141351" y="46609"/>
                  </a:cubicBezTo>
                  <a:lnTo>
                    <a:pt x="225679" y="204978"/>
                  </a:lnTo>
                  <a:cubicBezTo>
                    <a:pt x="230632" y="214630"/>
                    <a:pt x="235458" y="224028"/>
                    <a:pt x="240284" y="233299"/>
                  </a:cubicBezTo>
                  <a:cubicBezTo>
                    <a:pt x="245110" y="242570"/>
                    <a:pt x="249682" y="251841"/>
                    <a:pt x="254127" y="261112"/>
                  </a:cubicBezTo>
                  <a:cubicBezTo>
                    <a:pt x="258699" y="270383"/>
                    <a:pt x="263017" y="279400"/>
                    <a:pt x="267208" y="288417"/>
                  </a:cubicBezTo>
                  <a:cubicBezTo>
                    <a:pt x="271526" y="297307"/>
                    <a:pt x="275590" y="306197"/>
                    <a:pt x="279654" y="315214"/>
                  </a:cubicBezTo>
                  <a:lnTo>
                    <a:pt x="280035" y="315214"/>
                  </a:lnTo>
                  <a:cubicBezTo>
                    <a:pt x="279273" y="299466"/>
                    <a:pt x="278765" y="283210"/>
                    <a:pt x="278511" y="266319"/>
                  </a:cubicBezTo>
                  <a:cubicBezTo>
                    <a:pt x="278130" y="249301"/>
                    <a:pt x="278003" y="233172"/>
                    <a:pt x="278003" y="217678"/>
                  </a:cubicBezTo>
                  <a:lnTo>
                    <a:pt x="278003" y="14478"/>
                  </a:lnTo>
                  <a:cubicBezTo>
                    <a:pt x="278003" y="12192"/>
                    <a:pt x="278638" y="10160"/>
                    <a:pt x="280035" y="8382"/>
                  </a:cubicBezTo>
                  <a:cubicBezTo>
                    <a:pt x="281305" y="6604"/>
                    <a:pt x="283591" y="5080"/>
                    <a:pt x="286639" y="3683"/>
                  </a:cubicBezTo>
                  <a:cubicBezTo>
                    <a:pt x="289814" y="2413"/>
                    <a:pt x="293878" y="1397"/>
                    <a:pt x="299085" y="889"/>
                  </a:cubicBezTo>
                  <a:cubicBezTo>
                    <a:pt x="304165" y="381"/>
                    <a:pt x="310769" y="0"/>
                    <a:pt x="318770" y="0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22" name="Shape 92">
              <a:extLst>
                <a:ext uri="{FF2B5EF4-FFF2-40B4-BE49-F238E27FC236}">
                  <a16:creationId xmlns:a16="http://schemas.microsoft.com/office/drawing/2014/main" id="{C5FBB8B4-4651-1A40-8564-1CE629437682}"/>
                </a:ext>
              </a:extLst>
            </p:cNvPr>
            <p:cNvSpPr/>
            <p:nvPr/>
          </p:nvSpPr>
          <p:spPr>
            <a:xfrm>
              <a:off x="2153412" y="392557"/>
              <a:ext cx="357378" cy="436753"/>
            </a:xfrm>
            <a:custGeom>
              <a:avLst/>
              <a:gdLst/>
              <a:ahLst/>
              <a:cxnLst/>
              <a:rect l="0" t="0" r="0" b="0"/>
              <a:pathLst>
                <a:path w="357378" h="436753">
                  <a:moveTo>
                    <a:pt x="318770" y="0"/>
                  </a:moveTo>
                  <a:cubicBezTo>
                    <a:pt x="326390" y="0"/>
                    <a:pt x="332740" y="381"/>
                    <a:pt x="337947" y="889"/>
                  </a:cubicBezTo>
                  <a:cubicBezTo>
                    <a:pt x="343027" y="1397"/>
                    <a:pt x="346964" y="2413"/>
                    <a:pt x="349758" y="3683"/>
                  </a:cubicBezTo>
                  <a:cubicBezTo>
                    <a:pt x="352552" y="5080"/>
                    <a:pt x="354584" y="6604"/>
                    <a:pt x="355600" y="8382"/>
                  </a:cubicBezTo>
                  <a:cubicBezTo>
                    <a:pt x="356743" y="10160"/>
                    <a:pt x="357378" y="12192"/>
                    <a:pt x="357378" y="14478"/>
                  </a:cubicBezTo>
                  <a:lnTo>
                    <a:pt x="357378" y="403860"/>
                  </a:lnTo>
                  <a:cubicBezTo>
                    <a:pt x="357378" y="409067"/>
                    <a:pt x="356489" y="413639"/>
                    <a:pt x="354584" y="417576"/>
                  </a:cubicBezTo>
                  <a:cubicBezTo>
                    <a:pt x="352806" y="421640"/>
                    <a:pt x="350520" y="424942"/>
                    <a:pt x="347472" y="427609"/>
                  </a:cubicBezTo>
                  <a:cubicBezTo>
                    <a:pt x="344424" y="430403"/>
                    <a:pt x="340868" y="432308"/>
                    <a:pt x="336677" y="433578"/>
                  </a:cubicBezTo>
                  <a:cubicBezTo>
                    <a:pt x="332613" y="434721"/>
                    <a:pt x="328422" y="435356"/>
                    <a:pt x="324231" y="435356"/>
                  </a:cubicBezTo>
                  <a:lnTo>
                    <a:pt x="286639" y="435356"/>
                  </a:lnTo>
                  <a:cubicBezTo>
                    <a:pt x="278892" y="435356"/>
                    <a:pt x="272161" y="434594"/>
                    <a:pt x="266446" y="433070"/>
                  </a:cubicBezTo>
                  <a:cubicBezTo>
                    <a:pt x="260731" y="431419"/>
                    <a:pt x="255524" y="428625"/>
                    <a:pt x="250698" y="424434"/>
                  </a:cubicBezTo>
                  <a:cubicBezTo>
                    <a:pt x="245872" y="420370"/>
                    <a:pt x="241300" y="414782"/>
                    <a:pt x="236728" y="407797"/>
                  </a:cubicBezTo>
                  <a:cubicBezTo>
                    <a:pt x="232283" y="400685"/>
                    <a:pt x="227330" y="391668"/>
                    <a:pt x="221742" y="380492"/>
                  </a:cubicBezTo>
                  <a:lnTo>
                    <a:pt x="113919" y="177800"/>
                  </a:lnTo>
                  <a:cubicBezTo>
                    <a:pt x="107569" y="165862"/>
                    <a:pt x="101219" y="152781"/>
                    <a:pt x="94742" y="138811"/>
                  </a:cubicBezTo>
                  <a:cubicBezTo>
                    <a:pt x="88265" y="124841"/>
                    <a:pt x="82550" y="111379"/>
                    <a:pt x="77343" y="98171"/>
                  </a:cubicBezTo>
                  <a:lnTo>
                    <a:pt x="76708" y="98171"/>
                  </a:lnTo>
                  <a:cubicBezTo>
                    <a:pt x="77597" y="114300"/>
                    <a:pt x="78232" y="130302"/>
                    <a:pt x="78740" y="146177"/>
                  </a:cubicBezTo>
                  <a:cubicBezTo>
                    <a:pt x="79121" y="162179"/>
                    <a:pt x="79375" y="178689"/>
                    <a:pt x="79375" y="195580"/>
                  </a:cubicBezTo>
                  <a:lnTo>
                    <a:pt x="79375" y="422275"/>
                  </a:lnTo>
                  <a:cubicBezTo>
                    <a:pt x="79375" y="424561"/>
                    <a:pt x="78740" y="426593"/>
                    <a:pt x="77597" y="428371"/>
                  </a:cubicBezTo>
                  <a:cubicBezTo>
                    <a:pt x="76327" y="430149"/>
                    <a:pt x="74168" y="431673"/>
                    <a:pt x="71247" y="432816"/>
                  </a:cubicBezTo>
                  <a:cubicBezTo>
                    <a:pt x="68199" y="434086"/>
                    <a:pt x="64135" y="434975"/>
                    <a:pt x="58928" y="435737"/>
                  </a:cubicBezTo>
                  <a:cubicBezTo>
                    <a:pt x="53848" y="436372"/>
                    <a:pt x="47244" y="436753"/>
                    <a:pt x="39243" y="436753"/>
                  </a:cubicBezTo>
                  <a:cubicBezTo>
                    <a:pt x="31369" y="436753"/>
                    <a:pt x="24892" y="436372"/>
                    <a:pt x="19812" y="435737"/>
                  </a:cubicBezTo>
                  <a:cubicBezTo>
                    <a:pt x="14605" y="434975"/>
                    <a:pt x="10668" y="434086"/>
                    <a:pt x="7747" y="432816"/>
                  </a:cubicBezTo>
                  <a:cubicBezTo>
                    <a:pt x="4826" y="431673"/>
                    <a:pt x="2794" y="430149"/>
                    <a:pt x="1651" y="428371"/>
                  </a:cubicBezTo>
                  <a:cubicBezTo>
                    <a:pt x="635" y="426593"/>
                    <a:pt x="0" y="424561"/>
                    <a:pt x="0" y="422275"/>
                  </a:cubicBezTo>
                  <a:lnTo>
                    <a:pt x="0" y="32893"/>
                  </a:lnTo>
                  <a:cubicBezTo>
                    <a:pt x="0" y="22352"/>
                    <a:pt x="3048" y="14478"/>
                    <a:pt x="9271" y="9271"/>
                  </a:cubicBezTo>
                  <a:cubicBezTo>
                    <a:pt x="15367" y="4064"/>
                    <a:pt x="22860" y="1397"/>
                    <a:pt x="31877" y="1397"/>
                  </a:cubicBezTo>
                  <a:lnTo>
                    <a:pt x="78994" y="1397"/>
                  </a:lnTo>
                  <a:cubicBezTo>
                    <a:pt x="87503" y="1397"/>
                    <a:pt x="94742" y="2159"/>
                    <a:pt x="100457" y="3556"/>
                  </a:cubicBezTo>
                  <a:cubicBezTo>
                    <a:pt x="106299" y="4953"/>
                    <a:pt x="111506" y="7366"/>
                    <a:pt x="116078" y="10795"/>
                  </a:cubicBezTo>
                  <a:cubicBezTo>
                    <a:pt x="120650" y="14097"/>
                    <a:pt x="124968" y="18796"/>
                    <a:pt x="128905" y="24638"/>
                  </a:cubicBezTo>
                  <a:cubicBezTo>
                    <a:pt x="132969" y="30607"/>
                    <a:pt x="137160" y="37846"/>
                    <a:pt x="141351" y="46609"/>
                  </a:cubicBezTo>
                  <a:lnTo>
                    <a:pt x="225679" y="204978"/>
                  </a:lnTo>
                  <a:cubicBezTo>
                    <a:pt x="230632" y="214630"/>
                    <a:pt x="235458" y="224028"/>
                    <a:pt x="240284" y="233299"/>
                  </a:cubicBezTo>
                  <a:cubicBezTo>
                    <a:pt x="245110" y="242570"/>
                    <a:pt x="249682" y="251841"/>
                    <a:pt x="254127" y="261112"/>
                  </a:cubicBezTo>
                  <a:cubicBezTo>
                    <a:pt x="258699" y="270383"/>
                    <a:pt x="263017" y="279400"/>
                    <a:pt x="267208" y="288417"/>
                  </a:cubicBezTo>
                  <a:cubicBezTo>
                    <a:pt x="271526" y="297307"/>
                    <a:pt x="275590" y="306197"/>
                    <a:pt x="279654" y="315214"/>
                  </a:cubicBezTo>
                  <a:lnTo>
                    <a:pt x="280035" y="315214"/>
                  </a:lnTo>
                  <a:cubicBezTo>
                    <a:pt x="279273" y="299466"/>
                    <a:pt x="278765" y="283210"/>
                    <a:pt x="278511" y="266319"/>
                  </a:cubicBezTo>
                  <a:cubicBezTo>
                    <a:pt x="278130" y="249301"/>
                    <a:pt x="278003" y="233172"/>
                    <a:pt x="278003" y="217678"/>
                  </a:cubicBezTo>
                  <a:lnTo>
                    <a:pt x="278003" y="14478"/>
                  </a:lnTo>
                  <a:cubicBezTo>
                    <a:pt x="278003" y="12192"/>
                    <a:pt x="278638" y="10160"/>
                    <a:pt x="280035" y="8382"/>
                  </a:cubicBezTo>
                  <a:cubicBezTo>
                    <a:pt x="281305" y="6604"/>
                    <a:pt x="283591" y="5080"/>
                    <a:pt x="286639" y="3683"/>
                  </a:cubicBezTo>
                  <a:cubicBezTo>
                    <a:pt x="289814" y="2413"/>
                    <a:pt x="293878" y="1397"/>
                    <a:pt x="299085" y="889"/>
                  </a:cubicBezTo>
                  <a:cubicBezTo>
                    <a:pt x="304165" y="381"/>
                    <a:pt x="310769" y="0"/>
                    <a:pt x="318770" y="0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23" name="Shape 93">
              <a:extLst>
                <a:ext uri="{FF2B5EF4-FFF2-40B4-BE49-F238E27FC236}">
                  <a16:creationId xmlns:a16="http://schemas.microsoft.com/office/drawing/2014/main" id="{766A87D5-9ED1-A341-8E17-859606161F6F}"/>
                </a:ext>
              </a:extLst>
            </p:cNvPr>
            <p:cNvSpPr/>
            <p:nvPr/>
          </p:nvSpPr>
          <p:spPr>
            <a:xfrm>
              <a:off x="1229893" y="392557"/>
              <a:ext cx="357353" cy="436753"/>
            </a:xfrm>
            <a:custGeom>
              <a:avLst/>
              <a:gdLst/>
              <a:ahLst/>
              <a:cxnLst/>
              <a:rect l="0" t="0" r="0" b="0"/>
              <a:pathLst>
                <a:path w="357353" h="436753">
                  <a:moveTo>
                    <a:pt x="318745" y="0"/>
                  </a:moveTo>
                  <a:cubicBezTo>
                    <a:pt x="326365" y="0"/>
                    <a:pt x="332715" y="381"/>
                    <a:pt x="337922" y="889"/>
                  </a:cubicBezTo>
                  <a:cubicBezTo>
                    <a:pt x="343002" y="1397"/>
                    <a:pt x="346939" y="2413"/>
                    <a:pt x="349733" y="3683"/>
                  </a:cubicBezTo>
                  <a:cubicBezTo>
                    <a:pt x="352527" y="5080"/>
                    <a:pt x="354559" y="6604"/>
                    <a:pt x="355575" y="8382"/>
                  </a:cubicBezTo>
                  <a:cubicBezTo>
                    <a:pt x="356718" y="10160"/>
                    <a:pt x="357353" y="12192"/>
                    <a:pt x="357353" y="14478"/>
                  </a:cubicBezTo>
                  <a:lnTo>
                    <a:pt x="357353" y="403860"/>
                  </a:lnTo>
                  <a:cubicBezTo>
                    <a:pt x="357353" y="409067"/>
                    <a:pt x="356464" y="413639"/>
                    <a:pt x="354559" y="417576"/>
                  </a:cubicBezTo>
                  <a:cubicBezTo>
                    <a:pt x="352781" y="421640"/>
                    <a:pt x="350495" y="424942"/>
                    <a:pt x="347447" y="427609"/>
                  </a:cubicBezTo>
                  <a:cubicBezTo>
                    <a:pt x="344399" y="430403"/>
                    <a:pt x="340843" y="432308"/>
                    <a:pt x="336652" y="433578"/>
                  </a:cubicBezTo>
                  <a:cubicBezTo>
                    <a:pt x="332588" y="434721"/>
                    <a:pt x="328397" y="435356"/>
                    <a:pt x="324206" y="435356"/>
                  </a:cubicBezTo>
                  <a:lnTo>
                    <a:pt x="286614" y="435356"/>
                  </a:lnTo>
                  <a:cubicBezTo>
                    <a:pt x="278867" y="435356"/>
                    <a:pt x="272136" y="434594"/>
                    <a:pt x="266421" y="433070"/>
                  </a:cubicBezTo>
                  <a:cubicBezTo>
                    <a:pt x="260706" y="431419"/>
                    <a:pt x="255499" y="428625"/>
                    <a:pt x="250673" y="424434"/>
                  </a:cubicBezTo>
                  <a:cubicBezTo>
                    <a:pt x="245847" y="420370"/>
                    <a:pt x="241275" y="414782"/>
                    <a:pt x="236703" y="407797"/>
                  </a:cubicBezTo>
                  <a:cubicBezTo>
                    <a:pt x="232258" y="400685"/>
                    <a:pt x="227305" y="391668"/>
                    <a:pt x="221717" y="380492"/>
                  </a:cubicBezTo>
                  <a:lnTo>
                    <a:pt x="113894" y="177800"/>
                  </a:lnTo>
                  <a:cubicBezTo>
                    <a:pt x="107544" y="165862"/>
                    <a:pt x="101194" y="152781"/>
                    <a:pt x="94717" y="138811"/>
                  </a:cubicBezTo>
                  <a:cubicBezTo>
                    <a:pt x="88240" y="124841"/>
                    <a:pt x="82525" y="111379"/>
                    <a:pt x="77318" y="98171"/>
                  </a:cubicBezTo>
                  <a:lnTo>
                    <a:pt x="76683" y="98171"/>
                  </a:lnTo>
                  <a:cubicBezTo>
                    <a:pt x="77572" y="114300"/>
                    <a:pt x="78207" y="130302"/>
                    <a:pt x="78715" y="146177"/>
                  </a:cubicBezTo>
                  <a:cubicBezTo>
                    <a:pt x="79096" y="162179"/>
                    <a:pt x="79350" y="178689"/>
                    <a:pt x="79350" y="195580"/>
                  </a:cubicBezTo>
                  <a:lnTo>
                    <a:pt x="79350" y="422275"/>
                  </a:lnTo>
                  <a:cubicBezTo>
                    <a:pt x="79350" y="424561"/>
                    <a:pt x="78715" y="426593"/>
                    <a:pt x="77572" y="428371"/>
                  </a:cubicBezTo>
                  <a:cubicBezTo>
                    <a:pt x="76302" y="430149"/>
                    <a:pt x="74143" y="431673"/>
                    <a:pt x="71222" y="432816"/>
                  </a:cubicBezTo>
                  <a:cubicBezTo>
                    <a:pt x="68174" y="434086"/>
                    <a:pt x="64110" y="434975"/>
                    <a:pt x="58903" y="435737"/>
                  </a:cubicBezTo>
                  <a:cubicBezTo>
                    <a:pt x="53823" y="436372"/>
                    <a:pt x="47219" y="436753"/>
                    <a:pt x="39179" y="436753"/>
                  </a:cubicBezTo>
                  <a:cubicBezTo>
                    <a:pt x="31369" y="436753"/>
                    <a:pt x="24892" y="436372"/>
                    <a:pt x="19761" y="435737"/>
                  </a:cubicBezTo>
                  <a:cubicBezTo>
                    <a:pt x="14618" y="434975"/>
                    <a:pt x="10604" y="434086"/>
                    <a:pt x="7709" y="432816"/>
                  </a:cubicBezTo>
                  <a:cubicBezTo>
                    <a:pt x="4801" y="431673"/>
                    <a:pt x="2794" y="430149"/>
                    <a:pt x="1676" y="428371"/>
                  </a:cubicBezTo>
                  <a:cubicBezTo>
                    <a:pt x="559" y="426593"/>
                    <a:pt x="0" y="424561"/>
                    <a:pt x="0" y="422275"/>
                  </a:cubicBezTo>
                  <a:lnTo>
                    <a:pt x="0" y="32893"/>
                  </a:lnTo>
                  <a:cubicBezTo>
                    <a:pt x="0" y="22352"/>
                    <a:pt x="3073" y="14478"/>
                    <a:pt x="9207" y="9271"/>
                  </a:cubicBezTo>
                  <a:cubicBezTo>
                    <a:pt x="15354" y="4064"/>
                    <a:pt x="22885" y="1397"/>
                    <a:pt x="31813" y="1397"/>
                  </a:cubicBezTo>
                  <a:lnTo>
                    <a:pt x="78969" y="1397"/>
                  </a:lnTo>
                  <a:cubicBezTo>
                    <a:pt x="87478" y="1397"/>
                    <a:pt x="94717" y="2159"/>
                    <a:pt x="100432" y="3556"/>
                  </a:cubicBezTo>
                  <a:cubicBezTo>
                    <a:pt x="106274" y="4953"/>
                    <a:pt x="111481" y="7366"/>
                    <a:pt x="116053" y="10795"/>
                  </a:cubicBezTo>
                  <a:cubicBezTo>
                    <a:pt x="120625" y="14097"/>
                    <a:pt x="124943" y="18796"/>
                    <a:pt x="128880" y="24638"/>
                  </a:cubicBezTo>
                  <a:cubicBezTo>
                    <a:pt x="132944" y="30607"/>
                    <a:pt x="137135" y="37846"/>
                    <a:pt x="141326" y="46609"/>
                  </a:cubicBezTo>
                  <a:lnTo>
                    <a:pt x="225654" y="204978"/>
                  </a:lnTo>
                  <a:cubicBezTo>
                    <a:pt x="230607" y="214630"/>
                    <a:pt x="235433" y="224028"/>
                    <a:pt x="240259" y="233299"/>
                  </a:cubicBezTo>
                  <a:cubicBezTo>
                    <a:pt x="245085" y="242570"/>
                    <a:pt x="249657" y="251841"/>
                    <a:pt x="254102" y="261112"/>
                  </a:cubicBezTo>
                  <a:cubicBezTo>
                    <a:pt x="258674" y="270383"/>
                    <a:pt x="262992" y="279400"/>
                    <a:pt x="267183" y="288417"/>
                  </a:cubicBezTo>
                  <a:cubicBezTo>
                    <a:pt x="271501" y="297307"/>
                    <a:pt x="275565" y="306197"/>
                    <a:pt x="279629" y="315214"/>
                  </a:cubicBezTo>
                  <a:lnTo>
                    <a:pt x="280010" y="315214"/>
                  </a:lnTo>
                  <a:cubicBezTo>
                    <a:pt x="279248" y="299466"/>
                    <a:pt x="278740" y="283210"/>
                    <a:pt x="278486" y="266319"/>
                  </a:cubicBezTo>
                  <a:cubicBezTo>
                    <a:pt x="278105" y="249301"/>
                    <a:pt x="277978" y="233172"/>
                    <a:pt x="277978" y="217678"/>
                  </a:cubicBezTo>
                  <a:lnTo>
                    <a:pt x="277978" y="14478"/>
                  </a:lnTo>
                  <a:cubicBezTo>
                    <a:pt x="277978" y="12192"/>
                    <a:pt x="278613" y="10160"/>
                    <a:pt x="280010" y="8382"/>
                  </a:cubicBezTo>
                  <a:cubicBezTo>
                    <a:pt x="281280" y="6604"/>
                    <a:pt x="283566" y="5080"/>
                    <a:pt x="286614" y="3683"/>
                  </a:cubicBezTo>
                  <a:cubicBezTo>
                    <a:pt x="289789" y="2413"/>
                    <a:pt x="293853" y="1397"/>
                    <a:pt x="299060" y="889"/>
                  </a:cubicBezTo>
                  <a:cubicBezTo>
                    <a:pt x="304140" y="381"/>
                    <a:pt x="310744" y="0"/>
                    <a:pt x="318745" y="0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24" name="Shape 94">
              <a:extLst>
                <a:ext uri="{FF2B5EF4-FFF2-40B4-BE49-F238E27FC236}">
                  <a16:creationId xmlns:a16="http://schemas.microsoft.com/office/drawing/2014/main" id="{98CDC97C-556B-0547-B9E6-0E7FAA4C8506}"/>
                </a:ext>
              </a:extLst>
            </p:cNvPr>
            <p:cNvSpPr/>
            <p:nvPr/>
          </p:nvSpPr>
          <p:spPr>
            <a:xfrm>
              <a:off x="6158992" y="391922"/>
              <a:ext cx="399796" cy="437388"/>
            </a:xfrm>
            <a:custGeom>
              <a:avLst/>
              <a:gdLst/>
              <a:ahLst/>
              <a:cxnLst/>
              <a:rect l="0" t="0" r="0" b="0"/>
              <a:pathLst>
                <a:path w="399796" h="437388">
                  <a:moveTo>
                    <a:pt x="196215" y="0"/>
                  </a:moveTo>
                  <a:cubicBezTo>
                    <a:pt x="209423" y="0"/>
                    <a:pt x="219837" y="127"/>
                    <a:pt x="227711" y="508"/>
                  </a:cubicBezTo>
                  <a:cubicBezTo>
                    <a:pt x="235458" y="889"/>
                    <a:pt x="241554" y="1651"/>
                    <a:pt x="245872" y="2921"/>
                  </a:cubicBezTo>
                  <a:cubicBezTo>
                    <a:pt x="250317" y="4064"/>
                    <a:pt x="253365" y="5969"/>
                    <a:pt x="255270" y="8382"/>
                  </a:cubicBezTo>
                  <a:cubicBezTo>
                    <a:pt x="257175" y="10795"/>
                    <a:pt x="258826" y="14224"/>
                    <a:pt x="260096" y="18415"/>
                  </a:cubicBezTo>
                  <a:lnTo>
                    <a:pt x="394081" y="402463"/>
                  </a:lnTo>
                  <a:cubicBezTo>
                    <a:pt x="396748" y="410591"/>
                    <a:pt x="398399" y="416941"/>
                    <a:pt x="399161" y="421640"/>
                  </a:cubicBezTo>
                  <a:cubicBezTo>
                    <a:pt x="399796" y="426339"/>
                    <a:pt x="398907" y="429768"/>
                    <a:pt x="396494" y="432181"/>
                  </a:cubicBezTo>
                  <a:cubicBezTo>
                    <a:pt x="393954" y="434467"/>
                    <a:pt x="389636" y="435991"/>
                    <a:pt x="383413" y="436499"/>
                  </a:cubicBezTo>
                  <a:cubicBezTo>
                    <a:pt x="377190" y="437007"/>
                    <a:pt x="368554" y="437388"/>
                    <a:pt x="357632" y="437388"/>
                  </a:cubicBezTo>
                  <a:cubicBezTo>
                    <a:pt x="346202" y="437388"/>
                    <a:pt x="337312" y="437134"/>
                    <a:pt x="330962" y="436880"/>
                  </a:cubicBezTo>
                  <a:cubicBezTo>
                    <a:pt x="324612" y="436499"/>
                    <a:pt x="319786" y="435864"/>
                    <a:pt x="316357" y="434848"/>
                  </a:cubicBezTo>
                  <a:cubicBezTo>
                    <a:pt x="313055" y="433832"/>
                    <a:pt x="310769" y="432435"/>
                    <a:pt x="309372" y="430657"/>
                  </a:cubicBezTo>
                  <a:cubicBezTo>
                    <a:pt x="307975" y="428879"/>
                    <a:pt x="306959" y="426466"/>
                    <a:pt x="306070" y="423672"/>
                  </a:cubicBezTo>
                  <a:lnTo>
                    <a:pt x="276860" y="336550"/>
                  </a:lnTo>
                  <a:lnTo>
                    <a:pt x="114173" y="336550"/>
                  </a:lnTo>
                  <a:lnTo>
                    <a:pt x="86741" y="421259"/>
                  </a:lnTo>
                  <a:cubicBezTo>
                    <a:pt x="85852" y="424434"/>
                    <a:pt x="84582" y="426974"/>
                    <a:pt x="83185" y="429133"/>
                  </a:cubicBezTo>
                  <a:cubicBezTo>
                    <a:pt x="81788" y="431292"/>
                    <a:pt x="79375" y="432943"/>
                    <a:pt x="76200" y="434213"/>
                  </a:cubicBezTo>
                  <a:cubicBezTo>
                    <a:pt x="72898" y="435356"/>
                    <a:pt x="68326" y="436245"/>
                    <a:pt x="62357" y="436626"/>
                  </a:cubicBezTo>
                  <a:cubicBezTo>
                    <a:pt x="56515" y="437134"/>
                    <a:pt x="48768" y="437388"/>
                    <a:pt x="39116" y="437388"/>
                  </a:cubicBezTo>
                  <a:cubicBezTo>
                    <a:pt x="28829" y="437388"/>
                    <a:pt x="20828" y="437007"/>
                    <a:pt x="14986" y="436372"/>
                  </a:cubicBezTo>
                  <a:cubicBezTo>
                    <a:pt x="9271" y="435610"/>
                    <a:pt x="5207" y="434086"/>
                    <a:pt x="2921" y="431546"/>
                  </a:cubicBezTo>
                  <a:cubicBezTo>
                    <a:pt x="762" y="428879"/>
                    <a:pt x="0" y="425323"/>
                    <a:pt x="635" y="420624"/>
                  </a:cubicBezTo>
                  <a:cubicBezTo>
                    <a:pt x="1270" y="415925"/>
                    <a:pt x="2921" y="409702"/>
                    <a:pt x="5715" y="401828"/>
                  </a:cubicBezTo>
                  <a:lnTo>
                    <a:pt x="139319" y="17399"/>
                  </a:lnTo>
                  <a:cubicBezTo>
                    <a:pt x="140589" y="13589"/>
                    <a:pt x="142113" y="10541"/>
                    <a:pt x="143891" y="8255"/>
                  </a:cubicBezTo>
                  <a:cubicBezTo>
                    <a:pt x="145796" y="5842"/>
                    <a:pt x="148590" y="4064"/>
                    <a:pt x="152527" y="2921"/>
                  </a:cubicBezTo>
                  <a:cubicBezTo>
                    <a:pt x="156337" y="1651"/>
                    <a:pt x="161798" y="889"/>
                    <a:pt x="168783" y="508"/>
                  </a:cubicBezTo>
                  <a:cubicBezTo>
                    <a:pt x="175641" y="127"/>
                    <a:pt x="184785" y="0"/>
                    <a:pt x="196215" y="0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25" name="Shape 95">
              <a:extLst>
                <a:ext uri="{FF2B5EF4-FFF2-40B4-BE49-F238E27FC236}">
                  <a16:creationId xmlns:a16="http://schemas.microsoft.com/office/drawing/2014/main" id="{26336F98-4B82-624D-8D85-4EB92C5F8CD0}"/>
                </a:ext>
              </a:extLst>
            </p:cNvPr>
            <p:cNvSpPr/>
            <p:nvPr/>
          </p:nvSpPr>
          <p:spPr>
            <a:xfrm>
              <a:off x="4963668" y="391922"/>
              <a:ext cx="88392" cy="437388"/>
            </a:xfrm>
            <a:custGeom>
              <a:avLst/>
              <a:gdLst/>
              <a:ahLst/>
              <a:cxnLst/>
              <a:rect l="0" t="0" r="0" b="0"/>
              <a:pathLst>
                <a:path w="88392" h="437388">
                  <a:moveTo>
                    <a:pt x="44196" y="0"/>
                  </a:moveTo>
                  <a:cubicBezTo>
                    <a:pt x="52959" y="0"/>
                    <a:pt x="60071" y="381"/>
                    <a:pt x="65659" y="1016"/>
                  </a:cubicBezTo>
                  <a:cubicBezTo>
                    <a:pt x="71247" y="1651"/>
                    <a:pt x="75692" y="2540"/>
                    <a:pt x="78994" y="3683"/>
                  </a:cubicBezTo>
                  <a:cubicBezTo>
                    <a:pt x="82423" y="4826"/>
                    <a:pt x="84836" y="6223"/>
                    <a:pt x="86233" y="8001"/>
                  </a:cubicBezTo>
                  <a:cubicBezTo>
                    <a:pt x="87757" y="9779"/>
                    <a:pt x="88392" y="11811"/>
                    <a:pt x="88392" y="14097"/>
                  </a:cubicBezTo>
                  <a:lnTo>
                    <a:pt x="88392" y="423291"/>
                  </a:lnTo>
                  <a:cubicBezTo>
                    <a:pt x="88392" y="425450"/>
                    <a:pt x="87757" y="427482"/>
                    <a:pt x="86233" y="429260"/>
                  </a:cubicBezTo>
                  <a:cubicBezTo>
                    <a:pt x="84836" y="431038"/>
                    <a:pt x="82423" y="432562"/>
                    <a:pt x="78994" y="433705"/>
                  </a:cubicBezTo>
                  <a:cubicBezTo>
                    <a:pt x="75692" y="434721"/>
                    <a:pt x="71247" y="435610"/>
                    <a:pt x="65659" y="436372"/>
                  </a:cubicBezTo>
                  <a:cubicBezTo>
                    <a:pt x="60071" y="437007"/>
                    <a:pt x="52959" y="437388"/>
                    <a:pt x="44196" y="437388"/>
                  </a:cubicBezTo>
                  <a:cubicBezTo>
                    <a:pt x="35687" y="437388"/>
                    <a:pt x="28702" y="437007"/>
                    <a:pt x="22987" y="436372"/>
                  </a:cubicBezTo>
                  <a:cubicBezTo>
                    <a:pt x="17272" y="435610"/>
                    <a:pt x="12700" y="434721"/>
                    <a:pt x="9398" y="433705"/>
                  </a:cubicBezTo>
                  <a:cubicBezTo>
                    <a:pt x="6096" y="432562"/>
                    <a:pt x="3683" y="431038"/>
                    <a:pt x="2159" y="429260"/>
                  </a:cubicBezTo>
                  <a:cubicBezTo>
                    <a:pt x="762" y="427482"/>
                    <a:pt x="0" y="425450"/>
                    <a:pt x="0" y="423291"/>
                  </a:cubicBezTo>
                  <a:lnTo>
                    <a:pt x="0" y="14097"/>
                  </a:lnTo>
                  <a:cubicBezTo>
                    <a:pt x="0" y="11811"/>
                    <a:pt x="762" y="9779"/>
                    <a:pt x="2159" y="8001"/>
                  </a:cubicBezTo>
                  <a:cubicBezTo>
                    <a:pt x="3683" y="6223"/>
                    <a:pt x="6096" y="4826"/>
                    <a:pt x="9525" y="3683"/>
                  </a:cubicBezTo>
                  <a:cubicBezTo>
                    <a:pt x="13081" y="2540"/>
                    <a:pt x="17526" y="1651"/>
                    <a:pt x="23114" y="1016"/>
                  </a:cubicBezTo>
                  <a:cubicBezTo>
                    <a:pt x="28702" y="381"/>
                    <a:pt x="35687" y="0"/>
                    <a:pt x="44196" y="0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26" name="Shape 96">
              <a:extLst>
                <a:ext uri="{FF2B5EF4-FFF2-40B4-BE49-F238E27FC236}">
                  <a16:creationId xmlns:a16="http://schemas.microsoft.com/office/drawing/2014/main" id="{CCA097BF-E32A-774B-880C-20D6F31782B1}"/>
                </a:ext>
              </a:extLst>
            </p:cNvPr>
            <p:cNvSpPr/>
            <p:nvPr/>
          </p:nvSpPr>
          <p:spPr>
            <a:xfrm>
              <a:off x="4530852" y="391922"/>
              <a:ext cx="338201" cy="437388"/>
            </a:xfrm>
            <a:custGeom>
              <a:avLst/>
              <a:gdLst/>
              <a:ahLst/>
              <a:cxnLst/>
              <a:rect l="0" t="0" r="0" b="0"/>
              <a:pathLst>
                <a:path w="338201" h="437388">
                  <a:moveTo>
                    <a:pt x="44196" y="0"/>
                  </a:moveTo>
                  <a:cubicBezTo>
                    <a:pt x="52959" y="0"/>
                    <a:pt x="60071" y="381"/>
                    <a:pt x="65659" y="1016"/>
                  </a:cubicBezTo>
                  <a:cubicBezTo>
                    <a:pt x="71247" y="1651"/>
                    <a:pt x="75692" y="2540"/>
                    <a:pt x="78994" y="3683"/>
                  </a:cubicBezTo>
                  <a:cubicBezTo>
                    <a:pt x="82423" y="4826"/>
                    <a:pt x="84709" y="6223"/>
                    <a:pt x="86106" y="8001"/>
                  </a:cubicBezTo>
                  <a:cubicBezTo>
                    <a:pt x="87376" y="9779"/>
                    <a:pt x="88138" y="11811"/>
                    <a:pt x="88138" y="14097"/>
                  </a:cubicBezTo>
                  <a:lnTo>
                    <a:pt x="88138" y="173101"/>
                  </a:lnTo>
                  <a:lnTo>
                    <a:pt x="250190" y="173101"/>
                  </a:lnTo>
                  <a:lnTo>
                    <a:pt x="250190" y="14097"/>
                  </a:lnTo>
                  <a:cubicBezTo>
                    <a:pt x="250190" y="11811"/>
                    <a:pt x="250952" y="9779"/>
                    <a:pt x="252349" y="8001"/>
                  </a:cubicBezTo>
                  <a:cubicBezTo>
                    <a:pt x="253746" y="6223"/>
                    <a:pt x="256159" y="4826"/>
                    <a:pt x="259334" y="3683"/>
                  </a:cubicBezTo>
                  <a:cubicBezTo>
                    <a:pt x="262636" y="2540"/>
                    <a:pt x="267081" y="1651"/>
                    <a:pt x="272796" y="1016"/>
                  </a:cubicBezTo>
                  <a:cubicBezTo>
                    <a:pt x="278511" y="381"/>
                    <a:pt x="285623" y="0"/>
                    <a:pt x="294386" y="0"/>
                  </a:cubicBezTo>
                  <a:cubicBezTo>
                    <a:pt x="302895" y="0"/>
                    <a:pt x="309880" y="381"/>
                    <a:pt x="315468" y="1016"/>
                  </a:cubicBezTo>
                  <a:cubicBezTo>
                    <a:pt x="321056" y="1651"/>
                    <a:pt x="325501" y="2540"/>
                    <a:pt x="328803" y="3683"/>
                  </a:cubicBezTo>
                  <a:cubicBezTo>
                    <a:pt x="332232" y="4826"/>
                    <a:pt x="334645" y="6223"/>
                    <a:pt x="336042" y="8001"/>
                  </a:cubicBezTo>
                  <a:cubicBezTo>
                    <a:pt x="337566" y="9779"/>
                    <a:pt x="338201" y="11811"/>
                    <a:pt x="338201" y="14097"/>
                  </a:cubicBezTo>
                  <a:lnTo>
                    <a:pt x="338201" y="423291"/>
                  </a:lnTo>
                  <a:cubicBezTo>
                    <a:pt x="338201" y="425450"/>
                    <a:pt x="337566" y="427482"/>
                    <a:pt x="336042" y="429260"/>
                  </a:cubicBezTo>
                  <a:cubicBezTo>
                    <a:pt x="334645" y="431038"/>
                    <a:pt x="332232" y="432562"/>
                    <a:pt x="328803" y="433705"/>
                  </a:cubicBezTo>
                  <a:cubicBezTo>
                    <a:pt x="325501" y="434721"/>
                    <a:pt x="321056" y="435610"/>
                    <a:pt x="315468" y="436372"/>
                  </a:cubicBezTo>
                  <a:cubicBezTo>
                    <a:pt x="309880" y="437007"/>
                    <a:pt x="302895" y="437388"/>
                    <a:pt x="294386" y="437388"/>
                  </a:cubicBezTo>
                  <a:cubicBezTo>
                    <a:pt x="285623" y="437388"/>
                    <a:pt x="278511" y="437007"/>
                    <a:pt x="272796" y="436372"/>
                  </a:cubicBezTo>
                  <a:cubicBezTo>
                    <a:pt x="267081" y="435610"/>
                    <a:pt x="262636" y="434721"/>
                    <a:pt x="259334" y="433705"/>
                  </a:cubicBezTo>
                  <a:cubicBezTo>
                    <a:pt x="256159" y="432562"/>
                    <a:pt x="253746" y="431038"/>
                    <a:pt x="252349" y="429260"/>
                  </a:cubicBezTo>
                  <a:cubicBezTo>
                    <a:pt x="250952" y="427482"/>
                    <a:pt x="250190" y="425450"/>
                    <a:pt x="250190" y="423291"/>
                  </a:cubicBezTo>
                  <a:lnTo>
                    <a:pt x="250190" y="248158"/>
                  </a:lnTo>
                  <a:lnTo>
                    <a:pt x="88138" y="248158"/>
                  </a:lnTo>
                  <a:lnTo>
                    <a:pt x="88138" y="423291"/>
                  </a:lnTo>
                  <a:cubicBezTo>
                    <a:pt x="88138" y="425450"/>
                    <a:pt x="87376" y="427482"/>
                    <a:pt x="86106" y="429260"/>
                  </a:cubicBezTo>
                  <a:cubicBezTo>
                    <a:pt x="84709" y="431038"/>
                    <a:pt x="82423" y="432562"/>
                    <a:pt x="78994" y="433705"/>
                  </a:cubicBezTo>
                  <a:cubicBezTo>
                    <a:pt x="75692" y="434721"/>
                    <a:pt x="71247" y="435610"/>
                    <a:pt x="65659" y="436372"/>
                  </a:cubicBezTo>
                  <a:cubicBezTo>
                    <a:pt x="60071" y="437007"/>
                    <a:pt x="52959" y="437388"/>
                    <a:pt x="44196" y="437388"/>
                  </a:cubicBezTo>
                  <a:cubicBezTo>
                    <a:pt x="35687" y="437388"/>
                    <a:pt x="28702" y="437007"/>
                    <a:pt x="22987" y="436372"/>
                  </a:cubicBezTo>
                  <a:cubicBezTo>
                    <a:pt x="17272" y="435610"/>
                    <a:pt x="12700" y="434721"/>
                    <a:pt x="9398" y="433705"/>
                  </a:cubicBezTo>
                  <a:cubicBezTo>
                    <a:pt x="6096" y="432562"/>
                    <a:pt x="3683" y="431038"/>
                    <a:pt x="2159" y="429260"/>
                  </a:cubicBezTo>
                  <a:cubicBezTo>
                    <a:pt x="762" y="427482"/>
                    <a:pt x="0" y="425450"/>
                    <a:pt x="0" y="423291"/>
                  </a:cubicBezTo>
                  <a:lnTo>
                    <a:pt x="0" y="14097"/>
                  </a:lnTo>
                  <a:cubicBezTo>
                    <a:pt x="0" y="11811"/>
                    <a:pt x="762" y="9779"/>
                    <a:pt x="2159" y="8001"/>
                  </a:cubicBezTo>
                  <a:cubicBezTo>
                    <a:pt x="3683" y="6223"/>
                    <a:pt x="6096" y="4826"/>
                    <a:pt x="9398" y="3683"/>
                  </a:cubicBezTo>
                  <a:cubicBezTo>
                    <a:pt x="12700" y="2540"/>
                    <a:pt x="17272" y="1651"/>
                    <a:pt x="22987" y="1016"/>
                  </a:cubicBezTo>
                  <a:cubicBezTo>
                    <a:pt x="28702" y="381"/>
                    <a:pt x="35687" y="0"/>
                    <a:pt x="44196" y="0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27" name="Shape 97">
              <a:extLst>
                <a:ext uri="{FF2B5EF4-FFF2-40B4-BE49-F238E27FC236}">
                  <a16:creationId xmlns:a16="http://schemas.microsoft.com/office/drawing/2014/main" id="{D139A57D-856E-D740-8A81-E3069428D579}"/>
                </a:ext>
              </a:extLst>
            </p:cNvPr>
            <p:cNvSpPr/>
            <p:nvPr/>
          </p:nvSpPr>
          <p:spPr>
            <a:xfrm>
              <a:off x="3723640" y="391922"/>
              <a:ext cx="399796" cy="437388"/>
            </a:xfrm>
            <a:custGeom>
              <a:avLst/>
              <a:gdLst/>
              <a:ahLst/>
              <a:cxnLst/>
              <a:rect l="0" t="0" r="0" b="0"/>
              <a:pathLst>
                <a:path w="399796" h="437388">
                  <a:moveTo>
                    <a:pt x="196215" y="0"/>
                  </a:moveTo>
                  <a:cubicBezTo>
                    <a:pt x="209423" y="0"/>
                    <a:pt x="219837" y="127"/>
                    <a:pt x="227711" y="508"/>
                  </a:cubicBezTo>
                  <a:cubicBezTo>
                    <a:pt x="235458" y="889"/>
                    <a:pt x="241554" y="1651"/>
                    <a:pt x="245872" y="2921"/>
                  </a:cubicBezTo>
                  <a:cubicBezTo>
                    <a:pt x="250317" y="4064"/>
                    <a:pt x="253365" y="5969"/>
                    <a:pt x="255270" y="8382"/>
                  </a:cubicBezTo>
                  <a:cubicBezTo>
                    <a:pt x="257175" y="10795"/>
                    <a:pt x="258826" y="14224"/>
                    <a:pt x="260096" y="18415"/>
                  </a:cubicBezTo>
                  <a:lnTo>
                    <a:pt x="394081" y="402463"/>
                  </a:lnTo>
                  <a:cubicBezTo>
                    <a:pt x="396748" y="410591"/>
                    <a:pt x="398399" y="416941"/>
                    <a:pt x="399161" y="421640"/>
                  </a:cubicBezTo>
                  <a:cubicBezTo>
                    <a:pt x="399796" y="426339"/>
                    <a:pt x="398907" y="429768"/>
                    <a:pt x="396494" y="432181"/>
                  </a:cubicBezTo>
                  <a:cubicBezTo>
                    <a:pt x="393954" y="434467"/>
                    <a:pt x="389636" y="435991"/>
                    <a:pt x="383413" y="436499"/>
                  </a:cubicBezTo>
                  <a:cubicBezTo>
                    <a:pt x="377190" y="437007"/>
                    <a:pt x="368554" y="437388"/>
                    <a:pt x="357632" y="437388"/>
                  </a:cubicBezTo>
                  <a:cubicBezTo>
                    <a:pt x="346202" y="437388"/>
                    <a:pt x="337312" y="437134"/>
                    <a:pt x="330962" y="436880"/>
                  </a:cubicBezTo>
                  <a:cubicBezTo>
                    <a:pt x="324612" y="436499"/>
                    <a:pt x="319786" y="435864"/>
                    <a:pt x="316357" y="434848"/>
                  </a:cubicBezTo>
                  <a:cubicBezTo>
                    <a:pt x="313055" y="433832"/>
                    <a:pt x="310769" y="432435"/>
                    <a:pt x="309372" y="430657"/>
                  </a:cubicBezTo>
                  <a:cubicBezTo>
                    <a:pt x="307975" y="428879"/>
                    <a:pt x="306959" y="426466"/>
                    <a:pt x="306070" y="423672"/>
                  </a:cubicBezTo>
                  <a:lnTo>
                    <a:pt x="276860" y="336550"/>
                  </a:lnTo>
                  <a:lnTo>
                    <a:pt x="114173" y="336550"/>
                  </a:lnTo>
                  <a:lnTo>
                    <a:pt x="86741" y="421259"/>
                  </a:lnTo>
                  <a:cubicBezTo>
                    <a:pt x="85852" y="424434"/>
                    <a:pt x="84582" y="426974"/>
                    <a:pt x="83185" y="429133"/>
                  </a:cubicBezTo>
                  <a:cubicBezTo>
                    <a:pt x="81788" y="431292"/>
                    <a:pt x="79375" y="432943"/>
                    <a:pt x="76200" y="434213"/>
                  </a:cubicBezTo>
                  <a:cubicBezTo>
                    <a:pt x="72898" y="435356"/>
                    <a:pt x="68326" y="436245"/>
                    <a:pt x="62357" y="436626"/>
                  </a:cubicBezTo>
                  <a:cubicBezTo>
                    <a:pt x="56515" y="437134"/>
                    <a:pt x="48768" y="437388"/>
                    <a:pt x="39116" y="437388"/>
                  </a:cubicBezTo>
                  <a:cubicBezTo>
                    <a:pt x="28829" y="437388"/>
                    <a:pt x="20828" y="437007"/>
                    <a:pt x="14986" y="436372"/>
                  </a:cubicBezTo>
                  <a:cubicBezTo>
                    <a:pt x="9271" y="435610"/>
                    <a:pt x="5207" y="434086"/>
                    <a:pt x="2921" y="431546"/>
                  </a:cubicBezTo>
                  <a:cubicBezTo>
                    <a:pt x="762" y="428879"/>
                    <a:pt x="0" y="425323"/>
                    <a:pt x="635" y="420624"/>
                  </a:cubicBezTo>
                  <a:cubicBezTo>
                    <a:pt x="1270" y="415925"/>
                    <a:pt x="2921" y="409702"/>
                    <a:pt x="5715" y="401828"/>
                  </a:cubicBezTo>
                  <a:lnTo>
                    <a:pt x="139319" y="17399"/>
                  </a:lnTo>
                  <a:cubicBezTo>
                    <a:pt x="140589" y="13589"/>
                    <a:pt x="142113" y="10541"/>
                    <a:pt x="143891" y="8255"/>
                  </a:cubicBezTo>
                  <a:cubicBezTo>
                    <a:pt x="145796" y="5842"/>
                    <a:pt x="148590" y="4064"/>
                    <a:pt x="152527" y="2921"/>
                  </a:cubicBezTo>
                  <a:cubicBezTo>
                    <a:pt x="156337" y="1651"/>
                    <a:pt x="161798" y="889"/>
                    <a:pt x="168783" y="508"/>
                  </a:cubicBezTo>
                  <a:cubicBezTo>
                    <a:pt x="175641" y="127"/>
                    <a:pt x="184785" y="0"/>
                    <a:pt x="196215" y="0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28" name="Shape 98">
              <a:extLst>
                <a:ext uri="{FF2B5EF4-FFF2-40B4-BE49-F238E27FC236}">
                  <a16:creationId xmlns:a16="http://schemas.microsoft.com/office/drawing/2014/main" id="{4D261403-0D27-7F4F-9FF5-B188DBFC1C28}"/>
                </a:ext>
              </a:extLst>
            </p:cNvPr>
            <p:cNvSpPr/>
            <p:nvPr/>
          </p:nvSpPr>
          <p:spPr>
            <a:xfrm>
              <a:off x="1970532" y="391922"/>
              <a:ext cx="88392" cy="437388"/>
            </a:xfrm>
            <a:custGeom>
              <a:avLst/>
              <a:gdLst/>
              <a:ahLst/>
              <a:cxnLst/>
              <a:rect l="0" t="0" r="0" b="0"/>
              <a:pathLst>
                <a:path w="88392" h="437388">
                  <a:moveTo>
                    <a:pt x="44196" y="0"/>
                  </a:moveTo>
                  <a:cubicBezTo>
                    <a:pt x="52959" y="0"/>
                    <a:pt x="60071" y="381"/>
                    <a:pt x="65659" y="1016"/>
                  </a:cubicBezTo>
                  <a:cubicBezTo>
                    <a:pt x="71247" y="1651"/>
                    <a:pt x="75692" y="2540"/>
                    <a:pt x="78994" y="3683"/>
                  </a:cubicBezTo>
                  <a:cubicBezTo>
                    <a:pt x="82423" y="4826"/>
                    <a:pt x="84836" y="6223"/>
                    <a:pt x="86233" y="8001"/>
                  </a:cubicBezTo>
                  <a:cubicBezTo>
                    <a:pt x="87757" y="9779"/>
                    <a:pt x="88392" y="11811"/>
                    <a:pt x="88392" y="14097"/>
                  </a:cubicBezTo>
                  <a:lnTo>
                    <a:pt x="88392" y="423291"/>
                  </a:lnTo>
                  <a:cubicBezTo>
                    <a:pt x="88392" y="425450"/>
                    <a:pt x="87757" y="427482"/>
                    <a:pt x="86233" y="429260"/>
                  </a:cubicBezTo>
                  <a:cubicBezTo>
                    <a:pt x="84836" y="431038"/>
                    <a:pt x="82423" y="432562"/>
                    <a:pt x="78994" y="433705"/>
                  </a:cubicBezTo>
                  <a:cubicBezTo>
                    <a:pt x="75692" y="434721"/>
                    <a:pt x="71247" y="435610"/>
                    <a:pt x="65659" y="436372"/>
                  </a:cubicBezTo>
                  <a:cubicBezTo>
                    <a:pt x="60071" y="437007"/>
                    <a:pt x="52959" y="437388"/>
                    <a:pt x="44196" y="437388"/>
                  </a:cubicBezTo>
                  <a:cubicBezTo>
                    <a:pt x="35687" y="437388"/>
                    <a:pt x="28702" y="437007"/>
                    <a:pt x="22987" y="436372"/>
                  </a:cubicBezTo>
                  <a:cubicBezTo>
                    <a:pt x="17272" y="435610"/>
                    <a:pt x="12700" y="434721"/>
                    <a:pt x="9398" y="433705"/>
                  </a:cubicBezTo>
                  <a:cubicBezTo>
                    <a:pt x="6096" y="432562"/>
                    <a:pt x="3683" y="431038"/>
                    <a:pt x="2159" y="429260"/>
                  </a:cubicBezTo>
                  <a:cubicBezTo>
                    <a:pt x="762" y="427482"/>
                    <a:pt x="0" y="425450"/>
                    <a:pt x="0" y="423291"/>
                  </a:cubicBezTo>
                  <a:lnTo>
                    <a:pt x="0" y="14097"/>
                  </a:lnTo>
                  <a:cubicBezTo>
                    <a:pt x="0" y="11811"/>
                    <a:pt x="762" y="9779"/>
                    <a:pt x="2159" y="8001"/>
                  </a:cubicBezTo>
                  <a:cubicBezTo>
                    <a:pt x="3683" y="6223"/>
                    <a:pt x="6096" y="4826"/>
                    <a:pt x="9525" y="3683"/>
                  </a:cubicBezTo>
                  <a:cubicBezTo>
                    <a:pt x="13081" y="2540"/>
                    <a:pt x="17526" y="1651"/>
                    <a:pt x="23114" y="1016"/>
                  </a:cubicBezTo>
                  <a:cubicBezTo>
                    <a:pt x="28702" y="381"/>
                    <a:pt x="35687" y="0"/>
                    <a:pt x="44196" y="0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29" name="Shape 99">
              <a:extLst>
                <a:ext uri="{FF2B5EF4-FFF2-40B4-BE49-F238E27FC236}">
                  <a16:creationId xmlns:a16="http://schemas.microsoft.com/office/drawing/2014/main" id="{850993D9-C070-984C-92E4-33108D398C55}"/>
                </a:ext>
              </a:extLst>
            </p:cNvPr>
            <p:cNvSpPr/>
            <p:nvPr/>
          </p:nvSpPr>
          <p:spPr>
            <a:xfrm>
              <a:off x="1680972" y="391922"/>
              <a:ext cx="238125" cy="435356"/>
            </a:xfrm>
            <a:custGeom>
              <a:avLst/>
              <a:gdLst/>
              <a:ahLst/>
              <a:cxnLst/>
              <a:rect l="0" t="0" r="0" b="0"/>
              <a:pathLst>
                <a:path w="238125" h="435356">
                  <a:moveTo>
                    <a:pt x="44196" y="0"/>
                  </a:moveTo>
                  <a:cubicBezTo>
                    <a:pt x="52959" y="0"/>
                    <a:pt x="60071" y="381"/>
                    <a:pt x="65659" y="1016"/>
                  </a:cubicBezTo>
                  <a:cubicBezTo>
                    <a:pt x="71247" y="1651"/>
                    <a:pt x="75692" y="2540"/>
                    <a:pt x="78994" y="3683"/>
                  </a:cubicBezTo>
                  <a:cubicBezTo>
                    <a:pt x="82423" y="4826"/>
                    <a:pt x="84836" y="6223"/>
                    <a:pt x="86233" y="8001"/>
                  </a:cubicBezTo>
                  <a:cubicBezTo>
                    <a:pt x="87757" y="9779"/>
                    <a:pt x="88392" y="11811"/>
                    <a:pt x="88392" y="14097"/>
                  </a:cubicBezTo>
                  <a:lnTo>
                    <a:pt x="88392" y="362712"/>
                  </a:lnTo>
                  <a:lnTo>
                    <a:pt x="224663" y="362712"/>
                  </a:lnTo>
                  <a:cubicBezTo>
                    <a:pt x="226949" y="362712"/>
                    <a:pt x="228854" y="363347"/>
                    <a:pt x="230632" y="364490"/>
                  </a:cubicBezTo>
                  <a:cubicBezTo>
                    <a:pt x="232283" y="365760"/>
                    <a:pt x="233680" y="367792"/>
                    <a:pt x="234823" y="370586"/>
                  </a:cubicBezTo>
                  <a:cubicBezTo>
                    <a:pt x="235839" y="373380"/>
                    <a:pt x="236728" y="377063"/>
                    <a:pt x="237236" y="381635"/>
                  </a:cubicBezTo>
                  <a:cubicBezTo>
                    <a:pt x="237871" y="386207"/>
                    <a:pt x="238125" y="391795"/>
                    <a:pt x="238125" y="398526"/>
                  </a:cubicBezTo>
                  <a:cubicBezTo>
                    <a:pt x="238125" y="405257"/>
                    <a:pt x="237871" y="410845"/>
                    <a:pt x="237236" y="415417"/>
                  </a:cubicBezTo>
                  <a:cubicBezTo>
                    <a:pt x="236728" y="419989"/>
                    <a:pt x="235839" y="423799"/>
                    <a:pt x="234823" y="426847"/>
                  </a:cubicBezTo>
                  <a:cubicBezTo>
                    <a:pt x="233680" y="429768"/>
                    <a:pt x="232283" y="431927"/>
                    <a:pt x="230632" y="433324"/>
                  </a:cubicBezTo>
                  <a:cubicBezTo>
                    <a:pt x="228854" y="434721"/>
                    <a:pt x="226949" y="435356"/>
                    <a:pt x="224663" y="435356"/>
                  </a:cubicBezTo>
                  <a:lnTo>
                    <a:pt x="26162" y="435356"/>
                  </a:lnTo>
                  <a:cubicBezTo>
                    <a:pt x="18796" y="435356"/>
                    <a:pt x="12573" y="433197"/>
                    <a:pt x="7620" y="428752"/>
                  </a:cubicBezTo>
                  <a:cubicBezTo>
                    <a:pt x="2540" y="424434"/>
                    <a:pt x="0" y="417322"/>
                    <a:pt x="0" y="407543"/>
                  </a:cubicBezTo>
                  <a:lnTo>
                    <a:pt x="0" y="14097"/>
                  </a:lnTo>
                  <a:cubicBezTo>
                    <a:pt x="0" y="11811"/>
                    <a:pt x="762" y="9779"/>
                    <a:pt x="2159" y="8001"/>
                  </a:cubicBezTo>
                  <a:cubicBezTo>
                    <a:pt x="3683" y="6223"/>
                    <a:pt x="6096" y="4826"/>
                    <a:pt x="9398" y="3683"/>
                  </a:cubicBezTo>
                  <a:cubicBezTo>
                    <a:pt x="12700" y="2540"/>
                    <a:pt x="17272" y="1651"/>
                    <a:pt x="22987" y="1016"/>
                  </a:cubicBezTo>
                  <a:cubicBezTo>
                    <a:pt x="28702" y="381"/>
                    <a:pt x="35687" y="0"/>
                    <a:pt x="44196" y="0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30" name="Shape 100">
              <a:extLst>
                <a:ext uri="{FF2B5EF4-FFF2-40B4-BE49-F238E27FC236}">
                  <a16:creationId xmlns:a16="http://schemas.microsoft.com/office/drawing/2014/main" id="{FD2C5332-0710-2844-AF04-85CFB757E3B8}"/>
                </a:ext>
              </a:extLst>
            </p:cNvPr>
            <p:cNvSpPr/>
            <p:nvPr/>
          </p:nvSpPr>
          <p:spPr>
            <a:xfrm>
              <a:off x="4147439" y="386969"/>
              <a:ext cx="320421" cy="447294"/>
            </a:xfrm>
            <a:custGeom>
              <a:avLst/>
              <a:gdLst/>
              <a:ahLst/>
              <a:cxnLst/>
              <a:rect l="0" t="0" r="0" b="0"/>
              <a:pathLst>
                <a:path w="320421" h="447294">
                  <a:moveTo>
                    <a:pt x="200914" y="0"/>
                  </a:moveTo>
                  <a:cubicBezTo>
                    <a:pt x="212979" y="0"/>
                    <a:pt x="224536" y="889"/>
                    <a:pt x="235712" y="2921"/>
                  </a:cubicBezTo>
                  <a:cubicBezTo>
                    <a:pt x="246888" y="4953"/>
                    <a:pt x="257175" y="7620"/>
                    <a:pt x="266700" y="10795"/>
                  </a:cubicBezTo>
                  <a:cubicBezTo>
                    <a:pt x="276225" y="14097"/>
                    <a:pt x="284734" y="17780"/>
                    <a:pt x="292354" y="22098"/>
                  </a:cubicBezTo>
                  <a:cubicBezTo>
                    <a:pt x="299847" y="26289"/>
                    <a:pt x="305181" y="29972"/>
                    <a:pt x="308229" y="32893"/>
                  </a:cubicBezTo>
                  <a:cubicBezTo>
                    <a:pt x="311277" y="35941"/>
                    <a:pt x="313309" y="38481"/>
                    <a:pt x="314452" y="40513"/>
                  </a:cubicBezTo>
                  <a:cubicBezTo>
                    <a:pt x="315468" y="42418"/>
                    <a:pt x="316357" y="45085"/>
                    <a:pt x="317119" y="48133"/>
                  </a:cubicBezTo>
                  <a:cubicBezTo>
                    <a:pt x="317754" y="51308"/>
                    <a:pt x="318262" y="54991"/>
                    <a:pt x="318643" y="59182"/>
                  </a:cubicBezTo>
                  <a:cubicBezTo>
                    <a:pt x="318897" y="63500"/>
                    <a:pt x="319151" y="68707"/>
                    <a:pt x="319151" y="74930"/>
                  </a:cubicBezTo>
                  <a:cubicBezTo>
                    <a:pt x="319151" y="81661"/>
                    <a:pt x="318897" y="87376"/>
                    <a:pt x="318389" y="92075"/>
                  </a:cubicBezTo>
                  <a:cubicBezTo>
                    <a:pt x="318008" y="96774"/>
                    <a:pt x="317246" y="100457"/>
                    <a:pt x="316103" y="103378"/>
                  </a:cubicBezTo>
                  <a:cubicBezTo>
                    <a:pt x="314960" y="106299"/>
                    <a:pt x="313563" y="108458"/>
                    <a:pt x="312039" y="109728"/>
                  </a:cubicBezTo>
                  <a:cubicBezTo>
                    <a:pt x="310515" y="111125"/>
                    <a:pt x="308737" y="111760"/>
                    <a:pt x="306705" y="111760"/>
                  </a:cubicBezTo>
                  <a:cubicBezTo>
                    <a:pt x="303403" y="111760"/>
                    <a:pt x="299085" y="109855"/>
                    <a:pt x="294005" y="105918"/>
                  </a:cubicBezTo>
                  <a:cubicBezTo>
                    <a:pt x="288798" y="101981"/>
                    <a:pt x="282194" y="97663"/>
                    <a:pt x="274066" y="92837"/>
                  </a:cubicBezTo>
                  <a:cubicBezTo>
                    <a:pt x="265938" y="88011"/>
                    <a:pt x="256159" y="83693"/>
                    <a:pt x="244856" y="79756"/>
                  </a:cubicBezTo>
                  <a:cubicBezTo>
                    <a:pt x="233680" y="75946"/>
                    <a:pt x="220218" y="73914"/>
                    <a:pt x="204597" y="73914"/>
                  </a:cubicBezTo>
                  <a:cubicBezTo>
                    <a:pt x="187325" y="73914"/>
                    <a:pt x="172085" y="77470"/>
                    <a:pt x="158496" y="84455"/>
                  </a:cubicBezTo>
                  <a:cubicBezTo>
                    <a:pt x="145034" y="91567"/>
                    <a:pt x="133477" y="101600"/>
                    <a:pt x="124079" y="114681"/>
                  </a:cubicBezTo>
                  <a:cubicBezTo>
                    <a:pt x="114554" y="127635"/>
                    <a:pt x="107315" y="143510"/>
                    <a:pt x="102489" y="162052"/>
                  </a:cubicBezTo>
                  <a:cubicBezTo>
                    <a:pt x="97536" y="180594"/>
                    <a:pt x="95123" y="201422"/>
                    <a:pt x="95123" y="224663"/>
                  </a:cubicBezTo>
                  <a:cubicBezTo>
                    <a:pt x="95123" y="250063"/>
                    <a:pt x="97663" y="272161"/>
                    <a:pt x="102997" y="290830"/>
                  </a:cubicBezTo>
                  <a:cubicBezTo>
                    <a:pt x="108204" y="309372"/>
                    <a:pt x="115697" y="324739"/>
                    <a:pt x="125349" y="336804"/>
                  </a:cubicBezTo>
                  <a:cubicBezTo>
                    <a:pt x="135128" y="348869"/>
                    <a:pt x="146812" y="357886"/>
                    <a:pt x="160528" y="363728"/>
                  </a:cubicBezTo>
                  <a:cubicBezTo>
                    <a:pt x="174244" y="369697"/>
                    <a:pt x="189738" y="372618"/>
                    <a:pt x="206883" y="372618"/>
                  </a:cubicBezTo>
                  <a:cubicBezTo>
                    <a:pt x="222504" y="372618"/>
                    <a:pt x="236093" y="370840"/>
                    <a:pt x="247396" y="367157"/>
                  </a:cubicBezTo>
                  <a:cubicBezTo>
                    <a:pt x="258826" y="363474"/>
                    <a:pt x="268605" y="359410"/>
                    <a:pt x="276733" y="354838"/>
                  </a:cubicBezTo>
                  <a:cubicBezTo>
                    <a:pt x="284861" y="350393"/>
                    <a:pt x="291592" y="346456"/>
                    <a:pt x="296799" y="342900"/>
                  </a:cubicBezTo>
                  <a:cubicBezTo>
                    <a:pt x="302006" y="339217"/>
                    <a:pt x="306197" y="337439"/>
                    <a:pt x="308991" y="337439"/>
                  </a:cubicBezTo>
                  <a:cubicBezTo>
                    <a:pt x="311277" y="337439"/>
                    <a:pt x="313055" y="337947"/>
                    <a:pt x="314452" y="338836"/>
                  </a:cubicBezTo>
                  <a:cubicBezTo>
                    <a:pt x="315722" y="339725"/>
                    <a:pt x="316865" y="341503"/>
                    <a:pt x="317754" y="344170"/>
                  </a:cubicBezTo>
                  <a:cubicBezTo>
                    <a:pt x="318643" y="346837"/>
                    <a:pt x="319278" y="350647"/>
                    <a:pt x="319786" y="355346"/>
                  </a:cubicBezTo>
                  <a:cubicBezTo>
                    <a:pt x="320167" y="360172"/>
                    <a:pt x="320421" y="366649"/>
                    <a:pt x="320421" y="374650"/>
                  </a:cubicBezTo>
                  <a:cubicBezTo>
                    <a:pt x="320421" y="380238"/>
                    <a:pt x="320294" y="384937"/>
                    <a:pt x="319913" y="388874"/>
                  </a:cubicBezTo>
                  <a:cubicBezTo>
                    <a:pt x="319532" y="392811"/>
                    <a:pt x="319151" y="396113"/>
                    <a:pt x="318389" y="398907"/>
                  </a:cubicBezTo>
                  <a:cubicBezTo>
                    <a:pt x="317754" y="401701"/>
                    <a:pt x="316865" y="404114"/>
                    <a:pt x="315722" y="406146"/>
                  </a:cubicBezTo>
                  <a:cubicBezTo>
                    <a:pt x="314579" y="408178"/>
                    <a:pt x="312801" y="410464"/>
                    <a:pt x="310388" y="413004"/>
                  </a:cubicBezTo>
                  <a:cubicBezTo>
                    <a:pt x="307975" y="415544"/>
                    <a:pt x="303149" y="418846"/>
                    <a:pt x="296164" y="422910"/>
                  </a:cubicBezTo>
                  <a:cubicBezTo>
                    <a:pt x="289179" y="426847"/>
                    <a:pt x="280543" y="430784"/>
                    <a:pt x="270383" y="434467"/>
                  </a:cubicBezTo>
                  <a:cubicBezTo>
                    <a:pt x="260223" y="438150"/>
                    <a:pt x="248539" y="441198"/>
                    <a:pt x="235585" y="443611"/>
                  </a:cubicBezTo>
                  <a:cubicBezTo>
                    <a:pt x="222504" y="446151"/>
                    <a:pt x="208407" y="447294"/>
                    <a:pt x="193167" y="447294"/>
                  </a:cubicBezTo>
                  <a:cubicBezTo>
                    <a:pt x="163449" y="447294"/>
                    <a:pt x="136652" y="442722"/>
                    <a:pt x="112776" y="433578"/>
                  </a:cubicBezTo>
                  <a:cubicBezTo>
                    <a:pt x="88900" y="424434"/>
                    <a:pt x="68580" y="410718"/>
                    <a:pt x="51816" y="392557"/>
                  </a:cubicBezTo>
                  <a:cubicBezTo>
                    <a:pt x="35179" y="374396"/>
                    <a:pt x="22352" y="351663"/>
                    <a:pt x="13335" y="324485"/>
                  </a:cubicBezTo>
                  <a:cubicBezTo>
                    <a:pt x="4445" y="297180"/>
                    <a:pt x="0" y="265430"/>
                    <a:pt x="0" y="229362"/>
                  </a:cubicBezTo>
                  <a:cubicBezTo>
                    <a:pt x="0" y="192532"/>
                    <a:pt x="4826" y="159766"/>
                    <a:pt x="14732" y="131191"/>
                  </a:cubicBezTo>
                  <a:cubicBezTo>
                    <a:pt x="24511" y="102616"/>
                    <a:pt x="38227" y="78613"/>
                    <a:pt x="55880" y="59182"/>
                  </a:cubicBezTo>
                  <a:cubicBezTo>
                    <a:pt x="73533" y="39751"/>
                    <a:pt x="94615" y="25019"/>
                    <a:pt x="119380" y="14986"/>
                  </a:cubicBezTo>
                  <a:cubicBezTo>
                    <a:pt x="144018" y="4953"/>
                    <a:pt x="171196" y="0"/>
                    <a:pt x="200914" y="0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31" name="Shape 101">
              <a:extLst>
                <a:ext uri="{FF2B5EF4-FFF2-40B4-BE49-F238E27FC236}">
                  <a16:creationId xmlns:a16="http://schemas.microsoft.com/office/drawing/2014/main" id="{A526C924-6721-5D4D-AE69-D63F205C73F4}"/>
                </a:ext>
              </a:extLst>
            </p:cNvPr>
            <p:cNvSpPr/>
            <p:nvPr/>
          </p:nvSpPr>
          <p:spPr>
            <a:xfrm>
              <a:off x="5574919" y="386588"/>
              <a:ext cx="370332" cy="448056"/>
            </a:xfrm>
            <a:custGeom>
              <a:avLst/>
              <a:gdLst/>
              <a:ahLst/>
              <a:cxnLst/>
              <a:rect l="0" t="0" r="0" b="0"/>
              <a:pathLst>
                <a:path w="370332" h="448056">
                  <a:moveTo>
                    <a:pt x="225679" y="0"/>
                  </a:moveTo>
                  <a:cubicBezTo>
                    <a:pt x="244475" y="0"/>
                    <a:pt x="261493" y="1270"/>
                    <a:pt x="276860" y="3810"/>
                  </a:cubicBezTo>
                  <a:cubicBezTo>
                    <a:pt x="292354" y="6350"/>
                    <a:pt x="305816" y="9525"/>
                    <a:pt x="317246" y="13208"/>
                  </a:cubicBezTo>
                  <a:cubicBezTo>
                    <a:pt x="328803" y="16891"/>
                    <a:pt x="338328" y="20828"/>
                    <a:pt x="345948" y="25146"/>
                  </a:cubicBezTo>
                  <a:cubicBezTo>
                    <a:pt x="353441" y="29337"/>
                    <a:pt x="358775" y="33020"/>
                    <a:pt x="361823" y="36195"/>
                  </a:cubicBezTo>
                  <a:cubicBezTo>
                    <a:pt x="364871" y="39243"/>
                    <a:pt x="367030" y="43688"/>
                    <a:pt x="368300" y="49403"/>
                  </a:cubicBezTo>
                  <a:cubicBezTo>
                    <a:pt x="369697" y="55118"/>
                    <a:pt x="370332" y="63500"/>
                    <a:pt x="370332" y="74676"/>
                  </a:cubicBezTo>
                  <a:cubicBezTo>
                    <a:pt x="370332" y="81153"/>
                    <a:pt x="370078" y="86741"/>
                    <a:pt x="369570" y="91440"/>
                  </a:cubicBezTo>
                  <a:cubicBezTo>
                    <a:pt x="368935" y="96139"/>
                    <a:pt x="368173" y="99822"/>
                    <a:pt x="367157" y="102616"/>
                  </a:cubicBezTo>
                  <a:cubicBezTo>
                    <a:pt x="366141" y="105410"/>
                    <a:pt x="364871" y="107315"/>
                    <a:pt x="363474" y="108458"/>
                  </a:cubicBezTo>
                  <a:cubicBezTo>
                    <a:pt x="362077" y="109601"/>
                    <a:pt x="360299" y="110109"/>
                    <a:pt x="358267" y="110109"/>
                  </a:cubicBezTo>
                  <a:cubicBezTo>
                    <a:pt x="355346" y="110109"/>
                    <a:pt x="350647" y="108204"/>
                    <a:pt x="344170" y="104140"/>
                  </a:cubicBezTo>
                  <a:cubicBezTo>
                    <a:pt x="337693" y="100076"/>
                    <a:pt x="329184" y="95758"/>
                    <a:pt x="318389" y="91059"/>
                  </a:cubicBezTo>
                  <a:cubicBezTo>
                    <a:pt x="307721" y="86360"/>
                    <a:pt x="294894" y="82042"/>
                    <a:pt x="280162" y="77978"/>
                  </a:cubicBezTo>
                  <a:cubicBezTo>
                    <a:pt x="265303" y="74041"/>
                    <a:pt x="248031" y="72009"/>
                    <a:pt x="228346" y="72009"/>
                  </a:cubicBezTo>
                  <a:cubicBezTo>
                    <a:pt x="207391" y="72009"/>
                    <a:pt x="188468" y="75565"/>
                    <a:pt x="171450" y="82931"/>
                  </a:cubicBezTo>
                  <a:cubicBezTo>
                    <a:pt x="154432" y="90170"/>
                    <a:pt x="139954" y="100330"/>
                    <a:pt x="127889" y="113665"/>
                  </a:cubicBezTo>
                  <a:cubicBezTo>
                    <a:pt x="115824" y="127000"/>
                    <a:pt x="106553" y="142875"/>
                    <a:pt x="100076" y="161544"/>
                  </a:cubicBezTo>
                  <a:cubicBezTo>
                    <a:pt x="93599" y="180213"/>
                    <a:pt x="90424" y="200787"/>
                    <a:pt x="90424" y="223393"/>
                  </a:cubicBezTo>
                  <a:cubicBezTo>
                    <a:pt x="90424" y="248158"/>
                    <a:pt x="93726" y="270002"/>
                    <a:pt x="100330" y="288798"/>
                  </a:cubicBezTo>
                  <a:cubicBezTo>
                    <a:pt x="106807" y="307721"/>
                    <a:pt x="116078" y="323469"/>
                    <a:pt x="127889" y="336169"/>
                  </a:cubicBezTo>
                  <a:cubicBezTo>
                    <a:pt x="139700" y="348869"/>
                    <a:pt x="153924" y="358521"/>
                    <a:pt x="170561" y="364998"/>
                  </a:cubicBezTo>
                  <a:cubicBezTo>
                    <a:pt x="187198" y="371475"/>
                    <a:pt x="205613" y="374650"/>
                    <a:pt x="225679" y="374650"/>
                  </a:cubicBezTo>
                  <a:cubicBezTo>
                    <a:pt x="235458" y="374650"/>
                    <a:pt x="245237" y="373634"/>
                    <a:pt x="254762" y="371348"/>
                  </a:cubicBezTo>
                  <a:cubicBezTo>
                    <a:pt x="264414" y="369062"/>
                    <a:pt x="273304" y="365760"/>
                    <a:pt x="281559" y="361315"/>
                  </a:cubicBezTo>
                  <a:lnTo>
                    <a:pt x="281559" y="260858"/>
                  </a:lnTo>
                  <a:lnTo>
                    <a:pt x="199517" y="260858"/>
                  </a:lnTo>
                  <a:cubicBezTo>
                    <a:pt x="195580" y="260858"/>
                    <a:pt x="192405" y="258318"/>
                    <a:pt x="190246" y="253365"/>
                  </a:cubicBezTo>
                  <a:cubicBezTo>
                    <a:pt x="187960" y="248285"/>
                    <a:pt x="186817" y="239776"/>
                    <a:pt x="186817" y="227711"/>
                  </a:cubicBezTo>
                  <a:cubicBezTo>
                    <a:pt x="186817" y="221488"/>
                    <a:pt x="187071" y="216154"/>
                    <a:pt x="187706" y="211963"/>
                  </a:cubicBezTo>
                  <a:cubicBezTo>
                    <a:pt x="188214" y="207772"/>
                    <a:pt x="189103" y="204343"/>
                    <a:pt x="190246" y="201803"/>
                  </a:cubicBezTo>
                  <a:cubicBezTo>
                    <a:pt x="191262" y="199136"/>
                    <a:pt x="192659" y="197231"/>
                    <a:pt x="194183" y="196088"/>
                  </a:cubicBezTo>
                  <a:cubicBezTo>
                    <a:pt x="195834" y="194818"/>
                    <a:pt x="197612" y="194183"/>
                    <a:pt x="199517" y="194183"/>
                  </a:cubicBezTo>
                  <a:lnTo>
                    <a:pt x="345948" y="194183"/>
                  </a:lnTo>
                  <a:cubicBezTo>
                    <a:pt x="349504" y="194183"/>
                    <a:pt x="352679" y="194818"/>
                    <a:pt x="355473" y="196088"/>
                  </a:cubicBezTo>
                  <a:cubicBezTo>
                    <a:pt x="358267" y="197231"/>
                    <a:pt x="360680" y="199136"/>
                    <a:pt x="362839" y="201549"/>
                  </a:cubicBezTo>
                  <a:cubicBezTo>
                    <a:pt x="364871" y="204089"/>
                    <a:pt x="366522" y="207010"/>
                    <a:pt x="367665" y="210439"/>
                  </a:cubicBezTo>
                  <a:cubicBezTo>
                    <a:pt x="368808" y="213868"/>
                    <a:pt x="369316" y="217932"/>
                    <a:pt x="369316" y="222377"/>
                  </a:cubicBezTo>
                  <a:lnTo>
                    <a:pt x="369316" y="394843"/>
                  </a:lnTo>
                  <a:cubicBezTo>
                    <a:pt x="369316" y="401447"/>
                    <a:pt x="368173" y="407289"/>
                    <a:pt x="365887" y="412369"/>
                  </a:cubicBezTo>
                  <a:cubicBezTo>
                    <a:pt x="363474" y="417449"/>
                    <a:pt x="358648" y="421386"/>
                    <a:pt x="351409" y="424307"/>
                  </a:cubicBezTo>
                  <a:cubicBezTo>
                    <a:pt x="344170" y="427101"/>
                    <a:pt x="335153" y="430149"/>
                    <a:pt x="324485" y="433324"/>
                  </a:cubicBezTo>
                  <a:cubicBezTo>
                    <a:pt x="313817" y="436372"/>
                    <a:pt x="302641" y="439166"/>
                    <a:pt x="291211" y="441325"/>
                  </a:cubicBezTo>
                  <a:cubicBezTo>
                    <a:pt x="279654" y="443611"/>
                    <a:pt x="268097" y="445262"/>
                    <a:pt x="256286" y="446405"/>
                  </a:cubicBezTo>
                  <a:cubicBezTo>
                    <a:pt x="244602" y="447421"/>
                    <a:pt x="232791" y="448056"/>
                    <a:pt x="220980" y="448056"/>
                  </a:cubicBezTo>
                  <a:cubicBezTo>
                    <a:pt x="186436" y="448056"/>
                    <a:pt x="155448" y="443103"/>
                    <a:pt x="128016" y="433197"/>
                  </a:cubicBezTo>
                  <a:cubicBezTo>
                    <a:pt x="100711" y="423164"/>
                    <a:pt x="77597" y="408813"/>
                    <a:pt x="58547" y="389890"/>
                  </a:cubicBezTo>
                  <a:cubicBezTo>
                    <a:pt x="39624" y="371094"/>
                    <a:pt x="25146" y="348107"/>
                    <a:pt x="15113" y="320929"/>
                  </a:cubicBezTo>
                  <a:cubicBezTo>
                    <a:pt x="4953" y="293878"/>
                    <a:pt x="0" y="263144"/>
                    <a:pt x="0" y="228727"/>
                  </a:cubicBezTo>
                  <a:cubicBezTo>
                    <a:pt x="0" y="193167"/>
                    <a:pt x="5334" y="161290"/>
                    <a:pt x="16002" y="133096"/>
                  </a:cubicBezTo>
                  <a:cubicBezTo>
                    <a:pt x="26797" y="104902"/>
                    <a:pt x="41910" y="80899"/>
                    <a:pt x="61595" y="61087"/>
                  </a:cubicBezTo>
                  <a:cubicBezTo>
                    <a:pt x="81280" y="41402"/>
                    <a:pt x="105029" y="26162"/>
                    <a:pt x="132715" y="15748"/>
                  </a:cubicBezTo>
                  <a:cubicBezTo>
                    <a:pt x="160528" y="5207"/>
                    <a:pt x="191516" y="0"/>
                    <a:pt x="225679" y="0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32" name="Shape 102">
              <a:extLst>
                <a:ext uri="{FF2B5EF4-FFF2-40B4-BE49-F238E27FC236}">
                  <a16:creationId xmlns:a16="http://schemas.microsoft.com/office/drawing/2014/main" id="{EFEB6225-64D8-FF46-87E2-26880C2B9B22}"/>
                </a:ext>
              </a:extLst>
            </p:cNvPr>
            <p:cNvSpPr/>
            <p:nvPr/>
          </p:nvSpPr>
          <p:spPr>
            <a:xfrm>
              <a:off x="746176" y="386207"/>
              <a:ext cx="410197" cy="448691"/>
            </a:xfrm>
            <a:custGeom>
              <a:avLst/>
              <a:gdLst/>
              <a:ahLst/>
              <a:cxnLst/>
              <a:rect l="0" t="0" r="0" b="0"/>
              <a:pathLst>
                <a:path w="410197" h="448691">
                  <a:moveTo>
                    <a:pt x="209283" y="0"/>
                  </a:moveTo>
                  <a:cubicBezTo>
                    <a:pt x="242100" y="0"/>
                    <a:pt x="271069" y="4445"/>
                    <a:pt x="296177" y="13081"/>
                  </a:cubicBezTo>
                  <a:cubicBezTo>
                    <a:pt x="321297" y="21844"/>
                    <a:pt x="342278" y="35179"/>
                    <a:pt x="359131" y="53340"/>
                  </a:cubicBezTo>
                  <a:cubicBezTo>
                    <a:pt x="375996" y="71374"/>
                    <a:pt x="388722" y="94234"/>
                    <a:pt x="397307" y="121793"/>
                  </a:cubicBezTo>
                  <a:cubicBezTo>
                    <a:pt x="405905" y="149352"/>
                    <a:pt x="410197" y="181864"/>
                    <a:pt x="410197" y="219329"/>
                  </a:cubicBezTo>
                  <a:cubicBezTo>
                    <a:pt x="410197" y="255270"/>
                    <a:pt x="405740" y="287401"/>
                    <a:pt x="396812" y="315849"/>
                  </a:cubicBezTo>
                  <a:cubicBezTo>
                    <a:pt x="387883" y="344170"/>
                    <a:pt x="374599" y="368173"/>
                    <a:pt x="356959" y="387985"/>
                  </a:cubicBezTo>
                  <a:cubicBezTo>
                    <a:pt x="339319" y="407670"/>
                    <a:pt x="317500" y="422783"/>
                    <a:pt x="291490" y="433197"/>
                  </a:cubicBezTo>
                  <a:cubicBezTo>
                    <a:pt x="265481" y="443611"/>
                    <a:pt x="235407" y="448691"/>
                    <a:pt x="201244" y="448691"/>
                  </a:cubicBezTo>
                  <a:cubicBezTo>
                    <a:pt x="167538" y="448691"/>
                    <a:pt x="138125" y="444373"/>
                    <a:pt x="113017" y="435483"/>
                  </a:cubicBezTo>
                  <a:cubicBezTo>
                    <a:pt x="87897" y="426720"/>
                    <a:pt x="66967" y="413258"/>
                    <a:pt x="50228" y="395224"/>
                  </a:cubicBezTo>
                  <a:cubicBezTo>
                    <a:pt x="33477" y="377063"/>
                    <a:pt x="20930" y="354076"/>
                    <a:pt x="12548" y="326136"/>
                  </a:cubicBezTo>
                  <a:cubicBezTo>
                    <a:pt x="4178" y="298323"/>
                    <a:pt x="0" y="265303"/>
                    <a:pt x="0" y="227076"/>
                  </a:cubicBezTo>
                  <a:cubicBezTo>
                    <a:pt x="0" y="192024"/>
                    <a:pt x="4458" y="160528"/>
                    <a:pt x="13386" y="132461"/>
                  </a:cubicBezTo>
                  <a:cubicBezTo>
                    <a:pt x="22314" y="104521"/>
                    <a:pt x="35598" y="80645"/>
                    <a:pt x="53238" y="60960"/>
                  </a:cubicBezTo>
                  <a:cubicBezTo>
                    <a:pt x="70879" y="41275"/>
                    <a:pt x="92697" y="26289"/>
                    <a:pt x="118707" y="15748"/>
                  </a:cubicBezTo>
                  <a:cubicBezTo>
                    <a:pt x="144717" y="5334"/>
                    <a:pt x="174904" y="0"/>
                    <a:pt x="209283" y="0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BCBFB0D8-4E75-A94B-AF8D-3152DC5F2A6D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719328" y="905256"/>
              <a:ext cx="10329672" cy="85344"/>
            </a:xfrm>
            <a:prstGeom prst="rect">
              <a:avLst/>
            </a:prstGeom>
          </p:spPr>
        </p:pic>
        <p:sp>
          <p:nvSpPr>
            <p:cNvPr id="134" name="Shape 1073">
              <a:extLst>
                <a:ext uri="{FF2B5EF4-FFF2-40B4-BE49-F238E27FC236}">
                  <a16:creationId xmlns:a16="http://schemas.microsoft.com/office/drawing/2014/main" id="{1CB0F3CE-F764-7046-B5CE-B5E3079ADCA1}"/>
                </a:ext>
              </a:extLst>
            </p:cNvPr>
            <p:cNvSpPr/>
            <p:nvPr/>
          </p:nvSpPr>
          <p:spPr>
            <a:xfrm>
              <a:off x="719379" y="903478"/>
              <a:ext cx="10289997" cy="45720"/>
            </a:xfrm>
            <a:custGeom>
              <a:avLst/>
              <a:gdLst/>
              <a:ahLst/>
              <a:cxnLst/>
              <a:rect l="0" t="0" r="0" b="0"/>
              <a:pathLst>
                <a:path w="10289997" h="45720">
                  <a:moveTo>
                    <a:pt x="0" y="0"/>
                  </a:moveTo>
                  <a:lnTo>
                    <a:pt x="10289997" y="0"/>
                  </a:lnTo>
                  <a:lnTo>
                    <a:pt x="10289997" y="45720"/>
                  </a:lnTo>
                  <a:lnTo>
                    <a:pt x="0" y="45720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35" name="Shape 106">
              <a:extLst>
                <a:ext uri="{FF2B5EF4-FFF2-40B4-BE49-F238E27FC236}">
                  <a16:creationId xmlns:a16="http://schemas.microsoft.com/office/drawing/2014/main" id="{CB8D1C3E-02DA-A844-BBE1-0C305CD34DE1}"/>
                </a:ext>
              </a:extLst>
            </p:cNvPr>
            <p:cNvSpPr/>
            <p:nvPr/>
          </p:nvSpPr>
          <p:spPr>
            <a:xfrm>
              <a:off x="719379" y="903478"/>
              <a:ext cx="10289997" cy="45720"/>
            </a:xfrm>
            <a:custGeom>
              <a:avLst/>
              <a:gdLst/>
              <a:ahLst/>
              <a:cxnLst/>
              <a:rect l="0" t="0" r="0" b="0"/>
              <a:pathLst>
                <a:path w="10289997" h="45720">
                  <a:moveTo>
                    <a:pt x="0" y="45720"/>
                  </a:moveTo>
                  <a:lnTo>
                    <a:pt x="10289997" y="45720"/>
                  </a:lnTo>
                  <a:lnTo>
                    <a:pt x="10289997" y="0"/>
                  </a:lnTo>
                  <a:lnTo>
                    <a:pt x="0" y="0"/>
                  </a:ln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576EC59B-308C-9642-9D3F-3BC84D479DA6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7653528" y="359664"/>
              <a:ext cx="3395472" cy="515112"/>
            </a:xfrm>
            <a:prstGeom prst="rect">
              <a:avLst/>
            </a:prstGeom>
          </p:spPr>
        </p:pic>
        <p:sp>
          <p:nvSpPr>
            <p:cNvPr id="137" name="Shape 109">
              <a:extLst>
                <a:ext uri="{FF2B5EF4-FFF2-40B4-BE49-F238E27FC236}">
                  <a16:creationId xmlns:a16="http://schemas.microsoft.com/office/drawing/2014/main" id="{3E61DAC3-D571-EA42-9C2E-6B57C874F2A9}"/>
                </a:ext>
              </a:extLst>
            </p:cNvPr>
            <p:cNvSpPr/>
            <p:nvPr/>
          </p:nvSpPr>
          <p:spPr>
            <a:xfrm>
              <a:off x="9627108" y="393954"/>
              <a:ext cx="146368" cy="435356"/>
            </a:xfrm>
            <a:custGeom>
              <a:avLst/>
              <a:gdLst/>
              <a:ahLst/>
              <a:cxnLst/>
              <a:rect l="0" t="0" r="0" b="0"/>
              <a:pathLst>
                <a:path w="146368" h="435356">
                  <a:moveTo>
                    <a:pt x="29845" y="0"/>
                  </a:moveTo>
                  <a:lnTo>
                    <a:pt x="131953" y="0"/>
                  </a:lnTo>
                  <a:lnTo>
                    <a:pt x="146368" y="562"/>
                  </a:lnTo>
                  <a:lnTo>
                    <a:pt x="146368" y="69428"/>
                  </a:lnTo>
                  <a:lnTo>
                    <a:pt x="125603" y="67945"/>
                  </a:lnTo>
                  <a:lnTo>
                    <a:pt x="88138" y="67945"/>
                  </a:lnTo>
                  <a:lnTo>
                    <a:pt x="88138" y="215011"/>
                  </a:lnTo>
                  <a:lnTo>
                    <a:pt x="127636" y="215011"/>
                  </a:lnTo>
                  <a:lnTo>
                    <a:pt x="146368" y="211979"/>
                  </a:lnTo>
                  <a:lnTo>
                    <a:pt x="146368" y="281578"/>
                  </a:lnTo>
                  <a:lnTo>
                    <a:pt x="124206" y="282956"/>
                  </a:lnTo>
                  <a:lnTo>
                    <a:pt x="88138" y="282956"/>
                  </a:lnTo>
                  <a:lnTo>
                    <a:pt x="88138" y="421259"/>
                  </a:lnTo>
                  <a:cubicBezTo>
                    <a:pt x="88138" y="423418"/>
                    <a:pt x="87376" y="425450"/>
                    <a:pt x="85979" y="427228"/>
                  </a:cubicBezTo>
                  <a:cubicBezTo>
                    <a:pt x="84455" y="429006"/>
                    <a:pt x="82042" y="430530"/>
                    <a:pt x="78740" y="431673"/>
                  </a:cubicBezTo>
                  <a:cubicBezTo>
                    <a:pt x="75311" y="432689"/>
                    <a:pt x="70866" y="433578"/>
                    <a:pt x="65278" y="434340"/>
                  </a:cubicBezTo>
                  <a:cubicBezTo>
                    <a:pt x="59690" y="434975"/>
                    <a:pt x="52578" y="435356"/>
                    <a:pt x="43942" y="435356"/>
                  </a:cubicBezTo>
                  <a:cubicBezTo>
                    <a:pt x="35433" y="435356"/>
                    <a:pt x="28322" y="434975"/>
                    <a:pt x="22606" y="434340"/>
                  </a:cubicBezTo>
                  <a:cubicBezTo>
                    <a:pt x="16891" y="433578"/>
                    <a:pt x="12447" y="432689"/>
                    <a:pt x="9017" y="431673"/>
                  </a:cubicBezTo>
                  <a:cubicBezTo>
                    <a:pt x="5715" y="430530"/>
                    <a:pt x="3429" y="429006"/>
                    <a:pt x="2032" y="427228"/>
                  </a:cubicBezTo>
                  <a:cubicBezTo>
                    <a:pt x="636" y="425450"/>
                    <a:pt x="0" y="423418"/>
                    <a:pt x="0" y="421259"/>
                  </a:cubicBezTo>
                  <a:lnTo>
                    <a:pt x="0" y="31496"/>
                  </a:lnTo>
                  <a:cubicBezTo>
                    <a:pt x="0" y="20955"/>
                    <a:pt x="2794" y="13081"/>
                    <a:pt x="8255" y="7874"/>
                  </a:cubicBezTo>
                  <a:cubicBezTo>
                    <a:pt x="13716" y="2667"/>
                    <a:pt x="20955" y="0"/>
                    <a:pt x="29845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38" name="Shape 110">
              <a:extLst>
                <a:ext uri="{FF2B5EF4-FFF2-40B4-BE49-F238E27FC236}">
                  <a16:creationId xmlns:a16="http://schemas.microsoft.com/office/drawing/2014/main" id="{D05DC84B-1B9C-4F42-8C17-892D5346775C}"/>
                </a:ext>
              </a:extLst>
            </p:cNvPr>
            <p:cNvSpPr/>
            <p:nvPr/>
          </p:nvSpPr>
          <p:spPr>
            <a:xfrm>
              <a:off x="9026652" y="393954"/>
              <a:ext cx="504952" cy="435356"/>
            </a:xfrm>
            <a:custGeom>
              <a:avLst/>
              <a:gdLst/>
              <a:ahLst/>
              <a:cxnLst/>
              <a:rect l="0" t="0" r="0" b="0"/>
              <a:pathLst>
                <a:path w="504952" h="435356">
                  <a:moveTo>
                    <a:pt x="33147" y="0"/>
                  </a:moveTo>
                  <a:lnTo>
                    <a:pt x="90805" y="0"/>
                  </a:lnTo>
                  <a:cubicBezTo>
                    <a:pt x="101092" y="0"/>
                    <a:pt x="109855" y="889"/>
                    <a:pt x="117221" y="2540"/>
                  </a:cubicBezTo>
                  <a:cubicBezTo>
                    <a:pt x="124587" y="4191"/>
                    <a:pt x="130937" y="6985"/>
                    <a:pt x="136271" y="10922"/>
                  </a:cubicBezTo>
                  <a:cubicBezTo>
                    <a:pt x="141732" y="14732"/>
                    <a:pt x="146177" y="19939"/>
                    <a:pt x="149733" y="26289"/>
                  </a:cubicBezTo>
                  <a:cubicBezTo>
                    <a:pt x="153289" y="32639"/>
                    <a:pt x="156464" y="40513"/>
                    <a:pt x="159131" y="49911"/>
                  </a:cubicBezTo>
                  <a:lnTo>
                    <a:pt x="252857" y="308102"/>
                  </a:lnTo>
                  <a:lnTo>
                    <a:pt x="254127" y="308102"/>
                  </a:lnTo>
                  <a:lnTo>
                    <a:pt x="351282" y="50546"/>
                  </a:lnTo>
                  <a:cubicBezTo>
                    <a:pt x="354203" y="41148"/>
                    <a:pt x="357378" y="33274"/>
                    <a:pt x="360807" y="26797"/>
                  </a:cubicBezTo>
                  <a:cubicBezTo>
                    <a:pt x="364363" y="20320"/>
                    <a:pt x="368300" y="15113"/>
                    <a:pt x="372872" y="11049"/>
                  </a:cubicBezTo>
                  <a:cubicBezTo>
                    <a:pt x="377444" y="6985"/>
                    <a:pt x="382905" y="4191"/>
                    <a:pt x="389128" y="2540"/>
                  </a:cubicBezTo>
                  <a:cubicBezTo>
                    <a:pt x="395351" y="889"/>
                    <a:pt x="402590" y="0"/>
                    <a:pt x="410845" y="0"/>
                  </a:cubicBezTo>
                  <a:lnTo>
                    <a:pt x="470154" y="0"/>
                  </a:lnTo>
                  <a:cubicBezTo>
                    <a:pt x="476250" y="0"/>
                    <a:pt x="481330" y="762"/>
                    <a:pt x="485775" y="2286"/>
                  </a:cubicBezTo>
                  <a:cubicBezTo>
                    <a:pt x="490093" y="3937"/>
                    <a:pt x="493649" y="6223"/>
                    <a:pt x="496443" y="9144"/>
                  </a:cubicBezTo>
                  <a:cubicBezTo>
                    <a:pt x="499237" y="12192"/>
                    <a:pt x="501396" y="15875"/>
                    <a:pt x="502793" y="20193"/>
                  </a:cubicBezTo>
                  <a:cubicBezTo>
                    <a:pt x="504317" y="24638"/>
                    <a:pt x="504952" y="29591"/>
                    <a:pt x="504952" y="35179"/>
                  </a:cubicBezTo>
                  <a:lnTo>
                    <a:pt x="504952" y="421259"/>
                  </a:lnTo>
                  <a:cubicBezTo>
                    <a:pt x="504952" y="423418"/>
                    <a:pt x="504444" y="425450"/>
                    <a:pt x="503174" y="427228"/>
                  </a:cubicBezTo>
                  <a:cubicBezTo>
                    <a:pt x="501904" y="429006"/>
                    <a:pt x="499745" y="430530"/>
                    <a:pt x="496443" y="431673"/>
                  </a:cubicBezTo>
                  <a:cubicBezTo>
                    <a:pt x="493268" y="432689"/>
                    <a:pt x="488950" y="433578"/>
                    <a:pt x="483616" y="434340"/>
                  </a:cubicBezTo>
                  <a:cubicBezTo>
                    <a:pt x="478155" y="434975"/>
                    <a:pt x="471424" y="435356"/>
                    <a:pt x="463169" y="435356"/>
                  </a:cubicBezTo>
                  <a:cubicBezTo>
                    <a:pt x="455168" y="435356"/>
                    <a:pt x="448437" y="434975"/>
                    <a:pt x="443103" y="434340"/>
                  </a:cubicBezTo>
                  <a:cubicBezTo>
                    <a:pt x="437642" y="433578"/>
                    <a:pt x="433451" y="432689"/>
                    <a:pt x="430276" y="431673"/>
                  </a:cubicBezTo>
                  <a:cubicBezTo>
                    <a:pt x="427228" y="430530"/>
                    <a:pt x="424942" y="429006"/>
                    <a:pt x="423672" y="427228"/>
                  </a:cubicBezTo>
                  <a:cubicBezTo>
                    <a:pt x="422275" y="425450"/>
                    <a:pt x="421640" y="423418"/>
                    <a:pt x="421640" y="421259"/>
                  </a:cubicBezTo>
                  <a:lnTo>
                    <a:pt x="421640" y="68580"/>
                  </a:lnTo>
                  <a:lnTo>
                    <a:pt x="421005" y="68580"/>
                  </a:lnTo>
                  <a:lnTo>
                    <a:pt x="295402" y="420878"/>
                  </a:lnTo>
                  <a:cubicBezTo>
                    <a:pt x="294513" y="423799"/>
                    <a:pt x="292989" y="426212"/>
                    <a:pt x="291084" y="428117"/>
                  </a:cubicBezTo>
                  <a:cubicBezTo>
                    <a:pt x="289052" y="430022"/>
                    <a:pt x="286258" y="431546"/>
                    <a:pt x="282829" y="432689"/>
                  </a:cubicBezTo>
                  <a:cubicBezTo>
                    <a:pt x="279400" y="433705"/>
                    <a:pt x="274955" y="434467"/>
                    <a:pt x="269621" y="434848"/>
                  </a:cubicBezTo>
                  <a:cubicBezTo>
                    <a:pt x="264287" y="435102"/>
                    <a:pt x="257810" y="435356"/>
                    <a:pt x="250190" y="435356"/>
                  </a:cubicBezTo>
                  <a:cubicBezTo>
                    <a:pt x="242570" y="435356"/>
                    <a:pt x="236093" y="434975"/>
                    <a:pt x="230759" y="434467"/>
                  </a:cubicBezTo>
                  <a:cubicBezTo>
                    <a:pt x="225425" y="433959"/>
                    <a:pt x="220980" y="433070"/>
                    <a:pt x="217551" y="431800"/>
                  </a:cubicBezTo>
                  <a:cubicBezTo>
                    <a:pt x="214122" y="430530"/>
                    <a:pt x="211328" y="429006"/>
                    <a:pt x="209296" y="427228"/>
                  </a:cubicBezTo>
                  <a:cubicBezTo>
                    <a:pt x="207264" y="425450"/>
                    <a:pt x="205994" y="423418"/>
                    <a:pt x="205359" y="420878"/>
                  </a:cubicBezTo>
                  <a:lnTo>
                    <a:pt x="84074" y="68580"/>
                  </a:lnTo>
                  <a:lnTo>
                    <a:pt x="83439" y="68580"/>
                  </a:lnTo>
                  <a:lnTo>
                    <a:pt x="83439" y="421259"/>
                  </a:lnTo>
                  <a:cubicBezTo>
                    <a:pt x="83439" y="423418"/>
                    <a:pt x="82804" y="425450"/>
                    <a:pt x="81534" y="427228"/>
                  </a:cubicBezTo>
                  <a:cubicBezTo>
                    <a:pt x="80391" y="429006"/>
                    <a:pt x="78105" y="430530"/>
                    <a:pt x="74676" y="431673"/>
                  </a:cubicBezTo>
                  <a:cubicBezTo>
                    <a:pt x="71374" y="432689"/>
                    <a:pt x="67056" y="433578"/>
                    <a:pt x="61849" y="434340"/>
                  </a:cubicBezTo>
                  <a:cubicBezTo>
                    <a:pt x="56515" y="434975"/>
                    <a:pt x="49784" y="435356"/>
                    <a:pt x="41529" y="435356"/>
                  </a:cubicBezTo>
                  <a:cubicBezTo>
                    <a:pt x="33528" y="435356"/>
                    <a:pt x="26797" y="434975"/>
                    <a:pt x="21463" y="434340"/>
                  </a:cubicBezTo>
                  <a:cubicBezTo>
                    <a:pt x="16129" y="433578"/>
                    <a:pt x="11811" y="432689"/>
                    <a:pt x="8509" y="431673"/>
                  </a:cubicBezTo>
                  <a:cubicBezTo>
                    <a:pt x="5334" y="430530"/>
                    <a:pt x="3048" y="429006"/>
                    <a:pt x="1905" y="427228"/>
                  </a:cubicBezTo>
                  <a:cubicBezTo>
                    <a:pt x="635" y="425450"/>
                    <a:pt x="0" y="423418"/>
                    <a:pt x="0" y="421259"/>
                  </a:cubicBezTo>
                  <a:lnTo>
                    <a:pt x="0" y="35179"/>
                  </a:lnTo>
                  <a:cubicBezTo>
                    <a:pt x="0" y="23749"/>
                    <a:pt x="3048" y="15113"/>
                    <a:pt x="9017" y="9017"/>
                  </a:cubicBezTo>
                  <a:cubicBezTo>
                    <a:pt x="15113" y="3048"/>
                    <a:pt x="23114" y="0"/>
                    <a:pt x="33147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39" name="Shape 111">
              <a:extLst>
                <a:ext uri="{FF2B5EF4-FFF2-40B4-BE49-F238E27FC236}">
                  <a16:creationId xmlns:a16="http://schemas.microsoft.com/office/drawing/2014/main" id="{394F4EC9-0EB6-3243-B7E1-0E1999900D35}"/>
                </a:ext>
              </a:extLst>
            </p:cNvPr>
            <p:cNvSpPr/>
            <p:nvPr/>
          </p:nvSpPr>
          <p:spPr>
            <a:xfrm>
              <a:off x="7791704" y="393954"/>
              <a:ext cx="331470" cy="435356"/>
            </a:xfrm>
            <a:custGeom>
              <a:avLst/>
              <a:gdLst/>
              <a:ahLst/>
              <a:cxnLst/>
              <a:rect l="0" t="0" r="0" b="0"/>
              <a:pathLst>
                <a:path w="331470" h="435356">
                  <a:moveTo>
                    <a:pt x="13081" y="0"/>
                  </a:moveTo>
                  <a:lnTo>
                    <a:pt x="318515" y="0"/>
                  </a:lnTo>
                  <a:cubicBezTo>
                    <a:pt x="320421" y="0"/>
                    <a:pt x="322326" y="635"/>
                    <a:pt x="323977" y="1778"/>
                  </a:cubicBezTo>
                  <a:cubicBezTo>
                    <a:pt x="325627" y="3048"/>
                    <a:pt x="327025" y="5080"/>
                    <a:pt x="328168" y="7874"/>
                  </a:cubicBezTo>
                  <a:cubicBezTo>
                    <a:pt x="329311" y="10668"/>
                    <a:pt x="330073" y="14351"/>
                    <a:pt x="330708" y="19050"/>
                  </a:cubicBezTo>
                  <a:cubicBezTo>
                    <a:pt x="331215" y="23749"/>
                    <a:pt x="331470" y="29464"/>
                    <a:pt x="331470" y="36195"/>
                  </a:cubicBezTo>
                  <a:cubicBezTo>
                    <a:pt x="331470" y="42672"/>
                    <a:pt x="331215" y="48133"/>
                    <a:pt x="330708" y="52705"/>
                  </a:cubicBezTo>
                  <a:cubicBezTo>
                    <a:pt x="330073" y="57277"/>
                    <a:pt x="329311" y="60960"/>
                    <a:pt x="328168" y="63754"/>
                  </a:cubicBezTo>
                  <a:cubicBezTo>
                    <a:pt x="327025" y="66548"/>
                    <a:pt x="325627" y="68580"/>
                    <a:pt x="323977" y="69977"/>
                  </a:cubicBezTo>
                  <a:cubicBezTo>
                    <a:pt x="322326" y="71374"/>
                    <a:pt x="320421" y="72009"/>
                    <a:pt x="318515" y="72009"/>
                  </a:cubicBezTo>
                  <a:lnTo>
                    <a:pt x="209931" y="72009"/>
                  </a:lnTo>
                  <a:lnTo>
                    <a:pt x="209931" y="421259"/>
                  </a:lnTo>
                  <a:cubicBezTo>
                    <a:pt x="209931" y="423418"/>
                    <a:pt x="209296" y="425450"/>
                    <a:pt x="207772" y="427228"/>
                  </a:cubicBezTo>
                  <a:cubicBezTo>
                    <a:pt x="206375" y="429006"/>
                    <a:pt x="203962" y="430530"/>
                    <a:pt x="200533" y="431673"/>
                  </a:cubicBezTo>
                  <a:cubicBezTo>
                    <a:pt x="197231" y="432689"/>
                    <a:pt x="192786" y="433578"/>
                    <a:pt x="187071" y="434340"/>
                  </a:cubicBezTo>
                  <a:cubicBezTo>
                    <a:pt x="181356" y="434975"/>
                    <a:pt x="174244" y="435356"/>
                    <a:pt x="165735" y="435356"/>
                  </a:cubicBezTo>
                  <a:cubicBezTo>
                    <a:pt x="157226" y="435356"/>
                    <a:pt x="150240" y="434975"/>
                    <a:pt x="144526" y="434340"/>
                  </a:cubicBezTo>
                  <a:cubicBezTo>
                    <a:pt x="138811" y="433578"/>
                    <a:pt x="134239" y="432689"/>
                    <a:pt x="130937" y="431673"/>
                  </a:cubicBezTo>
                  <a:cubicBezTo>
                    <a:pt x="127635" y="430530"/>
                    <a:pt x="125222" y="429006"/>
                    <a:pt x="123698" y="427228"/>
                  </a:cubicBezTo>
                  <a:cubicBezTo>
                    <a:pt x="122301" y="425450"/>
                    <a:pt x="121539" y="423418"/>
                    <a:pt x="121539" y="421259"/>
                  </a:cubicBezTo>
                  <a:lnTo>
                    <a:pt x="121539" y="72009"/>
                  </a:lnTo>
                  <a:lnTo>
                    <a:pt x="13081" y="72009"/>
                  </a:lnTo>
                  <a:cubicBezTo>
                    <a:pt x="10795" y="72009"/>
                    <a:pt x="8889" y="71374"/>
                    <a:pt x="7365" y="69977"/>
                  </a:cubicBezTo>
                  <a:cubicBezTo>
                    <a:pt x="5842" y="68580"/>
                    <a:pt x="4445" y="66548"/>
                    <a:pt x="3302" y="63754"/>
                  </a:cubicBezTo>
                  <a:cubicBezTo>
                    <a:pt x="2286" y="60960"/>
                    <a:pt x="1397" y="57277"/>
                    <a:pt x="889" y="52705"/>
                  </a:cubicBezTo>
                  <a:cubicBezTo>
                    <a:pt x="253" y="48133"/>
                    <a:pt x="0" y="42672"/>
                    <a:pt x="0" y="36195"/>
                  </a:cubicBezTo>
                  <a:cubicBezTo>
                    <a:pt x="0" y="29464"/>
                    <a:pt x="253" y="23749"/>
                    <a:pt x="889" y="19050"/>
                  </a:cubicBezTo>
                  <a:cubicBezTo>
                    <a:pt x="1397" y="14351"/>
                    <a:pt x="2286" y="10668"/>
                    <a:pt x="3302" y="7874"/>
                  </a:cubicBezTo>
                  <a:cubicBezTo>
                    <a:pt x="4445" y="5080"/>
                    <a:pt x="5842" y="3048"/>
                    <a:pt x="7365" y="1778"/>
                  </a:cubicBezTo>
                  <a:cubicBezTo>
                    <a:pt x="8889" y="635"/>
                    <a:pt x="10795" y="0"/>
                    <a:pt x="13081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40" name="Shape 112">
              <a:extLst>
                <a:ext uri="{FF2B5EF4-FFF2-40B4-BE49-F238E27FC236}">
                  <a16:creationId xmlns:a16="http://schemas.microsoft.com/office/drawing/2014/main" id="{C7A7A189-C679-184E-9BBB-8DAB4BDFBCF6}"/>
                </a:ext>
              </a:extLst>
            </p:cNvPr>
            <p:cNvSpPr/>
            <p:nvPr/>
          </p:nvSpPr>
          <p:spPr>
            <a:xfrm>
              <a:off x="8843772" y="391922"/>
              <a:ext cx="88392" cy="437388"/>
            </a:xfrm>
            <a:custGeom>
              <a:avLst/>
              <a:gdLst/>
              <a:ahLst/>
              <a:cxnLst/>
              <a:rect l="0" t="0" r="0" b="0"/>
              <a:pathLst>
                <a:path w="88392" h="437388">
                  <a:moveTo>
                    <a:pt x="44197" y="0"/>
                  </a:moveTo>
                  <a:cubicBezTo>
                    <a:pt x="52960" y="0"/>
                    <a:pt x="60072" y="381"/>
                    <a:pt x="65660" y="1016"/>
                  </a:cubicBezTo>
                  <a:cubicBezTo>
                    <a:pt x="71247" y="1651"/>
                    <a:pt x="75692" y="2540"/>
                    <a:pt x="78994" y="3683"/>
                  </a:cubicBezTo>
                  <a:cubicBezTo>
                    <a:pt x="82423" y="4826"/>
                    <a:pt x="84836" y="6223"/>
                    <a:pt x="86234" y="8001"/>
                  </a:cubicBezTo>
                  <a:cubicBezTo>
                    <a:pt x="87757" y="9779"/>
                    <a:pt x="88392" y="11811"/>
                    <a:pt x="88392" y="14097"/>
                  </a:cubicBezTo>
                  <a:lnTo>
                    <a:pt x="88392" y="423291"/>
                  </a:lnTo>
                  <a:cubicBezTo>
                    <a:pt x="88392" y="425450"/>
                    <a:pt x="87757" y="427482"/>
                    <a:pt x="86234" y="429260"/>
                  </a:cubicBezTo>
                  <a:cubicBezTo>
                    <a:pt x="84836" y="431038"/>
                    <a:pt x="82423" y="432562"/>
                    <a:pt x="78994" y="433705"/>
                  </a:cubicBezTo>
                  <a:cubicBezTo>
                    <a:pt x="75692" y="434721"/>
                    <a:pt x="71247" y="435610"/>
                    <a:pt x="65660" y="436372"/>
                  </a:cubicBezTo>
                  <a:cubicBezTo>
                    <a:pt x="60072" y="437007"/>
                    <a:pt x="52960" y="437388"/>
                    <a:pt x="44197" y="437388"/>
                  </a:cubicBezTo>
                  <a:cubicBezTo>
                    <a:pt x="35687" y="437388"/>
                    <a:pt x="28702" y="437007"/>
                    <a:pt x="22987" y="436372"/>
                  </a:cubicBezTo>
                  <a:cubicBezTo>
                    <a:pt x="17272" y="435610"/>
                    <a:pt x="12700" y="434721"/>
                    <a:pt x="9398" y="433705"/>
                  </a:cubicBezTo>
                  <a:cubicBezTo>
                    <a:pt x="6097" y="432562"/>
                    <a:pt x="3683" y="431038"/>
                    <a:pt x="2160" y="429260"/>
                  </a:cubicBezTo>
                  <a:cubicBezTo>
                    <a:pt x="762" y="427482"/>
                    <a:pt x="0" y="425450"/>
                    <a:pt x="0" y="423291"/>
                  </a:cubicBezTo>
                  <a:lnTo>
                    <a:pt x="0" y="14097"/>
                  </a:lnTo>
                  <a:cubicBezTo>
                    <a:pt x="0" y="11811"/>
                    <a:pt x="762" y="9779"/>
                    <a:pt x="2160" y="8001"/>
                  </a:cubicBezTo>
                  <a:cubicBezTo>
                    <a:pt x="3683" y="6223"/>
                    <a:pt x="6097" y="4826"/>
                    <a:pt x="9525" y="3683"/>
                  </a:cubicBezTo>
                  <a:cubicBezTo>
                    <a:pt x="13081" y="2540"/>
                    <a:pt x="17526" y="1651"/>
                    <a:pt x="23114" y="1016"/>
                  </a:cubicBezTo>
                  <a:cubicBezTo>
                    <a:pt x="28702" y="381"/>
                    <a:pt x="35687" y="0"/>
                    <a:pt x="44197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41" name="Shape 113">
              <a:extLst>
                <a:ext uri="{FF2B5EF4-FFF2-40B4-BE49-F238E27FC236}">
                  <a16:creationId xmlns:a16="http://schemas.microsoft.com/office/drawing/2014/main" id="{BD876053-2665-D243-AF28-7FD190BC657A}"/>
                </a:ext>
              </a:extLst>
            </p:cNvPr>
            <p:cNvSpPr/>
            <p:nvPr/>
          </p:nvSpPr>
          <p:spPr>
            <a:xfrm>
              <a:off x="7652004" y="391922"/>
              <a:ext cx="88392" cy="437388"/>
            </a:xfrm>
            <a:custGeom>
              <a:avLst/>
              <a:gdLst/>
              <a:ahLst/>
              <a:cxnLst/>
              <a:rect l="0" t="0" r="0" b="0"/>
              <a:pathLst>
                <a:path w="88392" h="437388">
                  <a:moveTo>
                    <a:pt x="44196" y="0"/>
                  </a:moveTo>
                  <a:cubicBezTo>
                    <a:pt x="52959" y="0"/>
                    <a:pt x="60071" y="381"/>
                    <a:pt x="65659" y="1016"/>
                  </a:cubicBezTo>
                  <a:cubicBezTo>
                    <a:pt x="71247" y="1651"/>
                    <a:pt x="75692" y="2540"/>
                    <a:pt x="78994" y="3683"/>
                  </a:cubicBezTo>
                  <a:cubicBezTo>
                    <a:pt x="82423" y="4826"/>
                    <a:pt x="84836" y="6223"/>
                    <a:pt x="86233" y="8001"/>
                  </a:cubicBezTo>
                  <a:cubicBezTo>
                    <a:pt x="87757" y="9779"/>
                    <a:pt x="88392" y="11811"/>
                    <a:pt x="88392" y="14097"/>
                  </a:cubicBezTo>
                  <a:lnTo>
                    <a:pt x="88392" y="423291"/>
                  </a:lnTo>
                  <a:cubicBezTo>
                    <a:pt x="88392" y="425450"/>
                    <a:pt x="87757" y="427482"/>
                    <a:pt x="86233" y="429260"/>
                  </a:cubicBezTo>
                  <a:cubicBezTo>
                    <a:pt x="84836" y="431038"/>
                    <a:pt x="82423" y="432562"/>
                    <a:pt x="78994" y="433705"/>
                  </a:cubicBezTo>
                  <a:cubicBezTo>
                    <a:pt x="75692" y="434721"/>
                    <a:pt x="71247" y="435610"/>
                    <a:pt x="65659" y="436372"/>
                  </a:cubicBezTo>
                  <a:cubicBezTo>
                    <a:pt x="60071" y="437007"/>
                    <a:pt x="52959" y="437388"/>
                    <a:pt x="44196" y="437388"/>
                  </a:cubicBezTo>
                  <a:cubicBezTo>
                    <a:pt x="35687" y="437388"/>
                    <a:pt x="28702" y="437007"/>
                    <a:pt x="22987" y="436372"/>
                  </a:cubicBezTo>
                  <a:cubicBezTo>
                    <a:pt x="17272" y="435610"/>
                    <a:pt x="12700" y="434721"/>
                    <a:pt x="9398" y="433705"/>
                  </a:cubicBezTo>
                  <a:cubicBezTo>
                    <a:pt x="6096" y="432562"/>
                    <a:pt x="3683" y="431038"/>
                    <a:pt x="2159" y="429260"/>
                  </a:cubicBezTo>
                  <a:cubicBezTo>
                    <a:pt x="762" y="427482"/>
                    <a:pt x="0" y="425450"/>
                    <a:pt x="0" y="423291"/>
                  </a:cubicBezTo>
                  <a:lnTo>
                    <a:pt x="0" y="14097"/>
                  </a:lnTo>
                  <a:cubicBezTo>
                    <a:pt x="0" y="11811"/>
                    <a:pt x="762" y="9779"/>
                    <a:pt x="2159" y="8001"/>
                  </a:cubicBezTo>
                  <a:cubicBezTo>
                    <a:pt x="3683" y="6223"/>
                    <a:pt x="6096" y="4826"/>
                    <a:pt x="9525" y="3683"/>
                  </a:cubicBezTo>
                  <a:cubicBezTo>
                    <a:pt x="13081" y="2540"/>
                    <a:pt x="17526" y="1651"/>
                    <a:pt x="23114" y="1016"/>
                  </a:cubicBezTo>
                  <a:cubicBezTo>
                    <a:pt x="28702" y="381"/>
                    <a:pt x="35687" y="0"/>
                    <a:pt x="44196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42" name="Shape 114">
              <a:extLst>
                <a:ext uri="{FF2B5EF4-FFF2-40B4-BE49-F238E27FC236}">
                  <a16:creationId xmlns:a16="http://schemas.microsoft.com/office/drawing/2014/main" id="{85390112-3A16-5246-AA9D-FA9F5F7E2680}"/>
                </a:ext>
              </a:extLst>
            </p:cNvPr>
            <p:cNvSpPr/>
            <p:nvPr/>
          </p:nvSpPr>
          <p:spPr>
            <a:xfrm>
              <a:off x="8336153" y="386207"/>
              <a:ext cx="282956" cy="448691"/>
            </a:xfrm>
            <a:custGeom>
              <a:avLst/>
              <a:gdLst/>
              <a:ahLst/>
              <a:cxnLst/>
              <a:rect l="0" t="0" r="0" b="0"/>
              <a:pathLst>
                <a:path w="282956" h="448691">
                  <a:moveTo>
                    <a:pt x="152653" y="0"/>
                  </a:moveTo>
                  <a:cubicBezTo>
                    <a:pt x="162940" y="0"/>
                    <a:pt x="173228" y="762"/>
                    <a:pt x="183388" y="2413"/>
                  </a:cubicBezTo>
                  <a:cubicBezTo>
                    <a:pt x="193675" y="3937"/>
                    <a:pt x="203327" y="6096"/>
                    <a:pt x="212217" y="8763"/>
                  </a:cubicBezTo>
                  <a:cubicBezTo>
                    <a:pt x="221234" y="11430"/>
                    <a:pt x="229108" y="14478"/>
                    <a:pt x="235965" y="17780"/>
                  </a:cubicBezTo>
                  <a:cubicBezTo>
                    <a:pt x="242951" y="21082"/>
                    <a:pt x="247523" y="23876"/>
                    <a:pt x="249809" y="26162"/>
                  </a:cubicBezTo>
                  <a:cubicBezTo>
                    <a:pt x="251968" y="28448"/>
                    <a:pt x="253492" y="30226"/>
                    <a:pt x="254253" y="31877"/>
                  </a:cubicBezTo>
                  <a:cubicBezTo>
                    <a:pt x="255015" y="33401"/>
                    <a:pt x="255778" y="35433"/>
                    <a:pt x="256286" y="38100"/>
                  </a:cubicBezTo>
                  <a:cubicBezTo>
                    <a:pt x="256794" y="40640"/>
                    <a:pt x="257175" y="43815"/>
                    <a:pt x="257428" y="47752"/>
                  </a:cubicBezTo>
                  <a:cubicBezTo>
                    <a:pt x="257683" y="51689"/>
                    <a:pt x="257810" y="56515"/>
                    <a:pt x="257810" y="62357"/>
                  </a:cubicBezTo>
                  <a:cubicBezTo>
                    <a:pt x="257810" y="68834"/>
                    <a:pt x="257556" y="74295"/>
                    <a:pt x="257302" y="78740"/>
                  </a:cubicBezTo>
                  <a:cubicBezTo>
                    <a:pt x="256921" y="83185"/>
                    <a:pt x="256413" y="86868"/>
                    <a:pt x="255651" y="89789"/>
                  </a:cubicBezTo>
                  <a:cubicBezTo>
                    <a:pt x="254889" y="92710"/>
                    <a:pt x="253746" y="94742"/>
                    <a:pt x="252222" y="96139"/>
                  </a:cubicBezTo>
                  <a:cubicBezTo>
                    <a:pt x="250825" y="97536"/>
                    <a:pt x="248793" y="98171"/>
                    <a:pt x="246380" y="98171"/>
                  </a:cubicBezTo>
                  <a:cubicBezTo>
                    <a:pt x="243967" y="98171"/>
                    <a:pt x="240030" y="96647"/>
                    <a:pt x="234696" y="93472"/>
                  </a:cubicBezTo>
                  <a:cubicBezTo>
                    <a:pt x="229362" y="90297"/>
                    <a:pt x="222758" y="86995"/>
                    <a:pt x="214884" y="83312"/>
                  </a:cubicBezTo>
                  <a:cubicBezTo>
                    <a:pt x="207137" y="79629"/>
                    <a:pt x="198120" y="76200"/>
                    <a:pt x="187833" y="73152"/>
                  </a:cubicBezTo>
                  <a:cubicBezTo>
                    <a:pt x="177546" y="70231"/>
                    <a:pt x="166243" y="68707"/>
                    <a:pt x="153924" y="68707"/>
                  </a:cubicBezTo>
                  <a:cubicBezTo>
                    <a:pt x="144399" y="68707"/>
                    <a:pt x="136017" y="69850"/>
                    <a:pt x="128905" y="72136"/>
                  </a:cubicBezTo>
                  <a:cubicBezTo>
                    <a:pt x="121665" y="74549"/>
                    <a:pt x="115697" y="77724"/>
                    <a:pt x="110998" y="81915"/>
                  </a:cubicBezTo>
                  <a:cubicBezTo>
                    <a:pt x="106172" y="85979"/>
                    <a:pt x="102615" y="91059"/>
                    <a:pt x="100203" y="96774"/>
                  </a:cubicBezTo>
                  <a:cubicBezTo>
                    <a:pt x="97917" y="102616"/>
                    <a:pt x="96774" y="108712"/>
                    <a:pt x="96774" y="115189"/>
                  </a:cubicBezTo>
                  <a:cubicBezTo>
                    <a:pt x="96774" y="124841"/>
                    <a:pt x="99314" y="133096"/>
                    <a:pt x="104648" y="140208"/>
                  </a:cubicBezTo>
                  <a:cubicBezTo>
                    <a:pt x="109855" y="147193"/>
                    <a:pt x="116840" y="153416"/>
                    <a:pt x="125730" y="158877"/>
                  </a:cubicBezTo>
                  <a:cubicBezTo>
                    <a:pt x="134493" y="164338"/>
                    <a:pt x="144526" y="169545"/>
                    <a:pt x="155702" y="174371"/>
                  </a:cubicBezTo>
                  <a:cubicBezTo>
                    <a:pt x="166878" y="179070"/>
                    <a:pt x="178181" y="184150"/>
                    <a:pt x="189865" y="189611"/>
                  </a:cubicBezTo>
                  <a:cubicBezTo>
                    <a:pt x="201422" y="194945"/>
                    <a:pt x="212852" y="201041"/>
                    <a:pt x="224028" y="207772"/>
                  </a:cubicBezTo>
                  <a:cubicBezTo>
                    <a:pt x="235077" y="214630"/>
                    <a:pt x="245110" y="222758"/>
                    <a:pt x="253746" y="232283"/>
                  </a:cubicBezTo>
                  <a:cubicBezTo>
                    <a:pt x="262509" y="241808"/>
                    <a:pt x="269494" y="252857"/>
                    <a:pt x="274828" y="265811"/>
                  </a:cubicBezTo>
                  <a:cubicBezTo>
                    <a:pt x="280162" y="278638"/>
                    <a:pt x="282956" y="293751"/>
                    <a:pt x="282956" y="311150"/>
                  </a:cubicBezTo>
                  <a:cubicBezTo>
                    <a:pt x="282956" y="333883"/>
                    <a:pt x="278638" y="353822"/>
                    <a:pt x="270128" y="371094"/>
                  </a:cubicBezTo>
                  <a:cubicBezTo>
                    <a:pt x="261747" y="388239"/>
                    <a:pt x="250190" y="402590"/>
                    <a:pt x="235712" y="414147"/>
                  </a:cubicBezTo>
                  <a:cubicBezTo>
                    <a:pt x="221234" y="425577"/>
                    <a:pt x="204215" y="434213"/>
                    <a:pt x="184785" y="440055"/>
                  </a:cubicBezTo>
                  <a:cubicBezTo>
                    <a:pt x="165353" y="445897"/>
                    <a:pt x="144653" y="448691"/>
                    <a:pt x="122555" y="448691"/>
                  </a:cubicBezTo>
                  <a:cubicBezTo>
                    <a:pt x="107569" y="448691"/>
                    <a:pt x="93599" y="447548"/>
                    <a:pt x="80772" y="445008"/>
                  </a:cubicBezTo>
                  <a:cubicBezTo>
                    <a:pt x="67945" y="442595"/>
                    <a:pt x="56642" y="439674"/>
                    <a:pt x="46863" y="436245"/>
                  </a:cubicBezTo>
                  <a:cubicBezTo>
                    <a:pt x="36957" y="432689"/>
                    <a:pt x="28828" y="429133"/>
                    <a:pt x="22225" y="425323"/>
                  </a:cubicBezTo>
                  <a:cubicBezTo>
                    <a:pt x="15621" y="421513"/>
                    <a:pt x="10922" y="418211"/>
                    <a:pt x="8001" y="415290"/>
                  </a:cubicBezTo>
                  <a:cubicBezTo>
                    <a:pt x="5080" y="412369"/>
                    <a:pt x="3048" y="408178"/>
                    <a:pt x="1778" y="402717"/>
                  </a:cubicBezTo>
                  <a:cubicBezTo>
                    <a:pt x="508" y="397256"/>
                    <a:pt x="0" y="389382"/>
                    <a:pt x="0" y="379095"/>
                  </a:cubicBezTo>
                  <a:cubicBezTo>
                    <a:pt x="0" y="372237"/>
                    <a:pt x="127" y="366395"/>
                    <a:pt x="635" y="361696"/>
                  </a:cubicBezTo>
                  <a:cubicBezTo>
                    <a:pt x="1015" y="356997"/>
                    <a:pt x="1778" y="353187"/>
                    <a:pt x="2794" y="350266"/>
                  </a:cubicBezTo>
                  <a:cubicBezTo>
                    <a:pt x="3810" y="347345"/>
                    <a:pt x="5080" y="345313"/>
                    <a:pt x="6858" y="344170"/>
                  </a:cubicBezTo>
                  <a:cubicBezTo>
                    <a:pt x="8509" y="342900"/>
                    <a:pt x="10414" y="342265"/>
                    <a:pt x="12700" y="342265"/>
                  </a:cubicBezTo>
                  <a:cubicBezTo>
                    <a:pt x="15748" y="342265"/>
                    <a:pt x="20193" y="344170"/>
                    <a:pt x="25908" y="347853"/>
                  </a:cubicBezTo>
                  <a:cubicBezTo>
                    <a:pt x="31623" y="351536"/>
                    <a:pt x="38862" y="355600"/>
                    <a:pt x="47878" y="360045"/>
                  </a:cubicBezTo>
                  <a:cubicBezTo>
                    <a:pt x="56769" y="364490"/>
                    <a:pt x="67437" y="368554"/>
                    <a:pt x="79756" y="372237"/>
                  </a:cubicBezTo>
                  <a:cubicBezTo>
                    <a:pt x="92202" y="375920"/>
                    <a:pt x="106553" y="377825"/>
                    <a:pt x="122809" y="377825"/>
                  </a:cubicBezTo>
                  <a:cubicBezTo>
                    <a:pt x="133603" y="377825"/>
                    <a:pt x="143128" y="376428"/>
                    <a:pt x="151638" y="373888"/>
                  </a:cubicBezTo>
                  <a:cubicBezTo>
                    <a:pt x="160147" y="371348"/>
                    <a:pt x="167259" y="367665"/>
                    <a:pt x="173228" y="362966"/>
                  </a:cubicBezTo>
                  <a:cubicBezTo>
                    <a:pt x="179197" y="358394"/>
                    <a:pt x="183642" y="352552"/>
                    <a:pt x="186817" y="345567"/>
                  </a:cubicBezTo>
                  <a:cubicBezTo>
                    <a:pt x="189865" y="338709"/>
                    <a:pt x="191515" y="330962"/>
                    <a:pt x="191515" y="322453"/>
                  </a:cubicBezTo>
                  <a:cubicBezTo>
                    <a:pt x="191515" y="312674"/>
                    <a:pt x="188849" y="304292"/>
                    <a:pt x="183388" y="297180"/>
                  </a:cubicBezTo>
                  <a:cubicBezTo>
                    <a:pt x="178053" y="290195"/>
                    <a:pt x="171069" y="283972"/>
                    <a:pt x="162560" y="278511"/>
                  </a:cubicBezTo>
                  <a:cubicBezTo>
                    <a:pt x="153924" y="273050"/>
                    <a:pt x="144145" y="267843"/>
                    <a:pt x="133223" y="263017"/>
                  </a:cubicBezTo>
                  <a:cubicBezTo>
                    <a:pt x="122301" y="258318"/>
                    <a:pt x="110998" y="253238"/>
                    <a:pt x="99440" y="247777"/>
                  </a:cubicBezTo>
                  <a:cubicBezTo>
                    <a:pt x="87757" y="242443"/>
                    <a:pt x="76453" y="236347"/>
                    <a:pt x="65532" y="229616"/>
                  </a:cubicBezTo>
                  <a:cubicBezTo>
                    <a:pt x="54610" y="222758"/>
                    <a:pt x="44831" y="214630"/>
                    <a:pt x="36322" y="205105"/>
                  </a:cubicBezTo>
                  <a:cubicBezTo>
                    <a:pt x="27686" y="195707"/>
                    <a:pt x="20701" y="184404"/>
                    <a:pt x="15367" y="171450"/>
                  </a:cubicBezTo>
                  <a:cubicBezTo>
                    <a:pt x="10033" y="158496"/>
                    <a:pt x="7365" y="143002"/>
                    <a:pt x="7365" y="124968"/>
                  </a:cubicBezTo>
                  <a:cubicBezTo>
                    <a:pt x="7365" y="104140"/>
                    <a:pt x="11176" y="85979"/>
                    <a:pt x="18923" y="70231"/>
                  </a:cubicBezTo>
                  <a:cubicBezTo>
                    <a:pt x="26543" y="54483"/>
                    <a:pt x="36957" y="41402"/>
                    <a:pt x="50038" y="30988"/>
                  </a:cubicBezTo>
                  <a:cubicBezTo>
                    <a:pt x="63119" y="20574"/>
                    <a:pt x="78486" y="12827"/>
                    <a:pt x="96265" y="7747"/>
                  </a:cubicBezTo>
                  <a:cubicBezTo>
                    <a:pt x="113919" y="2540"/>
                    <a:pt x="132715" y="0"/>
                    <a:pt x="152653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43" name="Shape 115">
              <a:extLst>
                <a:ext uri="{FF2B5EF4-FFF2-40B4-BE49-F238E27FC236}">
                  <a16:creationId xmlns:a16="http://schemas.microsoft.com/office/drawing/2014/main" id="{3765BB88-2971-4740-8C98-4468CB088DB9}"/>
                </a:ext>
              </a:extLst>
            </p:cNvPr>
            <p:cNvSpPr/>
            <p:nvPr/>
          </p:nvSpPr>
          <p:spPr>
            <a:xfrm>
              <a:off x="8146034" y="358394"/>
              <a:ext cx="133477" cy="194564"/>
            </a:xfrm>
            <a:custGeom>
              <a:avLst/>
              <a:gdLst/>
              <a:ahLst/>
              <a:cxnLst/>
              <a:rect l="0" t="0" r="0" b="0"/>
              <a:pathLst>
                <a:path w="133477" h="194564">
                  <a:moveTo>
                    <a:pt x="88900" y="0"/>
                  </a:moveTo>
                  <a:cubicBezTo>
                    <a:pt x="96774" y="0"/>
                    <a:pt x="103505" y="508"/>
                    <a:pt x="109093" y="1270"/>
                  </a:cubicBezTo>
                  <a:cubicBezTo>
                    <a:pt x="114681" y="2032"/>
                    <a:pt x="119253" y="3683"/>
                    <a:pt x="122936" y="6223"/>
                  </a:cubicBezTo>
                  <a:cubicBezTo>
                    <a:pt x="126619" y="8763"/>
                    <a:pt x="129286" y="12446"/>
                    <a:pt x="130937" y="17145"/>
                  </a:cubicBezTo>
                  <a:cubicBezTo>
                    <a:pt x="132715" y="21844"/>
                    <a:pt x="133477" y="27940"/>
                    <a:pt x="133477" y="35560"/>
                  </a:cubicBezTo>
                  <a:cubicBezTo>
                    <a:pt x="133477" y="44196"/>
                    <a:pt x="133097" y="52197"/>
                    <a:pt x="132207" y="59436"/>
                  </a:cubicBezTo>
                  <a:cubicBezTo>
                    <a:pt x="131318" y="66802"/>
                    <a:pt x="129794" y="73660"/>
                    <a:pt x="127762" y="80137"/>
                  </a:cubicBezTo>
                  <a:cubicBezTo>
                    <a:pt x="125730" y="86614"/>
                    <a:pt x="123190" y="92837"/>
                    <a:pt x="120142" y="99060"/>
                  </a:cubicBezTo>
                  <a:cubicBezTo>
                    <a:pt x="116967" y="105156"/>
                    <a:pt x="113030" y="111506"/>
                    <a:pt x="108331" y="117983"/>
                  </a:cubicBezTo>
                  <a:lnTo>
                    <a:pt x="63500" y="182245"/>
                  </a:lnTo>
                  <a:cubicBezTo>
                    <a:pt x="61976" y="184404"/>
                    <a:pt x="60198" y="186309"/>
                    <a:pt x="58293" y="187960"/>
                  </a:cubicBezTo>
                  <a:cubicBezTo>
                    <a:pt x="56388" y="189484"/>
                    <a:pt x="54102" y="190754"/>
                    <a:pt x="51435" y="191770"/>
                  </a:cubicBezTo>
                  <a:cubicBezTo>
                    <a:pt x="48768" y="192786"/>
                    <a:pt x="45593" y="193548"/>
                    <a:pt x="41783" y="193929"/>
                  </a:cubicBezTo>
                  <a:cubicBezTo>
                    <a:pt x="37973" y="194437"/>
                    <a:pt x="33148" y="194564"/>
                    <a:pt x="27305" y="194564"/>
                  </a:cubicBezTo>
                  <a:cubicBezTo>
                    <a:pt x="20828" y="194564"/>
                    <a:pt x="15622" y="194437"/>
                    <a:pt x="11557" y="193929"/>
                  </a:cubicBezTo>
                  <a:cubicBezTo>
                    <a:pt x="7620" y="193548"/>
                    <a:pt x="4699" y="192659"/>
                    <a:pt x="2922" y="191643"/>
                  </a:cubicBezTo>
                  <a:cubicBezTo>
                    <a:pt x="1143" y="190500"/>
                    <a:pt x="127" y="188976"/>
                    <a:pt x="0" y="187071"/>
                  </a:cubicBezTo>
                  <a:cubicBezTo>
                    <a:pt x="0" y="185166"/>
                    <a:pt x="381" y="183007"/>
                    <a:pt x="1524" y="180594"/>
                  </a:cubicBezTo>
                  <a:lnTo>
                    <a:pt x="42418" y="88138"/>
                  </a:lnTo>
                  <a:lnTo>
                    <a:pt x="42418" y="35560"/>
                  </a:lnTo>
                  <a:cubicBezTo>
                    <a:pt x="42418" y="27940"/>
                    <a:pt x="43307" y="21844"/>
                    <a:pt x="45085" y="17145"/>
                  </a:cubicBezTo>
                  <a:cubicBezTo>
                    <a:pt x="46863" y="12446"/>
                    <a:pt x="49657" y="8763"/>
                    <a:pt x="53467" y="6223"/>
                  </a:cubicBezTo>
                  <a:cubicBezTo>
                    <a:pt x="57277" y="3683"/>
                    <a:pt x="62103" y="2032"/>
                    <a:pt x="67818" y="1270"/>
                  </a:cubicBezTo>
                  <a:cubicBezTo>
                    <a:pt x="73660" y="508"/>
                    <a:pt x="80645" y="0"/>
                    <a:pt x="88900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44" name="Shape 116">
              <a:extLst>
                <a:ext uri="{FF2B5EF4-FFF2-40B4-BE49-F238E27FC236}">
                  <a16:creationId xmlns:a16="http://schemas.microsoft.com/office/drawing/2014/main" id="{C037F4D5-C072-B74E-B523-F3A5FE62BF63}"/>
                </a:ext>
              </a:extLst>
            </p:cNvPr>
            <p:cNvSpPr/>
            <p:nvPr/>
          </p:nvSpPr>
          <p:spPr>
            <a:xfrm>
              <a:off x="9773476" y="394515"/>
              <a:ext cx="150305" cy="281017"/>
            </a:xfrm>
            <a:custGeom>
              <a:avLst/>
              <a:gdLst/>
              <a:ahLst/>
              <a:cxnLst/>
              <a:rect l="0" t="0" r="0" b="0"/>
              <a:pathLst>
                <a:path w="150305" h="281017">
                  <a:moveTo>
                    <a:pt x="0" y="0"/>
                  </a:moveTo>
                  <a:lnTo>
                    <a:pt x="14922" y="581"/>
                  </a:lnTo>
                  <a:cubicBezTo>
                    <a:pt x="24193" y="1344"/>
                    <a:pt x="35243" y="2994"/>
                    <a:pt x="48196" y="5662"/>
                  </a:cubicBezTo>
                  <a:cubicBezTo>
                    <a:pt x="61151" y="8201"/>
                    <a:pt x="74231" y="12900"/>
                    <a:pt x="87567" y="19886"/>
                  </a:cubicBezTo>
                  <a:cubicBezTo>
                    <a:pt x="100902" y="26744"/>
                    <a:pt x="112205" y="35506"/>
                    <a:pt x="121603" y="46175"/>
                  </a:cubicBezTo>
                  <a:cubicBezTo>
                    <a:pt x="130873" y="56716"/>
                    <a:pt x="138113" y="69162"/>
                    <a:pt x="142939" y="83258"/>
                  </a:cubicBezTo>
                  <a:cubicBezTo>
                    <a:pt x="147892" y="97482"/>
                    <a:pt x="150305" y="113357"/>
                    <a:pt x="150305" y="131011"/>
                  </a:cubicBezTo>
                  <a:cubicBezTo>
                    <a:pt x="150305" y="155394"/>
                    <a:pt x="146494" y="176857"/>
                    <a:pt x="139002" y="195654"/>
                  </a:cubicBezTo>
                  <a:cubicBezTo>
                    <a:pt x="131381" y="214450"/>
                    <a:pt x="120332" y="230198"/>
                    <a:pt x="105855" y="243025"/>
                  </a:cubicBezTo>
                  <a:cubicBezTo>
                    <a:pt x="91249" y="255851"/>
                    <a:pt x="73469" y="265631"/>
                    <a:pt x="52388" y="272362"/>
                  </a:cubicBezTo>
                  <a:cubicBezTo>
                    <a:pt x="41846" y="275727"/>
                    <a:pt x="30353" y="278235"/>
                    <a:pt x="17923" y="279902"/>
                  </a:cubicBezTo>
                  <a:lnTo>
                    <a:pt x="0" y="281017"/>
                  </a:lnTo>
                  <a:lnTo>
                    <a:pt x="0" y="211417"/>
                  </a:lnTo>
                  <a:lnTo>
                    <a:pt x="16573" y="208735"/>
                  </a:lnTo>
                  <a:cubicBezTo>
                    <a:pt x="26098" y="204925"/>
                    <a:pt x="33845" y="199591"/>
                    <a:pt x="39815" y="192860"/>
                  </a:cubicBezTo>
                  <a:cubicBezTo>
                    <a:pt x="45910" y="186001"/>
                    <a:pt x="50482" y="177874"/>
                    <a:pt x="53531" y="168349"/>
                  </a:cubicBezTo>
                  <a:cubicBezTo>
                    <a:pt x="56706" y="158824"/>
                    <a:pt x="58230" y="148537"/>
                    <a:pt x="58230" y="137361"/>
                  </a:cubicBezTo>
                  <a:cubicBezTo>
                    <a:pt x="58230" y="122248"/>
                    <a:pt x="55563" y="109675"/>
                    <a:pt x="50229" y="99895"/>
                  </a:cubicBezTo>
                  <a:cubicBezTo>
                    <a:pt x="44894" y="90117"/>
                    <a:pt x="38291" y="82750"/>
                    <a:pt x="30417" y="78179"/>
                  </a:cubicBezTo>
                  <a:cubicBezTo>
                    <a:pt x="22669" y="73480"/>
                    <a:pt x="14415" y="70431"/>
                    <a:pt x="5906" y="69288"/>
                  </a:cubicBezTo>
                  <a:lnTo>
                    <a:pt x="0" y="6886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45" name="Shape 117">
              <a:extLst>
                <a:ext uri="{FF2B5EF4-FFF2-40B4-BE49-F238E27FC236}">
                  <a16:creationId xmlns:a16="http://schemas.microsoft.com/office/drawing/2014/main" id="{8626C216-1008-C34E-949A-F7D6A7801961}"/>
                </a:ext>
              </a:extLst>
            </p:cNvPr>
            <p:cNvSpPr/>
            <p:nvPr/>
          </p:nvSpPr>
          <p:spPr>
            <a:xfrm>
              <a:off x="9908032" y="391944"/>
              <a:ext cx="195009" cy="437366"/>
            </a:xfrm>
            <a:custGeom>
              <a:avLst/>
              <a:gdLst/>
              <a:ahLst/>
              <a:cxnLst/>
              <a:rect l="0" t="0" r="0" b="0"/>
              <a:pathLst>
                <a:path w="195009" h="437366">
                  <a:moveTo>
                    <a:pt x="195009" y="0"/>
                  </a:moveTo>
                  <a:lnTo>
                    <a:pt x="195009" y="84687"/>
                  </a:lnTo>
                  <a:lnTo>
                    <a:pt x="194818" y="84687"/>
                  </a:lnTo>
                  <a:lnTo>
                    <a:pt x="133604" y="268837"/>
                  </a:lnTo>
                  <a:lnTo>
                    <a:pt x="195009" y="268837"/>
                  </a:lnTo>
                  <a:lnTo>
                    <a:pt x="195009" y="336528"/>
                  </a:lnTo>
                  <a:lnTo>
                    <a:pt x="114174" y="336528"/>
                  </a:lnTo>
                  <a:lnTo>
                    <a:pt x="86741" y="421237"/>
                  </a:lnTo>
                  <a:cubicBezTo>
                    <a:pt x="85852" y="424412"/>
                    <a:pt x="84582" y="426952"/>
                    <a:pt x="83186" y="429111"/>
                  </a:cubicBezTo>
                  <a:cubicBezTo>
                    <a:pt x="81788" y="431270"/>
                    <a:pt x="79375" y="432921"/>
                    <a:pt x="76200" y="434191"/>
                  </a:cubicBezTo>
                  <a:cubicBezTo>
                    <a:pt x="72899" y="435334"/>
                    <a:pt x="68326" y="436223"/>
                    <a:pt x="62357" y="436604"/>
                  </a:cubicBezTo>
                  <a:cubicBezTo>
                    <a:pt x="56515" y="437112"/>
                    <a:pt x="48768" y="437366"/>
                    <a:pt x="39116" y="437366"/>
                  </a:cubicBezTo>
                  <a:cubicBezTo>
                    <a:pt x="28829" y="437366"/>
                    <a:pt x="20828" y="436985"/>
                    <a:pt x="14987" y="436350"/>
                  </a:cubicBezTo>
                  <a:cubicBezTo>
                    <a:pt x="9272" y="435588"/>
                    <a:pt x="5207" y="434064"/>
                    <a:pt x="2922" y="431524"/>
                  </a:cubicBezTo>
                  <a:cubicBezTo>
                    <a:pt x="762" y="428857"/>
                    <a:pt x="0" y="425301"/>
                    <a:pt x="636" y="420602"/>
                  </a:cubicBezTo>
                  <a:cubicBezTo>
                    <a:pt x="1270" y="415903"/>
                    <a:pt x="2922" y="409680"/>
                    <a:pt x="5715" y="401806"/>
                  </a:cubicBezTo>
                  <a:lnTo>
                    <a:pt x="139319" y="17377"/>
                  </a:lnTo>
                  <a:cubicBezTo>
                    <a:pt x="140589" y="13567"/>
                    <a:pt x="142113" y="10519"/>
                    <a:pt x="144018" y="8233"/>
                  </a:cubicBezTo>
                  <a:cubicBezTo>
                    <a:pt x="145797" y="5820"/>
                    <a:pt x="148590" y="4042"/>
                    <a:pt x="152527" y="2899"/>
                  </a:cubicBezTo>
                  <a:cubicBezTo>
                    <a:pt x="156337" y="1629"/>
                    <a:pt x="161799" y="867"/>
                    <a:pt x="168784" y="486"/>
                  </a:cubicBezTo>
                  <a:lnTo>
                    <a:pt x="195009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46" name="Shape 118">
              <a:extLst>
                <a:ext uri="{FF2B5EF4-FFF2-40B4-BE49-F238E27FC236}">
                  <a16:creationId xmlns:a16="http://schemas.microsoft.com/office/drawing/2014/main" id="{A38AE21C-AF8B-924F-8FD4-41645FA03000}"/>
                </a:ext>
              </a:extLst>
            </p:cNvPr>
            <p:cNvSpPr/>
            <p:nvPr/>
          </p:nvSpPr>
          <p:spPr>
            <a:xfrm>
              <a:off x="10675112" y="393954"/>
              <a:ext cx="331470" cy="435356"/>
            </a:xfrm>
            <a:custGeom>
              <a:avLst/>
              <a:gdLst/>
              <a:ahLst/>
              <a:cxnLst/>
              <a:rect l="0" t="0" r="0" b="0"/>
              <a:pathLst>
                <a:path w="331470" h="435356">
                  <a:moveTo>
                    <a:pt x="13081" y="0"/>
                  </a:moveTo>
                  <a:lnTo>
                    <a:pt x="318516" y="0"/>
                  </a:lnTo>
                  <a:cubicBezTo>
                    <a:pt x="320421" y="0"/>
                    <a:pt x="322326" y="635"/>
                    <a:pt x="323977" y="1778"/>
                  </a:cubicBezTo>
                  <a:cubicBezTo>
                    <a:pt x="325628" y="3048"/>
                    <a:pt x="327025" y="5080"/>
                    <a:pt x="328168" y="7874"/>
                  </a:cubicBezTo>
                  <a:cubicBezTo>
                    <a:pt x="329311" y="10668"/>
                    <a:pt x="330073" y="14351"/>
                    <a:pt x="330708" y="19050"/>
                  </a:cubicBezTo>
                  <a:cubicBezTo>
                    <a:pt x="331216" y="23749"/>
                    <a:pt x="331470" y="29464"/>
                    <a:pt x="331470" y="36195"/>
                  </a:cubicBezTo>
                  <a:cubicBezTo>
                    <a:pt x="331470" y="42672"/>
                    <a:pt x="331216" y="48133"/>
                    <a:pt x="330708" y="52705"/>
                  </a:cubicBezTo>
                  <a:cubicBezTo>
                    <a:pt x="330073" y="57277"/>
                    <a:pt x="329311" y="60960"/>
                    <a:pt x="328168" y="63754"/>
                  </a:cubicBezTo>
                  <a:cubicBezTo>
                    <a:pt x="327025" y="66548"/>
                    <a:pt x="325628" y="68580"/>
                    <a:pt x="323977" y="69977"/>
                  </a:cubicBezTo>
                  <a:cubicBezTo>
                    <a:pt x="322326" y="71374"/>
                    <a:pt x="320421" y="72009"/>
                    <a:pt x="318516" y="72009"/>
                  </a:cubicBezTo>
                  <a:lnTo>
                    <a:pt x="209931" y="72009"/>
                  </a:lnTo>
                  <a:lnTo>
                    <a:pt x="209931" y="421259"/>
                  </a:lnTo>
                  <a:cubicBezTo>
                    <a:pt x="209931" y="423418"/>
                    <a:pt x="209296" y="425450"/>
                    <a:pt x="207772" y="427228"/>
                  </a:cubicBezTo>
                  <a:cubicBezTo>
                    <a:pt x="206375" y="429006"/>
                    <a:pt x="203962" y="430530"/>
                    <a:pt x="200533" y="431673"/>
                  </a:cubicBezTo>
                  <a:cubicBezTo>
                    <a:pt x="197231" y="432689"/>
                    <a:pt x="192659" y="433578"/>
                    <a:pt x="187071" y="434340"/>
                  </a:cubicBezTo>
                  <a:cubicBezTo>
                    <a:pt x="181356" y="434975"/>
                    <a:pt x="174244" y="435356"/>
                    <a:pt x="165735" y="435356"/>
                  </a:cubicBezTo>
                  <a:cubicBezTo>
                    <a:pt x="157226" y="435356"/>
                    <a:pt x="150241" y="434975"/>
                    <a:pt x="144526" y="434340"/>
                  </a:cubicBezTo>
                  <a:cubicBezTo>
                    <a:pt x="138811" y="433578"/>
                    <a:pt x="134239" y="432689"/>
                    <a:pt x="130937" y="431673"/>
                  </a:cubicBezTo>
                  <a:cubicBezTo>
                    <a:pt x="127635" y="430530"/>
                    <a:pt x="125222" y="429006"/>
                    <a:pt x="123698" y="427228"/>
                  </a:cubicBezTo>
                  <a:cubicBezTo>
                    <a:pt x="122301" y="425450"/>
                    <a:pt x="121539" y="423418"/>
                    <a:pt x="121539" y="421259"/>
                  </a:cubicBezTo>
                  <a:lnTo>
                    <a:pt x="121539" y="72009"/>
                  </a:lnTo>
                  <a:lnTo>
                    <a:pt x="13081" y="72009"/>
                  </a:lnTo>
                  <a:cubicBezTo>
                    <a:pt x="10795" y="72009"/>
                    <a:pt x="8890" y="71374"/>
                    <a:pt x="7366" y="69977"/>
                  </a:cubicBezTo>
                  <a:cubicBezTo>
                    <a:pt x="5842" y="68580"/>
                    <a:pt x="4445" y="66548"/>
                    <a:pt x="3302" y="63754"/>
                  </a:cubicBezTo>
                  <a:cubicBezTo>
                    <a:pt x="2286" y="60960"/>
                    <a:pt x="1397" y="57277"/>
                    <a:pt x="889" y="52705"/>
                  </a:cubicBezTo>
                  <a:cubicBezTo>
                    <a:pt x="254" y="48133"/>
                    <a:pt x="0" y="42672"/>
                    <a:pt x="0" y="36195"/>
                  </a:cubicBezTo>
                  <a:cubicBezTo>
                    <a:pt x="0" y="29464"/>
                    <a:pt x="254" y="23749"/>
                    <a:pt x="889" y="19050"/>
                  </a:cubicBezTo>
                  <a:cubicBezTo>
                    <a:pt x="1397" y="14351"/>
                    <a:pt x="2286" y="10668"/>
                    <a:pt x="3302" y="7874"/>
                  </a:cubicBezTo>
                  <a:cubicBezTo>
                    <a:pt x="4445" y="5080"/>
                    <a:pt x="5842" y="3048"/>
                    <a:pt x="7366" y="1778"/>
                  </a:cubicBezTo>
                  <a:cubicBezTo>
                    <a:pt x="8890" y="635"/>
                    <a:pt x="10795" y="0"/>
                    <a:pt x="13081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47" name="Shape 119">
              <a:extLst>
                <a:ext uri="{FF2B5EF4-FFF2-40B4-BE49-F238E27FC236}">
                  <a16:creationId xmlns:a16="http://schemas.microsoft.com/office/drawing/2014/main" id="{BB29D825-3C57-B142-ADDF-9B1015B0F442}"/>
                </a:ext>
              </a:extLst>
            </p:cNvPr>
            <p:cNvSpPr/>
            <p:nvPr/>
          </p:nvSpPr>
          <p:spPr>
            <a:xfrm>
              <a:off x="10103041" y="391922"/>
              <a:ext cx="204788" cy="437388"/>
            </a:xfrm>
            <a:custGeom>
              <a:avLst/>
              <a:gdLst/>
              <a:ahLst/>
              <a:cxnLst/>
              <a:rect l="0" t="0" r="0" b="0"/>
              <a:pathLst>
                <a:path w="204788" h="437388">
                  <a:moveTo>
                    <a:pt x="1206" y="0"/>
                  </a:moveTo>
                  <a:cubicBezTo>
                    <a:pt x="14415" y="0"/>
                    <a:pt x="24828" y="127"/>
                    <a:pt x="32703" y="508"/>
                  </a:cubicBezTo>
                  <a:cubicBezTo>
                    <a:pt x="40449" y="889"/>
                    <a:pt x="46545" y="1651"/>
                    <a:pt x="50864" y="2921"/>
                  </a:cubicBezTo>
                  <a:cubicBezTo>
                    <a:pt x="55308" y="4064"/>
                    <a:pt x="58356" y="5969"/>
                    <a:pt x="60261" y="8382"/>
                  </a:cubicBezTo>
                  <a:cubicBezTo>
                    <a:pt x="62166" y="10795"/>
                    <a:pt x="63817" y="14224"/>
                    <a:pt x="65088" y="18415"/>
                  </a:cubicBezTo>
                  <a:lnTo>
                    <a:pt x="199072" y="402463"/>
                  </a:lnTo>
                  <a:cubicBezTo>
                    <a:pt x="201740" y="410591"/>
                    <a:pt x="203391" y="416941"/>
                    <a:pt x="204153" y="421640"/>
                  </a:cubicBezTo>
                  <a:cubicBezTo>
                    <a:pt x="204788" y="426339"/>
                    <a:pt x="203898" y="429768"/>
                    <a:pt x="201485" y="432181"/>
                  </a:cubicBezTo>
                  <a:cubicBezTo>
                    <a:pt x="198945" y="434467"/>
                    <a:pt x="194628" y="435991"/>
                    <a:pt x="188404" y="436499"/>
                  </a:cubicBezTo>
                  <a:cubicBezTo>
                    <a:pt x="182181" y="437007"/>
                    <a:pt x="173545" y="437388"/>
                    <a:pt x="162623" y="437388"/>
                  </a:cubicBezTo>
                  <a:cubicBezTo>
                    <a:pt x="151193" y="437388"/>
                    <a:pt x="142303" y="437134"/>
                    <a:pt x="135953" y="436880"/>
                  </a:cubicBezTo>
                  <a:cubicBezTo>
                    <a:pt x="129603" y="436499"/>
                    <a:pt x="124778" y="435864"/>
                    <a:pt x="121348" y="434848"/>
                  </a:cubicBezTo>
                  <a:cubicBezTo>
                    <a:pt x="118046" y="433832"/>
                    <a:pt x="115760" y="432435"/>
                    <a:pt x="114364" y="430657"/>
                  </a:cubicBezTo>
                  <a:cubicBezTo>
                    <a:pt x="112966" y="428879"/>
                    <a:pt x="111951" y="426466"/>
                    <a:pt x="111061" y="423672"/>
                  </a:cubicBezTo>
                  <a:lnTo>
                    <a:pt x="81852" y="336550"/>
                  </a:lnTo>
                  <a:lnTo>
                    <a:pt x="0" y="336550"/>
                  </a:lnTo>
                  <a:lnTo>
                    <a:pt x="0" y="268859"/>
                  </a:lnTo>
                  <a:lnTo>
                    <a:pt x="61404" y="268859"/>
                  </a:lnTo>
                  <a:lnTo>
                    <a:pt x="191" y="84709"/>
                  </a:lnTo>
                  <a:lnTo>
                    <a:pt x="0" y="84709"/>
                  </a:lnTo>
                  <a:lnTo>
                    <a:pt x="0" y="22"/>
                  </a:lnTo>
                  <a:lnTo>
                    <a:pt x="1206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48" name="Shape 120">
              <a:extLst>
                <a:ext uri="{FF2B5EF4-FFF2-40B4-BE49-F238E27FC236}">
                  <a16:creationId xmlns:a16="http://schemas.microsoft.com/office/drawing/2014/main" id="{AAB9C992-666B-6645-89FD-FCF1277B8244}"/>
                </a:ext>
              </a:extLst>
            </p:cNvPr>
            <p:cNvSpPr/>
            <p:nvPr/>
          </p:nvSpPr>
          <p:spPr>
            <a:xfrm>
              <a:off x="10331831" y="386969"/>
              <a:ext cx="320421" cy="447294"/>
            </a:xfrm>
            <a:custGeom>
              <a:avLst/>
              <a:gdLst/>
              <a:ahLst/>
              <a:cxnLst/>
              <a:rect l="0" t="0" r="0" b="0"/>
              <a:pathLst>
                <a:path w="320421" h="447294">
                  <a:moveTo>
                    <a:pt x="200913" y="0"/>
                  </a:moveTo>
                  <a:cubicBezTo>
                    <a:pt x="212978" y="0"/>
                    <a:pt x="224536" y="889"/>
                    <a:pt x="235712" y="2921"/>
                  </a:cubicBezTo>
                  <a:cubicBezTo>
                    <a:pt x="246887" y="4953"/>
                    <a:pt x="257175" y="7620"/>
                    <a:pt x="266700" y="10795"/>
                  </a:cubicBezTo>
                  <a:cubicBezTo>
                    <a:pt x="276225" y="14097"/>
                    <a:pt x="284734" y="17780"/>
                    <a:pt x="292353" y="22098"/>
                  </a:cubicBezTo>
                  <a:cubicBezTo>
                    <a:pt x="299847" y="26289"/>
                    <a:pt x="305181" y="29972"/>
                    <a:pt x="308228" y="32893"/>
                  </a:cubicBezTo>
                  <a:cubicBezTo>
                    <a:pt x="311276" y="35941"/>
                    <a:pt x="313309" y="38481"/>
                    <a:pt x="314451" y="40513"/>
                  </a:cubicBezTo>
                  <a:cubicBezTo>
                    <a:pt x="315468" y="42418"/>
                    <a:pt x="316357" y="45085"/>
                    <a:pt x="317119" y="48133"/>
                  </a:cubicBezTo>
                  <a:cubicBezTo>
                    <a:pt x="317753" y="51308"/>
                    <a:pt x="318262" y="54991"/>
                    <a:pt x="318643" y="59182"/>
                  </a:cubicBezTo>
                  <a:cubicBezTo>
                    <a:pt x="318897" y="63500"/>
                    <a:pt x="319150" y="68707"/>
                    <a:pt x="319150" y="74930"/>
                  </a:cubicBezTo>
                  <a:cubicBezTo>
                    <a:pt x="319150" y="81661"/>
                    <a:pt x="318897" y="87376"/>
                    <a:pt x="318388" y="92075"/>
                  </a:cubicBezTo>
                  <a:cubicBezTo>
                    <a:pt x="318008" y="96774"/>
                    <a:pt x="317246" y="100457"/>
                    <a:pt x="316102" y="103378"/>
                  </a:cubicBezTo>
                  <a:cubicBezTo>
                    <a:pt x="314960" y="106299"/>
                    <a:pt x="313562" y="108458"/>
                    <a:pt x="312038" y="109728"/>
                  </a:cubicBezTo>
                  <a:cubicBezTo>
                    <a:pt x="310514" y="111125"/>
                    <a:pt x="308737" y="111760"/>
                    <a:pt x="306705" y="111760"/>
                  </a:cubicBezTo>
                  <a:cubicBezTo>
                    <a:pt x="303402" y="111760"/>
                    <a:pt x="299085" y="109855"/>
                    <a:pt x="294005" y="105918"/>
                  </a:cubicBezTo>
                  <a:cubicBezTo>
                    <a:pt x="288798" y="101981"/>
                    <a:pt x="282194" y="97663"/>
                    <a:pt x="274065" y="92837"/>
                  </a:cubicBezTo>
                  <a:cubicBezTo>
                    <a:pt x="265937" y="88011"/>
                    <a:pt x="256159" y="83693"/>
                    <a:pt x="244856" y="79756"/>
                  </a:cubicBezTo>
                  <a:cubicBezTo>
                    <a:pt x="233680" y="75946"/>
                    <a:pt x="220218" y="73914"/>
                    <a:pt x="204597" y="73914"/>
                  </a:cubicBezTo>
                  <a:cubicBezTo>
                    <a:pt x="187325" y="73914"/>
                    <a:pt x="172085" y="77470"/>
                    <a:pt x="158496" y="84455"/>
                  </a:cubicBezTo>
                  <a:cubicBezTo>
                    <a:pt x="145034" y="91567"/>
                    <a:pt x="133476" y="101600"/>
                    <a:pt x="124078" y="114681"/>
                  </a:cubicBezTo>
                  <a:cubicBezTo>
                    <a:pt x="114553" y="127635"/>
                    <a:pt x="107314" y="143510"/>
                    <a:pt x="102488" y="162052"/>
                  </a:cubicBezTo>
                  <a:cubicBezTo>
                    <a:pt x="97536" y="180594"/>
                    <a:pt x="95123" y="201422"/>
                    <a:pt x="95123" y="224663"/>
                  </a:cubicBezTo>
                  <a:cubicBezTo>
                    <a:pt x="95123" y="250063"/>
                    <a:pt x="97662" y="272161"/>
                    <a:pt x="102997" y="290830"/>
                  </a:cubicBezTo>
                  <a:cubicBezTo>
                    <a:pt x="108203" y="309372"/>
                    <a:pt x="115697" y="324739"/>
                    <a:pt x="125349" y="336804"/>
                  </a:cubicBezTo>
                  <a:cubicBezTo>
                    <a:pt x="135127" y="348869"/>
                    <a:pt x="146812" y="357886"/>
                    <a:pt x="160527" y="363728"/>
                  </a:cubicBezTo>
                  <a:cubicBezTo>
                    <a:pt x="174244" y="369697"/>
                    <a:pt x="189737" y="372618"/>
                    <a:pt x="206883" y="372618"/>
                  </a:cubicBezTo>
                  <a:cubicBezTo>
                    <a:pt x="222503" y="372618"/>
                    <a:pt x="236093" y="370840"/>
                    <a:pt x="247396" y="367157"/>
                  </a:cubicBezTo>
                  <a:cubicBezTo>
                    <a:pt x="258825" y="363474"/>
                    <a:pt x="268605" y="359410"/>
                    <a:pt x="276733" y="354838"/>
                  </a:cubicBezTo>
                  <a:cubicBezTo>
                    <a:pt x="284861" y="350393"/>
                    <a:pt x="291592" y="346456"/>
                    <a:pt x="296799" y="342900"/>
                  </a:cubicBezTo>
                  <a:cubicBezTo>
                    <a:pt x="302006" y="339217"/>
                    <a:pt x="306197" y="337439"/>
                    <a:pt x="308990" y="337439"/>
                  </a:cubicBezTo>
                  <a:cubicBezTo>
                    <a:pt x="311276" y="337439"/>
                    <a:pt x="313055" y="337947"/>
                    <a:pt x="314451" y="338836"/>
                  </a:cubicBezTo>
                  <a:cubicBezTo>
                    <a:pt x="315722" y="339725"/>
                    <a:pt x="316864" y="341503"/>
                    <a:pt x="317753" y="344170"/>
                  </a:cubicBezTo>
                  <a:cubicBezTo>
                    <a:pt x="318643" y="346837"/>
                    <a:pt x="319277" y="350647"/>
                    <a:pt x="319786" y="355346"/>
                  </a:cubicBezTo>
                  <a:cubicBezTo>
                    <a:pt x="320167" y="360172"/>
                    <a:pt x="320421" y="366649"/>
                    <a:pt x="320421" y="374650"/>
                  </a:cubicBezTo>
                  <a:cubicBezTo>
                    <a:pt x="320421" y="380238"/>
                    <a:pt x="320294" y="384937"/>
                    <a:pt x="319912" y="388874"/>
                  </a:cubicBezTo>
                  <a:cubicBezTo>
                    <a:pt x="319532" y="392811"/>
                    <a:pt x="319150" y="396113"/>
                    <a:pt x="318388" y="398907"/>
                  </a:cubicBezTo>
                  <a:cubicBezTo>
                    <a:pt x="317753" y="401701"/>
                    <a:pt x="316864" y="404114"/>
                    <a:pt x="315722" y="406146"/>
                  </a:cubicBezTo>
                  <a:cubicBezTo>
                    <a:pt x="314578" y="408178"/>
                    <a:pt x="312800" y="410464"/>
                    <a:pt x="310387" y="413004"/>
                  </a:cubicBezTo>
                  <a:cubicBezTo>
                    <a:pt x="307975" y="415544"/>
                    <a:pt x="303149" y="418846"/>
                    <a:pt x="296163" y="422910"/>
                  </a:cubicBezTo>
                  <a:cubicBezTo>
                    <a:pt x="289178" y="426847"/>
                    <a:pt x="280543" y="430784"/>
                    <a:pt x="270383" y="434467"/>
                  </a:cubicBezTo>
                  <a:cubicBezTo>
                    <a:pt x="260223" y="438150"/>
                    <a:pt x="248538" y="441198"/>
                    <a:pt x="235585" y="443611"/>
                  </a:cubicBezTo>
                  <a:cubicBezTo>
                    <a:pt x="222503" y="446151"/>
                    <a:pt x="208407" y="447294"/>
                    <a:pt x="193167" y="447294"/>
                  </a:cubicBezTo>
                  <a:cubicBezTo>
                    <a:pt x="163449" y="447294"/>
                    <a:pt x="136651" y="442722"/>
                    <a:pt x="112775" y="433578"/>
                  </a:cubicBezTo>
                  <a:cubicBezTo>
                    <a:pt x="88900" y="424434"/>
                    <a:pt x="68580" y="410718"/>
                    <a:pt x="51815" y="392557"/>
                  </a:cubicBezTo>
                  <a:cubicBezTo>
                    <a:pt x="35178" y="374396"/>
                    <a:pt x="22351" y="351663"/>
                    <a:pt x="13335" y="324485"/>
                  </a:cubicBezTo>
                  <a:cubicBezTo>
                    <a:pt x="4445" y="297180"/>
                    <a:pt x="0" y="265430"/>
                    <a:pt x="0" y="229362"/>
                  </a:cubicBezTo>
                  <a:cubicBezTo>
                    <a:pt x="0" y="192532"/>
                    <a:pt x="4825" y="159766"/>
                    <a:pt x="14732" y="131191"/>
                  </a:cubicBezTo>
                  <a:cubicBezTo>
                    <a:pt x="24511" y="102616"/>
                    <a:pt x="38226" y="78613"/>
                    <a:pt x="55880" y="59182"/>
                  </a:cubicBezTo>
                  <a:cubicBezTo>
                    <a:pt x="73533" y="39751"/>
                    <a:pt x="94614" y="25019"/>
                    <a:pt x="119380" y="14986"/>
                  </a:cubicBezTo>
                  <a:cubicBezTo>
                    <a:pt x="144018" y="4953"/>
                    <a:pt x="171196" y="0"/>
                    <a:pt x="200913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49" name="Shape 121">
              <a:extLst>
                <a:ext uri="{FF2B5EF4-FFF2-40B4-BE49-F238E27FC236}">
                  <a16:creationId xmlns:a16="http://schemas.microsoft.com/office/drawing/2014/main" id="{98F2585C-39E3-3241-A50C-6031494663D8}"/>
                </a:ext>
              </a:extLst>
            </p:cNvPr>
            <p:cNvSpPr/>
            <p:nvPr/>
          </p:nvSpPr>
          <p:spPr>
            <a:xfrm>
              <a:off x="10041636" y="476631"/>
              <a:ext cx="122809" cy="184150"/>
            </a:xfrm>
            <a:custGeom>
              <a:avLst/>
              <a:gdLst/>
              <a:ahLst/>
              <a:cxnLst/>
              <a:rect l="0" t="0" r="0" b="0"/>
              <a:pathLst>
                <a:path w="122809" h="184150">
                  <a:moveTo>
                    <a:pt x="61214" y="0"/>
                  </a:moveTo>
                  <a:lnTo>
                    <a:pt x="0" y="184150"/>
                  </a:lnTo>
                  <a:lnTo>
                    <a:pt x="122809" y="184150"/>
                  </a:lnTo>
                  <a:lnTo>
                    <a:pt x="61595" y="0"/>
                  </a:ln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50" name="Shape 122">
              <a:extLst>
                <a:ext uri="{FF2B5EF4-FFF2-40B4-BE49-F238E27FC236}">
                  <a16:creationId xmlns:a16="http://schemas.microsoft.com/office/drawing/2014/main" id="{5B0220F3-F38A-7B42-B9A3-B732A969B593}"/>
                </a:ext>
              </a:extLst>
            </p:cNvPr>
            <p:cNvSpPr/>
            <p:nvPr/>
          </p:nvSpPr>
          <p:spPr>
            <a:xfrm>
              <a:off x="9715246" y="461899"/>
              <a:ext cx="116460" cy="147066"/>
            </a:xfrm>
            <a:custGeom>
              <a:avLst/>
              <a:gdLst/>
              <a:ahLst/>
              <a:cxnLst/>
              <a:rect l="0" t="0" r="0" b="0"/>
              <a:pathLst>
                <a:path w="116460" h="147066">
                  <a:moveTo>
                    <a:pt x="0" y="0"/>
                  </a:moveTo>
                  <a:lnTo>
                    <a:pt x="0" y="147066"/>
                  </a:lnTo>
                  <a:lnTo>
                    <a:pt x="39498" y="147066"/>
                  </a:lnTo>
                  <a:cubicBezTo>
                    <a:pt x="53594" y="147066"/>
                    <a:pt x="65278" y="145161"/>
                    <a:pt x="74803" y="141351"/>
                  </a:cubicBezTo>
                  <a:cubicBezTo>
                    <a:pt x="84328" y="137541"/>
                    <a:pt x="92075" y="132207"/>
                    <a:pt x="98044" y="125476"/>
                  </a:cubicBezTo>
                  <a:cubicBezTo>
                    <a:pt x="104140" y="118618"/>
                    <a:pt x="108712" y="110490"/>
                    <a:pt x="111761" y="100965"/>
                  </a:cubicBezTo>
                  <a:cubicBezTo>
                    <a:pt x="114936" y="91440"/>
                    <a:pt x="116460" y="81153"/>
                    <a:pt x="116460" y="69977"/>
                  </a:cubicBezTo>
                  <a:cubicBezTo>
                    <a:pt x="116460" y="54864"/>
                    <a:pt x="113792" y="42291"/>
                    <a:pt x="108459" y="32512"/>
                  </a:cubicBezTo>
                  <a:cubicBezTo>
                    <a:pt x="103124" y="22733"/>
                    <a:pt x="96520" y="15367"/>
                    <a:pt x="88647" y="10795"/>
                  </a:cubicBezTo>
                  <a:cubicBezTo>
                    <a:pt x="80899" y="6096"/>
                    <a:pt x="72644" y="3048"/>
                    <a:pt x="64136" y="1905"/>
                  </a:cubicBezTo>
                  <a:cubicBezTo>
                    <a:pt x="55499" y="635"/>
                    <a:pt x="46610" y="0"/>
                    <a:pt x="37465" y="0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51" name="Shape 123">
              <a:extLst>
                <a:ext uri="{FF2B5EF4-FFF2-40B4-BE49-F238E27FC236}">
                  <a16:creationId xmlns:a16="http://schemas.microsoft.com/office/drawing/2014/main" id="{E69CB693-50D6-B249-8561-A52292051B59}"/>
                </a:ext>
              </a:extLst>
            </p:cNvPr>
            <p:cNvSpPr/>
            <p:nvPr/>
          </p:nvSpPr>
          <p:spPr>
            <a:xfrm>
              <a:off x="10675112" y="393954"/>
              <a:ext cx="331470" cy="435356"/>
            </a:xfrm>
            <a:custGeom>
              <a:avLst/>
              <a:gdLst/>
              <a:ahLst/>
              <a:cxnLst/>
              <a:rect l="0" t="0" r="0" b="0"/>
              <a:pathLst>
                <a:path w="331470" h="435356">
                  <a:moveTo>
                    <a:pt x="13081" y="0"/>
                  </a:moveTo>
                  <a:lnTo>
                    <a:pt x="318516" y="0"/>
                  </a:lnTo>
                  <a:cubicBezTo>
                    <a:pt x="320421" y="0"/>
                    <a:pt x="322326" y="635"/>
                    <a:pt x="323977" y="1778"/>
                  </a:cubicBezTo>
                  <a:cubicBezTo>
                    <a:pt x="325628" y="3048"/>
                    <a:pt x="327025" y="5080"/>
                    <a:pt x="328168" y="7874"/>
                  </a:cubicBezTo>
                  <a:cubicBezTo>
                    <a:pt x="329311" y="10668"/>
                    <a:pt x="330073" y="14351"/>
                    <a:pt x="330708" y="19050"/>
                  </a:cubicBezTo>
                  <a:cubicBezTo>
                    <a:pt x="331216" y="23749"/>
                    <a:pt x="331470" y="29464"/>
                    <a:pt x="331470" y="36195"/>
                  </a:cubicBezTo>
                  <a:cubicBezTo>
                    <a:pt x="331470" y="42672"/>
                    <a:pt x="331216" y="48133"/>
                    <a:pt x="330708" y="52705"/>
                  </a:cubicBezTo>
                  <a:cubicBezTo>
                    <a:pt x="330073" y="57277"/>
                    <a:pt x="329311" y="60960"/>
                    <a:pt x="328168" y="63754"/>
                  </a:cubicBezTo>
                  <a:cubicBezTo>
                    <a:pt x="327025" y="66548"/>
                    <a:pt x="325628" y="68580"/>
                    <a:pt x="323977" y="69977"/>
                  </a:cubicBezTo>
                  <a:cubicBezTo>
                    <a:pt x="322326" y="71374"/>
                    <a:pt x="320421" y="72009"/>
                    <a:pt x="318516" y="72009"/>
                  </a:cubicBezTo>
                  <a:lnTo>
                    <a:pt x="209931" y="72009"/>
                  </a:lnTo>
                  <a:lnTo>
                    <a:pt x="209931" y="421259"/>
                  </a:lnTo>
                  <a:cubicBezTo>
                    <a:pt x="209931" y="423418"/>
                    <a:pt x="209296" y="425450"/>
                    <a:pt x="207772" y="427228"/>
                  </a:cubicBezTo>
                  <a:cubicBezTo>
                    <a:pt x="206375" y="429006"/>
                    <a:pt x="203962" y="430530"/>
                    <a:pt x="200533" y="431673"/>
                  </a:cubicBezTo>
                  <a:cubicBezTo>
                    <a:pt x="197231" y="432689"/>
                    <a:pt x="192659" y="433578"/>
                    <a:pt x="187071" y="434340"/>
                  </a:cubicBezTo>
                  <a:cubicBezTo>
                    <a:pt x="181356" y="434975"/>
                    <a:pt x="174244" y="435356"/>
                    <a:pt x="165735" y="435356"/>
                  </a:cubicBezTo>
                  <a:cubicBezTo>
                    <a:pt x="157226" y="435356"/>
                    <a:pt x="150241" y="434975"/>
                    <a:pt x="144526" y="434340"/>
                  </a:cubicBezTo>
                  <a:cubicBezTo>
                    <a:pt x="138811" y="433578"/>
                    <a:pt x="134239" y="432689"/>
                    <a:pt x="130937" y="431673"/>
                  </a:cubicBezTo>
                  <a:cubicBezTo>
                    <a:pt x="127635" y="430530"/>
                    <a:pt x="125222" y="429006"/>
                    <a:pt x="123698" y="427228"/>
                  </a:cubicBezTo>
                  <a:cubicBezTo>
                    <a:pt x="122301" y="425450"/>
                    <a:pt x="121539" y="423418"/>
                    <a:pt x="121539" y="421259"/>
                  </a:cubicBezTo>
                  <a:lnTo>
                    <a:pt x="121539" y="72009"/>
                  </a:lnTo>
                  <a:lnTo>
                    <a:pt x="13081" y="72009"/>
                  </a:lnTo>
                  <a:cubicBezTo>
                    <a:pt x="10795" y="72009"/>
                    <a:pt x="8890" y="71374"/>
                    <a:pt x="7366" y="69977"/>
                  </a:cubicBezTo>
                  <a:cubicBezTo>
                    <a:pt x="5842" y="68580"/>
                    <a:pt x="4445" y="66548"/>
                    <a:pt x="3302" y="63754"/>
                  </a:cubicBezTo>
                  <a:cubicBezTo>
                    <a:pt x="2286" y="60960"/>
                    <a:pt x="1397" y="57277"/>
                    <a:pt x="889" y="52705"/>
                  </a:cubicBezTo>
                  <a:cubicBezTo>
                    <a:pt x="254" y="48133"/>
                    <a:pt x="0" y="42672"/>
                    <a:pt x="0" y="36195"/>
                  </a:cubicBezTo>
                  <a:cubicBezTo>
                    <a:pt x="0" y="29464"/>
                    <a:pt x="254" y="23749"/>
                    <a:pt x="889" y="19050"/>
                  </a:cubicBezTo>
                  <a:cubicBezTo>
                    <a:pt x="1397" y="14351"/>
                    <a:pt x="2286" y="10668"/>
                    <a:pt x="3302" y="7874"/>
                  </a:cubicBezTo>
                  <a:cubicBezTo>
                    <a:pt x="4445" y="5080"/>
                    <a:pt x="5842" y="3048"/>
                    <a:pt x="7366" y="1778"/>
                  </a:cubicBezTo>
                  <a:cubicBezTo>
                    <a:pt x="8890" y="635"/>
                    <a:pt x="10795" y="0"/>
                    <a:pt x="13081" y="0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52" name="Shape 124">
              <a:extLst>
                <a:ext uri="{FF2B5EF4-FFF2-40B4-BE49-F238E27FC236}">
                  <a16:creationId xmlns:a16="http://schemas.microsoft.com/office/drawing/2014/main" id="{A04DF1E5-D02E-C84B-A6FC-9C3DB68DE637}"/>
                </a:ext>
              </a:extLst>
            </p:cNvPr>
            <p:cNvSpPr/>
            <p:nvPr/>
          </p:nvSpPr>
          <p:spPr>
            <a:xfrm>
              <a:off x="9627108" y="393954"/>
              <a:ext cx="296673" cy="435356"/>
            </a:xfrm>
            <a:custGeom>
              <a:avLst/>
              <a:gdLst/>
              <a:ahLst/>
              <a:cxnLst/>
              <a:rect l="0" t="0" r="0" b="0"/>
              <a:pathLst>
                <a:path w="296673" h="435356">
                  <a:moveTo>
                    <a:pt x="29845" y="0"/>
                  </a:moveTo>
                  <a:lnTo>
                    <a:pt x="131953" y="0"/>
                  </a:lnTo>
                  <a:cubicBezTo>
                    <a:pt x="142240" y="0"/>
                    <a:pt x="152019" y="381"/>
                    <a:pt x="161290" y="1143"/>
                  </a:cubicBezTo>
                  <a:cubicBezTo>
                    <a:pt x="170561" y="1905"/>
                    <a:pt x="181611" y="3556"/>
                    <a:pt x="194564" y="6223"/>
                  </a:cubicBezTo>
                  <a:cubicBezTo>
                    <a:pt x="207518" y="8763"/>
                    <a:pt x="220599" y="13462"/>
                    <a:pt x="233935" y="20447"/>
                  </a:cubicBezTo>
                  <a:cubicBezTo>
                    <a:pt x="247269" y="27305"/>
                    <a:pt x="258573" y="36068"/>
                    <a:pt x="267970" y="46736"/>
                  </a:cubicBezTo>
                  <a:cubicBezTo>
                    <a:pt x="277241" y="57277"/>
                    <a:pt x="284480" y="69723"/>
                    <a:pt x="289306" y="83820"/>
                  </a:cubicBezTo>
                  <a:cubicBezTo>
                    <a:pt x="294260" y="98044"/>
                    <a:pt x="296673" y="113919"/>
                    <a:pt x="296673" y="131572"/>
                  </a:cubicBezTo>
                  <a:cubicBezTo>
                    <a:pt x="296673" y="155956"/>
                    <a:pt x="292862" y="177419"/>
                    <a:pt x="285369" y="196215"/>
                  </a:cubicBezTo>
                  <a:cubicBezTo>
                    <a:pt x="277749" y="215011"/>
                    <a:pt x="266700" y="230759"/>
                    <a:pt x="252223" y="243586"/>
                  </a:cubicBezTo>
                  <a:cubicBezTo>
                    <a:pt x="237617" y="256413"/>
                    <a:pt x="219837" y="266192"/>
                    <a:pt x="198755" y="272923"/>
                  </a:cubicBezTo>
                  <a:cubicBezTo>
                    <a:pt x="177674" y="279654"/>
                    <a:pt x="152781" y="282956"/>
                    <a:pt x="124206" y="282956"/>
                  </a:cubicBezTo>
                  <a:lnTo>
                    <a:pt x="88138" y="282956"/>
                  </a:lnTo>
                  <a:lnTo>
                    <a:pt x="88138" y="421259"/>
                  </a:lnTo>
                  <a:cubicBezTo>
                    <a:pt x="88138" y="423418"/>
                    <a:pt x="87376" y="425450"/>
                    <a:pt x="85979" y="427228"/>
                  </a:cubicBezTo>
                  <a:cubicBezTo>
                    <a:pt x="84455" y="429006"/>
                    <a:pt x="82042" y="430530"/>
                    <a:pt x="78740" y="431673"/>
                  </a:cubicBezTo>
                  <a:cubicBezTo>
                    <a:pt x="75311" y="432689"/>
                    <a:pt x="70866" y="433578"/>
                    <a:pt x="65278" y="434340"/>
                  </a:cubicBezTo>
                  <a:cubicBezTo>
                    <a:pt x="59690" y="434975"/>
                    <a:pt x="52578" y="435356"/>
                    <a:pt x="43942" y="435356"/>
                  </a:cubicBezTo>
                  <a:cubicBezTo>
                    <a:pt x="35433" y="435356"/>
                    <a:pt x="28322" y="434975"/>
                    <a:pt x="22606" y="434340"/>
                  </a:cubicBezTo>
                  <a:cubicBezTo>
                    <a:pt x="16891" y="433578"/>
                    <a:pt x="12447" y="432689"/>
                    <a:pt x="9017" y="431673"/>
                  </a:cubicBezTo>
                  <a:cubicBezTo>
                    <a:pt x="5715" y="430530"/>
                    <a:pt x="3429" y="429006"/>
                    <a:pt x="2032" y="427228"/>
                  </a:cubicBezTo>
                  <a:cubicBezTo>
                    <a:pt x="636" y="425450"/>
                    <a:pt x="0" y="423418"/>
                    <a:pt x="0" y="421259"/>
                  </a:cubicBezTo>
                  <a:lnTo>
                    <a:pt x="0" y="31496"/>
                  </a:lnTo>
                  <a:cubicBezTo>
                    <a:pt x="0" y="20955"/>
                    <a:pt x="2794" y="13081"/>
                    <a:pt x="8255" y="7874"/>
                  </a:cubicBezTo>
                  <a:cubicBezTo>
                    <a:pt x="13716" y="2667"/>
                    <a:pt x="20955" y="0"/>
                    <a:pt x="29845" y="0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53" name="Shape 125">
              <a:extLst>
                <a:ext uri="{FF2B5EF4-FFF2-40B4-BE49-F238E27FC236}">
                  <a16:creationId xmlns:a16="http://schemas.microsoft.com/office/drawing/2014/main" id="{3BA8F9FF-FE5E-9344-BBCD-E89A5B75D517}"/>
                </a:ext>
              </a:extLst>
            </p:cNvPr>
            <p:cNvSpPr/>
            <p:nvPr/>
          </p:nvSpPr>
          <p:spPr>
            <a:xfrm>
              <a:off x="9026652" y="393954"/>
              <a:ext cx="504952" cy="435356"/>
            </a:xfrm>
            <a:custGeom>
              <a:avLst/>
              <a:gdLst/>
              <a:ahLst/>
              <a:cxnLst/>
              <a:rect l="0" t="0" r="0" b="0"/>
              <a:pathLst>
                <a:path w="504952" h="435356">
                  <a:moveTo>
                    <a:pt x="33147" y="0"/>
                  </a:moveTo>
                  <a:lnTo>
                    <a:pt x="90805" y="0"/>
                  </a:lnTo>
                  <a:cubicBezTo>
                    <a:pt x="101092" y="0"/>
                    <a:pt x="109855" y="889"/>
                    <a:pt x="117221" y="2540"/>
                  </a:cubicBezTo>
                  <a:cubicBezTo>
                    <a:pt x="124587" y="4191"/>
                    <a:pt x="130937" y="6985"/>
                    <a:pt x="136271" y="10922"/>
                  </a:cubicBezTo>
                  <a:cubicBezTo>
                    <a:pt x="141732" y="14732"/>
                    <a:pt x="146177" y="19939"/>
                    <a:pt x="149733" y="26289"/>
                  </a:cubicBezTo>
                  <a:cubicBezTo>
                    <a:pt x="153289" y="32639"/>
                    <a:pt x="156464" y="40513"/>
                    <a:pt x="159131" y="49911"/>
                  </a:cubicBezTo>
                  <a:lnTo>
                    <a:pt x="252857" y="308102"/>
                  </a:lnTo>
                  <a:lnTo>
                    <a:pt x="254127" y="308102"/>
                  </a:lnTo>
                  <a:lnTo>
                    <a:pt x="351282" y="50546"/>
                  </a:lnTo>
                  <a:cubicBezTo>
                    <a:pt x="354203" y="41148"/>
                    <a:pt x="357378" y="33274"/>
                    <a:pt x="360807" y="26797"/>
                  </a:cubicBezTo>
                  <a:cubicBezTo>
                    <a:pt x="364363" y="20320"/>
                    <a:pt x="368300" y="15113"/>
                    <a:pt x="372872" y="11049"/>
                  </a:cubicBezTo>
                  <a:cubicBezTo>
                    <a:pt x="377444" y="6985"/>
                    <a:pt x="382905" y="4191"/>
                    <a:pt x="389128" y="2540"/>
                  </a:cubicBezTo>
                  <a:cubicBezTo>
                    <a:pt x="395351" y="889"/>
                    <a:pt x="402590" y="0"/>
                    <a:pt x="410845" y="0"/>
                  </a:cubicBezTo>
                  <a:lnTo>
                    <a:pt x="470154" y="0"/>
                  </a:lnTo>
                  <a:cubicBezTo>
                    <a:pt x="476250" y="0"/>
                    <a:pt x="481330" y="762"/>
                    <a:pt x="485775" y="2286"/>
                  </a:cubicBezTo>
                  <a:cubicBezTo>
                    <a:pt x="490093" y="3937"/>
                    <a:pt x="493649" y="6223"/>
                    <a:pt x="496443" y="9144"/>
                  </a:cubicBezTo>
                  <a:cubicBezTo>
                    <a:pt x="499237" y="12192"/>
                    <a:pt x="501396" y="15875"/>
                    <a:pt x="502793" y="20193"/>
                  </a:cubicBezTo>
                  <a:cubicBezTo>
                    <a:pt x="504317" y="24638"/>
                    <a:pt x="504952" y="29591"/>
                    <a:pt x="504952" y="35179"/>
                  </a:cubicBezTo>
                  <a:lnTo>
                    <a:pt x="504952" y="421259"/>
                  </a:lnTo>
                  <a:cubicBezTo>
                    <a:pt x="504952" y="423418"/>
                    <a:pt x="504444" y="425450"/>
                    <a:pt x="503174" y="427228"/>
                  </a:cubicBezTo>
                  <a:cubicBezTo>
                    <a:pt x="501904" y="429006"/>
                    <a:pt x="499745" y="430530"/>
                    <a:pt x="496443" y="431673"/>
                  </a:cubicBezTo>
                  <a:cubicBezTo>
                    <a:pt x="493268" y="432689"/>
                    <a:pt x="488950" y="433578"/>
                    <a:pt x="483616" y="434340"/>
                  </a:cubicBezTo>
                  <a:cubicBezTo>
                    <a:pt x="478155" y="434975"/>
                    <a:pt x="471424" y="435356"/>
                    <a:pt x="463169" y="435356"/>
                  </a:cubicBezTo>
                  <a:cubicBezTo>
                    <a:pt x="455168" y="435356"/>
                    <a:pt x="448437" y="434975"/>
                    <a:pt x="443103" y="434340"/>
                  </a:cubicBezTo>
                  <a:cubicBezTo>
                    <a:pt x="437642" y="433578"/>
                    <a:pt x="433451" y="432689"/>
                    <a:pt x="430276" y="431673"/>
                  </a:cubicBezTo>
                  <a:cubicBezTo>
                    <a:pt x="427228" y="430530"/>
                    <a:pt x="424942" y="429006"/>
                    <a:pt x="423672" y="427228"/>
                  </a:cubicBezTo>
                  <a:cubicBezTo>
                    <a:pt x="422275" y="425450"/>
                    <a:pt x="421640" y="423418"/>
                    <a:pt x="421640" y="421259"/>
                  </a:cubicBezTo>
                  <a:lnTo>
                    <a:pt x="421640" y="68580"/>
                  </a:lnTo>
                  <a:lnTo>
                    <a:pt x="421005" y="68580"/>
                  </a:lnTo>
                  <a:lnTo>
                    <a:pt x="295402" y="420878"/>
                  </a:lnTo>
                  <a:cubicBezTo>
                    <a:pt x="294513" y="423799"/>
                    <a:pt x="292989" y="426212"/>
                    <a:pt x="291084" y="428117"/>
                  </a:cubicBezTo>
                  <a:cubicBezTo>
                    <a:pt x="289052" y="430022"/>
                    <a:pt x="286258" y="431546"/>
                    <a:pt x="282829" y="432689"/>
                  </a:cubicBezTo>
                  <a:cubicBezTo>
                    <a:pt x="279400" y="433705"/>
                    <a:pt x="274955" y="434467"/>
                    <a:pt x="269621" y="434848"/>
                  </a:cubicBezTo>
                  <a:cubicBezTo>
                    <a:pt x="264287" y="435102"/>
                    <a:pt x="257810" y="435356"/>
                    <a:pt x="250190" y="435356"/>
                  </a:cubicBezTo>
                  <a:cubicBezTo>
                    <a:pt x="242570" y="435356"/>
                    <a:pt x="236093" y="434975"/>
                    <a:pt x="230759" y="434467"/>
                  </a:cubicBezTo>
                  <a:cubicBezTo>
                    <a:pt x="225425" y="433959"/>
                    <a:pt x="220980" y="433070"/>
                    <a:pt x="217551" y="431800"/>
                  </a:cubicBezTo>
                  <a:cubicBezTo>
                    <a:pt x="214122" y="430530"/>
                    <a:pt x="211328" y="429006"/>
                    <a:pt x="209296" y="427228"/>
                  </a:cubicBezTo>
                  <a:cubicBezTo>
                    <a:pt x="207264" y="425450"/>
                    <a:pt x="205994" y="423418"/>
                    <a:pt x="205359" y="420878"/>
                  </a:cubicBezTo>
                  <a:lnTo>
                    <a:pt x="84074" y="68580"/>
                  </a:lnTo>
                  <a:lnTo>
                    <a:pt x="83439" y="68580"/>
                  </a:lnTo>
                  <a:lnTo>
                    <a:pt x="83439" y="421259"/>
                  </a:lnTo>
                  <a:cubicBezTo>
                    <a:pt x="83439" y="423418"/>
                    <a:pt x="82804" y="425450"/>
                    <a:pt x="81534" y="427228"/>
                  </a:cubicBezTo>
                  <a:cubicBezTo>
                    <a:pt x="80391" y="429006"/>
                    <a:pt x="78105" y="430530"/>
                    <a:pt x="74676" y="431673"/>
                  </a:cubicBezTo>
                  <a:cubicBezTo>
                    <a:pt x="71374" y="432689"/>
                    <a:pt x="67056" y="433578"/>
                    <a:pt x="61849" y="434340"/>
                  </a:cubicBezTo>
                  <a:cubicBezTo>
                    <a:pt x="56515" y="434975"/>
                    <a:pt x="49784" y="435356"/>
                    <a:pt x="41529" y="435356"/>
                  </a:cubicBezTo>
                  <a:cubicBezTo>
                    <a:pt x="33528" y="435356"/>
                    <a:pt x="26797" y="434975"/>
                    <a:pt x="21463" y="434340"/>
                  </a:cubicBezTo>
                  <a:cubicBezTo>
                    <a:pt x="16129" y="433578"/>
                    <a:pt x="11811" y="432689"/>
                    <a:pt x="8509" y="431673"/>
                  </a:cubicBezTo>
                  <a:cubicBezTo>
                    <a:pt x="5334" y="430530"/>
                    <a:pt x="3048" y="429006"/>
                    <a:pt x="1905" y="427228"/>
                  </a:cubicBezTo>
                  <a:cubicBezTo>
                    <a:pt x="635" y="425450"/>
                    <a:pt x="0" y="423418"/>
                    <a:pt x="0" y="421259"/>
                  </a:cubicBezTo>
                  <a:lnTo>
                    <a:pt x="0" y="35179"/>
                  </a:lnTo>
                  <a:cubicBezTo>
                    <a:pt x="0" y="23749"/>
                    <a:pt x="3048" y="15113"/>
                    <a:pt x="9017" y="9017"/>
                  </a:cubicBezTo>
                  <a:cubicBezTo>
                    <a:pt x="15113" y="3048"/>
                    <a:pt x="23114" y="0"/>
                    <a:pt x="33147" y="0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54" name="Shape 126">
              <a:extLst>
                <a:ext uri="{FF2B5EF4-FFF2-40B4-BE49-F238E27FC236}">
                  <a16:creationId xmlns:a16="http://schemas.microsoft.com/office/drawing/2014/main" id="{5C2E51C2-FCB0-2047-80A7-12FFB2904F0F}"/>
                </a:ext>
              </a:extLst>
            </p:cNvPr>
            <p:cNvSpPr/>
            <p:nvPr/>
          </p:nvSpPr>
          <p:spPr>
            <a:xfrm>
              <a:off x="7791704" y="393954"/>
              <a:ext cx="331470" cy="435356"/>
            </a:xfrm>
            <a:custGeom>
              <a:avLst/>
              <a:gdLst/>
              <a:ahLst/>
              <a:cxnLst/>
              <a:rect l="0" t="0" r="0" b="0"/>
              <a:pathLst>
                <a:path w="331470" h="435356">
                  <a:moveTo>
                    <a:pt x="13081" y="0"/>
                  </a:moveTo>
                  <a:lnTo>
                    <a:pt x="318515" y="0"/>
                  </a:lnTo>
                  <a:cubicBezTo>
                    <a:pt x="320421" y="0"/>
                    <a:pt x="322326" y="635"/>
                    <a:pt x="323977" y="1778"/>
                  </a:cubicBezTo>
                  <a:cubicBezTo>
                    <a:pt x="325627" y="3048"/>
                    <a:pt x="327025" y="5080"/>
                    <a:pt x="328168" y="7874"/>
                  </a:cubicBezTo>
                  <a:cubicBezTo>
                    <a:pt x="329311" y="10668"/>
                    <a:pt x="330073" y="14351"/>
                    <a:pt x="330708" y="19050"/>
                  </a:cubicBezTo>
                  <a:cubicBezTo>
                    <a:pt x="331215" y="23749"/>
                    <a:pt x="331470" y="29464"/>
                    <a:pt x="331470" y="36195"/>
                  </a:cubicBezTo>
                  <a:cubicBezTo>
                    <a:pt x="331470" y="42672"/>
                    <a:pt x="331215" y="48133"/>
                    <a:pt x="330708" y="52705"/>
                  </a:cubicBezTo>
                  <a:cubicBezTo>
                    <a:pt x="330073" y="57277"/>
                    <a:pt x="329311" y="60960"/>
                    <a:pt x="328168" y="63754"/>
                  </a:cubicBezTo>
                  <a:cubicBezTo>
                    <a:pt x="327025" y="66548"/>
                    <a:pt x="325627" y="68580"/>
                    <a:pt x="323977" y="69977"/>
                  </a:cubicBezTo>
                  <a:cubicBezTo>
                    <a:pt x="322326" y="71374"/>
                    <a:pt x="320421" y="72009"/>
                    <a:pt x="318515" y="72009"/>
                  </a:cubicBezTo>
                  <a:lnTo>
                    <a:pt x="209931" y="72009"/>
                  </a:lnTo>
                  <a:lnTo>
                    <a:pt x="209931" y="421259"/>
                  </a:lnTo>
                  <a:cubicBezTo>
                    <a:pt x="209931" y="423418"/>
                    <a:pt x="209296" y="425450"/>
                    <a:pt x="207772" y="427228"/>
                  </a:cubicBezTo>
                  <a:cubicBezTo>
                    <a:pt x="206375" y="429006"/>
                    <a:pt x="203962" y="430530"/>
                    <a:pt x="200533" y="431673"/>
                  </a:cubicBezTo>
                  <a:cubicBezTo>
                    <a:pt x="197231" y="432689"/>
                    <a:pt x="192786" y="433578"/>
                    <a:pt x="187071" y="434340"/>
                  </a:cubicBezTo>
                  <a:cubicBezTo>
                    <a:pt x="181356" y="434975"/>
                    <a:pt x="174244" y="435356"/>
                    <a:pt x="165735" y="435356"/>
                  </a:cubicBezTo>
                  <a:cubicBezTo>
                    <a:pt x="157226" y="435356"/>
                    <a:pt x="150240" y="434975"/>
                    <a:pt x="144526" y="434340"/>
                  </a:cubicBezTo>
                  <a:cubicBezTo>
                    <a:pt x="138811" y="433578"/>
                    <a:pt x="134239" y="432689"/>
                    <a:pt x="130937" y="431673"/>
                  </a:cubicBezTo>
                  <a:cubicBezTo>
                    <a:pt x="127635" y="430530"/>
                    <a:pt x="125222" y="429006"/>
                    <a:pt x="123698" y="427228"/>
                  </a:cubicBezTo>
                  <a:cubicBezTo>
                    <a:pt x="122301" y="425450"/>
                    <a:pt x="121539" y="423418"/>
                    <a:pt x="121539" y="421259"/>
                  </a:cubicBezTo>
                  <a:lnTo>
                    <a:pt x="121539" y="72009"/>
                  </a:lnTo>
                  <a:lnTo>
                    <a:pt x="13081" y="72009"/>
                  </a:lnTo>
                  <a:cubicBezTo>
                    <a:pt x="10795" y="72009"/>
                    <a:pt x="8889" y="71374"/>
                    <a:pt x="7365" y="69977"/>
                  </a:cubicBezTo>
                  <a:cubicBezTo>
                    <a:pt x="5842" y="68580"/>
                    <a:pt x="4445" y="66548"/>
                    <a:pt x="3302" y="63754"/>
                  </a:cubicBezTo>
                  <a:cubicBezTo>
                    <a:pt x="2286" y="60960"/>
                    <a:pt x="1397" y="57277"/>
                    <a:pt x="889" y="52705"/>
                  </a:cubicBezTo>
                  <a:cubicBezTo>
                    <a:pt x="253" y="48133"/>
                    <a:pt x="0" y="42672"/>
                    <a:pt x="0" y="36195"/>
                  </a:cubicBezTo>
                  <a:cubicBezTo>
                    <a:pt x="0" y="29464"/>
                    <a:pt x="253" y="23749"/>
                    <a:pt x="889" y="19050"/>
                  </a:cubicBezTo>
                  <a:cubicBezTo>
                    <a:pt x="1397" y="14351"/>
                    <a:pt x="2286" y="10668"/>
                    <a:pt x="3302" y="7874"/>
                  </a:cubicBezTo>
                  <a:cubicBezTo>
                    <a:pt x="4445" y="5080"/>
                    <a:pt x="5842" y="3048"/>
                    <a:pt x="7365" y="1778"/>
                  </a:cubicBezTo>
                  <a:cubicBezTo>
                    <a:pt x="8889" y="635"/>
                    <a:pt x="10795" y="0"/>
                    <a:pt x="13081" y="0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55" name="Shape 127">
              <a:extLst>
                <a:ext uri="{FF2B5EF4-FFF2-40B4-BE49-F238E27FC236}">
                  <a16:creationId xmlns:a16="http://schemas.microsoft.com/office/drawing/2014/main" id="{4CCB8076-BBF4-1748-B4D0-8BDF9FFDE2B2}"/>
                </a:ext>
              </a:extLst>
            </p:cNvPr>
            <p:cNvSpPr/>
            <p:nvPr/>
          </p:nvSpPr>
          <p:spPr>
            <a:xfrm>
              <a:off x="9908032" y="391922"/>
              <a:ext cx="399797" cy="437388"/>
            </a:xfrm>
            <a:custGeom>
              <a:avLst/>
              <a:gdLst/>
              <a:ahLst/>
              <a:cxnLst/>
              <a:rect l="0" t="0" r="0" b="0"/>
              <a:pathLst>
                <a:path w="399797" h="437388">
                  <a:moveTo>
                    <a:pt x="196215" y="0"/>
                  </a:moveTo>
                  <a:cubicBezTo>
                    <a:pt x="209424" y="0"/>
                    <a:pt x="219837" y="127"/>
                    <a:pt x="227712" y="508"/>
                  </a:cubicBezTo>
                  <a:cubicBezTo>
                    <a:pt x="235459" y="889"/>
                    <a:pt x="241554" y="1651"/>
                    <a:pt x="245873" y="2921"/>
                  </a:cubicBezTo>
                  <a:cubicBezTo>
                    <a:pt x="250317" y="4064"/>
                    <a:pt x="253365" y="5969"/>
                    <a:pt x="255270" y="8382"/>
                  </a:cubicBezTo>
                  <a:cubicBezTo>
                    <a:pt x="257175" y="10795"/>
                    <a:pt x="258826" y="14224"/>
                    <a:pt x="260097" y="18415"/>
                  </a:cubicBezTo>
                  <a:lnTo>
                    <a:pt x="394081" y="402463"/>
                  </a:lnTo>
                  <a:cubicBezTo>
                    <a:pt x="396749" y="410591"/>
                    <a:pt x="398400" y="416941"/>
                    <a:pt x="399162" y="421640"/>
                  </a:cubicBezTo>
                  <a:cubicBezTo>
                    <a:pt x="399797" y="426339"/>
                    <a:pt x="398907" y="429768"/>
                    <a:pt x="396494" y="432181"/>
                  </a:cubicBezTo>
                  <a:cubicBezTo>
                    <a:pt x="393954" y="434467"/>
                    <a:pt x="389637" y="435991"/>
                    <a:pt x="383413" y="436499"/>
                  </a:cubicBezTo>
                  <a:cubicBezTo>
                    <a:pt x="377190" y="437007"/>
                    <a:pt x="368554" y="437388"/>
                    <a:pt x="357632" y="437388"/>
                  </a:cubicBezTo>
                  <a:cubicBezTo>
                    <a:pt x="346202" y="437388"/>
                    <a:pt x="337312" y="437134"/>
                    <a:pt x="330962" y="436880"/>
                  </a:cubicBezTo>
                  <a:cubicBezTo>
                    <a:pt x="324612" y="436499"/>
                    <a:pt x="319787" y="435864"/>
                    <a:pt x="316357" y="434848"/>
                  </a:cubicBezTo>
                  <a:cubicBezTo>
                    <a:pt x="313055" y="433832"/>
                    <a:pt x="310769" y="432435"/>
                    <a:pt x="309373" y="430657"/>
                  </a:cubicBezTo>
                  <a:cubicBezTo>
                    <a:pt x="307975" y="428879"/>
                    <a:pt x="306960" y="426466"/>
                    <a:pt x="306070" y="423672"/>
                  </a:cubicBezTo>
                  <a:lnTo>
                    <a:pt x="276861" y="336550"/>
                  </a:lnTo>
                  <a:lnTo>
                    <a:pt x="114174" y="336550"/>
                  </a:lnTo>
                  <a:lnTo>
                    <a:pt x="86741" y="421259"/>
                  </a:lnTo>
                  <a:cubicBezTo>
                    <a:pt x="85852" y="424434"/>
                    <a:pt x="84582" y="426974"/>
                    <a:pt x="83186" y="429133"/>
                  </a:cubicBezTo>
                  <a:cubicBezTo>
                    <a:pt x="81788" y="431292"/>
                    <a:pt x="79375" y="432943"/>
                    <a:pt x="76200" y="434213"/>
                  </a:cubicBezTo>
                  <a:cubicBezTo>
                    <a:pt x="72899" y="435356"/>
                    <a:pt x="68326" y="436245"/>
                    <a:pt x="62357" y="436626"/>
                  </a:cubicBezTo>
                  <a:cubicBezTo>
                    <a:pt x="56515" y="437134"/>
                    <a:pt x="48768" y="437388"/>
                    <a:pt x="39116" y="437388"/>
                  </a:cubicBezTo>
                  <a:cubicBezTo>
                    <a:pt x="28829" y="437388"/>
                    <a:pt x="20828" y="437007"/>
                    <a:pt x="14987" y="436372"/>
                  </a:cubicBezTo>
                  <a:cubicBezTo>
                    <a:pt x="9272" y="435610"/>
                    <a:pt x="5207" y="434086"/>
                    <a:pt x="2922" y="431546"/>
                  </a:cubicBezTo>
                  <a:cubicBezTo>
                    <a:pt x="762" y="428879"/>
                    <a:pt x="0" y="425323"/>
                    <a:pt x="636" y="420624"/>
                  </a:cubicBezTo>
                  <a:cubicBezTo>
                    <a:pt x="1270" y="415925"/>
                    <a:pt x="2922" y="409702"/>
                    <a:pt x="5715" y="401828"/>
                  </a:cubicBezTo>
                  <a:lnTo>
                    <a:pt x="139319" y="17399"/>
                  </a:lnTo>
                  <a:cubicBezTo>
                    <a:pt x="140589" y="13589"/>
                    <a:pt x="142113" y="10541"/>
                    <a:pt x="144018" y="8255"/>
                  </a:cubicBezTo>
                  <a:cubicBezTo>
                    <a:pt x="145797" y="5842"/>
                    <a:pt x="148590" y="4064"/>
                    <a:pt x="152527" y="2921"/>
                  </a:cubicBezTo>
                  <a:cubicBezTo>
                    <a:pt x="156337" y="1651"/>
                    <a:pt x="161799" y="889"/>
                    <a:pt x="168784" y="508"/>
                  </a:cubicBezTo>
                  <a:cubicBezTo>
                    <a:pt x="175641" y="127"/>
                    <a:pt x="184786" y="0"/>
                    <a:pt x="196215" y="0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56" name="Shape 128">
              <a:extLst>
                <a:ext uri="{FF2B5EF4-FFF2-40B4-BE49-F238E27FC236}">
                  <a16:creationId xmlns:a16="http://schemas.microsoft.com/office/drawing/2014/main" id="{EE9AA15A-F79C-854A-A34B-DE1729EBA9F0}"/>
                </a:ext>
              </a:extLst>
            </p:cNvPr>
            <p:cNvSpPr/>
            <p:nvPr/>
          </p:nvSpPr>
          <p:spPr>
            <a:xfrm>
              <a:off x="8843772" y="391922"/>
              <a:ext cx="88392" cy="437388"/>
            </a:xfrm>
            <a:custGeom>
              <a:avLst/>
              <a:gdLst/>
              <a:ahLst/>
              <a:cxnLst/>
              <a:rect l="0" t="0" r="0" b="0"/>
              <a:pathLst>
                <a:path w="88392" h="437388">
                  <a:moveTo>
                    <a:pt x="44197" y="0"/>
                  </a:moveTo>
                  <a:cubicBezTo>
                    <a:pt x="52960" y="0"/>
                    <a:pt x="60072" y="381"/>
                    <a:pt x="65660" y="1016"/>
                  </a:cubicBezTo>
                  <a:cubicBezTo>
                    <a:pt x="71247" y="1651"/>
                    <a:pt x="75692" y="2540"/>
                    <a:pt x="78994" y="3683"/>
                  </a:cubicBezTo>
                  <a:cubicBezTo>
                    <a:pt x="82423" y="4826"/>
                    <a:pt x="84836" y="6223"/>
                    <a:pt x="86234" y="8001"/>
                  </a:cubicBezTo>
                  <a:cubicBezTo>
                    <a:pt x="87757" y="9779"/>
                    <a:pt x="88392" y="11811"/>
                    <a:pt x="88392" y="14097"/>
                  </a:cubicBezTo>
                  <a:lnTo>
                    <a:pt x="88392" y="423291"/>
                  </a:lnTo>
                  <a:cubicBezTo>
                    <a:pt x="88392" y="425450"/>
                    <a:pt x="87757" y="427482"/>
                    <a:pt x="86234" y="429260"/>
                  </a:cubicBezTo>
                  <a:cubicBezTo>
                    <a:pt x="84836" y="431038"/>
                    <a:pt x="82423" y="432562"/>
                    <a:pt x="78994" y="433705"/>
                  </a:cubicBezTo>
                  <a:cubicBezTo>
                    <a:pt x="75692" y="434721"/>
                    <a:pt x="71247" y="435610"/>
                    <a:pt x="65660" y="436372"/>
                  </a:cubicBezTo>
                  <a:cubicBezTo>
                    <a:pt x="60072" y="437007"/>
                    <a:pt x="52960" y="437388"/>
                    <a:pt x="44197" y="437388"/>
                  </a:cubicBezTo>
                  <a:cubicBezTo>
                    <a:pt x="35687" y="437388"/>
                    <a:pt x="28702" y="437007"/>
                    <a:pt x="22987" y="436372"/>
                  </a:cubicBezTo>
                  <a:cubicBezTo>
                    <a:pt x="17272" y="435610"/>
                    <a:pt x="12700" y="434721"/>
                    <a:pt x="9398" y="433705"/>
                  </a:cubicBezTo>
                  <a:cubicBezTo>
                    <a:pt x="6097" y="432562"/>
                    <a:pt x="3683" y="431038"/>
                    <a:pt x="2160" y="429260"/>
                  </a:cubicBezTo>
                  <a:cubicBezTo>
                    <a:pt x="762" y="427482"/>
                    <a:pt x="0" y="425450"/>
                    <a:pt x="0" y="423291"/>
                  </a:cubicBezTo>
                  <a:lnTo>
                    <a:pt x="0" y="14097"/>
                  </a:lnTo>
                  <a:cubicBezTo>
                    <a:pt x="0" y="11811"/>
                    <a:pt x="762" y="9779"/>
                    <a:pt x="2160" y="8001"/>
                  </a:cubicBezTo>
                  <a:cubicBezTo>
                    <a:pt x="3683" y="6223"/>
                    <a:pt x="6097" y="4826"/>
                    <a:pt x="9525" y="3683"/>
                  </a:cubicBezTo>
                  <a:cubicBezTo>
                    <a:pt x="13081" y="2540"/>
                    <a:pt x="17526" y="1651"/>
                    <a:pt x="23114" y="1016"/>
                  </a:cubicBezTo>
                  <a:cubicBezTo>
                    <a:pt x="28702" y="381"/>
                    <a:pt x="35687" y="0"/>
                    <a:pt x="44197" y="0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57" name="Shape 129">
              <a:extLst>
                <a:ext uri="{FF2B5EF4-FFF2-40B4-BE49-F238E27FC236}">
                  <a16:creationId xmlns:a16="http://schemas.microsoft.com/office/drawing/2014/main" id="{A5F38D1D-FA31-E24F-8E37-2789AEDBFD6F}"/>
                </a:ext>
              </a:extLst>
            </p:cNvPr>
            <p:cNvSpPr/>
            <p:nvPr/>
          </p:nvSpPr>
          <p:spPr>
            <a:xfrm>
              <a:off x="7652004" y="391922"/>
              <a:ext cx="88392" cy="437388"/>
            </a:xfrm>
            <a:custGeom>
              <a:avLst/>
              <a:gdLst/>
              <a:ahLst/>
              <a:cxnLst/>
              <a:rect l="0" t="0" r="0" b="0"/>
              <a:pathLst>
                <a:path w="88392" h="437388">
                  <a:moveTo>
                    <a:pt x="44196" y="0"/>
                  </a:moveTo>
                  <a:cubicBezTo>
                    <a:pt x="52959" y="0"/>
                    <a:pt x="60071" y="381"/>
                    <a:pt x="65659" y="1016"/>
                  </a:cubicBezTo>
                  <a:cubicBezTo>
                    <a:pt x="71247" y="1651"/>
                    <a:pt x="75692" y="2540"/>
                    <a:pt x="78994" y="3683"/>
                  </a:cubicBezTo>
                  <a:cubicBezTo>
                    <a:pt x="82423" y="4826"/>
                    <a:pt x="84836" y="6223"/>
                    <a:pt x="86233" y="8001"/>
                  </a:cubicBezTo>
                  <a:cubicBezTo>
                    <a:pt x="87757" y="9779"/>
                    <a:pt x="88392" y="11811"/>
                    <a:pt x="88392" y="14097"/>
                  </a:cubicBezTo>
                  <a:lnTo>
                    <a:pt x="88392" y="423291"/>
                  </a:lnTo>
                  <a:cubicBezTo>
                    <a:pt x="88392" y="425450"/>
                    <a:pt x="87757" y="427482"/>
                    <a:pt x="86233" y="429260"/>
                  </a:cubicBezTo>
                  <a:cubicBezTo>
                    <a:pt x="84836" y="431038"/>
                    <a:pt x="82423" y="432562"/>
                    <a:pt x="78994" y="433705"/>
                  </a:cubicBezTo>
                  <a:cubicBezTo>
                    <a:pt x="75692" y="434721"/>
                    <a:pt x="71247" y="435610"/>
                    <a:pt x="65659" y="436372"/>
                  </a:cubicBezTo>
                  <a:cubicBezTo>
                    <a:pt x="60071" y="437007"/>
                    <a:pt x="52959" y="437388"/>
                    <a:pt x="44196" y="437388"/>
                  </a:cubicBezTo>
                  <a:cubicBezTo>
                    <a:pt x="35687" y="437388"/>
                    <a:pt x="28702" y="437007"/>
                    <a:pt x="22987" y="436372"/>
                  </a:cubicBezTo>
                  <a:cubicBezTo>
                    <a:pt x="17272" y="435610"/>
                    <a:pt x="12700" y="434721"/>
                    <a:pt x="9398" y="433705"/>
                  </a:cubicBezTo>
                  <a:cubicBezTo>
                    <a:pt x="6096" y="432562"/>
                    <a:pt x="3683" y="431038"/>
                    <a:pt x="2159" y="429260"/>
                  </a:cubicBezTo>
                  <a:cubicBezTo>
                    <a:pt x="762" y="427482"/>
                    <a:pt x="0" y="425450"/>
                    <a:pt x="0" y="423291"/>
                  </a:cubicBezTo>
                  <a:lnTo>
                    <a:pt x="0" y="14097"/>
                  </a:lnTo>
                  <a:cubicBezTo>
                    <a:pt x="0" y="11811"/>
                    <a:pt x="762" y="9779"/>
                    <a:pt x="2159" y="8001"/>
                  </a:cubicBezTo>
                  <a:cubicBezTo>
                    <a:pt x="3683" y="6223"/>
                    <a:pt x="6096" y="4826"/>
                    <a:pt x="9525" y="3683"/>
                  </a:cubicBezTo>
                  <a:cubicBezTo>
                    <a:pt x="13081" y="2540"/>
                    <a:pt x="17526" y="1651"/>
                    <a:pt x="23114" y="1016"/>
                  </a:cubicBezTo>
                  <a:cubicBezTo>
                    <a:pt x="28702" y="381"/>
                    <a:pt x="35687" y="0"/>
                    <a:pt x="44196" y="0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58" name="Shape 130">
              <a:extLst>
                <a:ext uri="{FF2B5EF4-FFF2-40B4-BE49-F238E27FC236}">
                  <a16:creationId xmlns:a16="http://schemas.microsoft.com/office/drawing/2014/main" id="{B75BACCF-E994-A04B-A369-09F0CA1F2DBB}"/>
                </a:ext>
              </a:extLst>
            </p:cNvPr>
            <p:cNvSpPr/>
            <p:nvPr/>
          </p:nvSpPr>
          <p:spPr>
            <a:xfrm>
              <a:off x="10331831" y="386969"/>
              <a:ext cx="320421" cy="447294"/>
            </a:xfrm>
            <a:custGeom>
              <a:avLst/>
              <a:gdLst/>
              <a:ahLst/>
              <a:cxnLst/>
              <a:rect l="0" t="0" r="0" b="0"/>
              <a:pathLst>
                <a:path w="320421" h="447294">
                  <a:moveTo>
                    <a:pt x="200913" y="0"/>
                  </a:moveTo>
                  <a:cubicBezTo>
                    <a:pt x="212978" y="0"/>
                    <a:pt x="224536" y="889"/>
                    <a:pt x="235712" y="2921"/>
                  </a:cubicBezTo>
                  <a:cubicBezTo>
                    <a:pt x="246887" y="4953"/>
                    <a:pt x="257175" y="7620"/>
                    <a:pt x="266700" y="10795"/>
                  </a:cubicBezTo>
                  <a:cubicBezTo>
                    <a:pt x="276225" y="14097"/>
                    <a:pt x="284734" y="17780"/>
                    <a:pt x="292353" y="22098"/>
                  </a:cubicBezTo>
                  <a:cubicBezTo>
                    <a:pt x="299847" y="26289"/>
                    <a:pt x="305181" y="29972"/>
                    <a:pt x="308228" y="32893"/>
                  </a:cubicBezTo>
                  <a:cubicBezTo>
                    <a:pt x="311276" y="35941"/>
                    <a:pt x="313309" y="38481"/>
                    <a:pt x="314451" y="40513"/>
                  </a:cubicBezTo>
                  <a:cubicBezTo>
                    <a:pt x="315468" y="42418"/>
                    <a:pt x="316357" y="45085"/>
                    <a:pt x="317119" y="48133"/>
                  </a:cubicBezTo>
                  <a:cubicBezTo>
                    <a:pt x="317753" y="51308"/>
                    <a:pt x="318262" y="54991"/>
                    <a:pt x="318643" y="59182"/>
                  </a:cubicBezTo>
                  <a:cubicBezTo>
                    <a:pt x="318897" y="63500"/>
                    <a:pt x="319150" y="68707"/>
                    <a:pt x="319150" y="74930"/>
                  </a:cubicBezTo>
                  <a:cubicBezTo>
                    <a:pt x="319150" y="81661"/>
                    <a:pt x="318897" y="87376"/>
                    <a:pt x="318388" y="92075"/>
                  </a:cubicBezTo>
                  <a:cubicBezTo>
                    <a:pt x="318008" y="96774"/>
                    <a:pt x="317246" y="100457"/>
                    <a:pt x="316102" y="103378"/>
                  </a:cubicBezTo>
                  <a:cubicBezTo>
                    <a:pt x="314960" y="106299"/>
                    <a:pt x="313562" y="108458"/>
                    <a:pt x="312038" y="109728"/>
                  </a:cubicBezTo>
                  <a:cubicBezTo>
                    <a:pt x="310514" y="111125"/>
                    <a:pt x="308737" y="111760"/>
                    <a:pt x="306705" y="111760"/>
                  </a:cubicBezTo>
                  <a:cubicBezTo>
                    <a:pt x="303402" y="111760"/>
                    <a:pt x="299085" y="109855"/>
                    <a:pt x="294005" y="105918"/>
                  </a:cubicBezTo>
                  <a:cubicBezTo>
                    <a:pt x="288798" y="101981"/>
                    <a:pt x="282194" y="97663"/>
                    <a:pt x="274065" y="92837"/>
                  </a:cubicBezTo>
                  <a:cubicBezTo>
                    <a:pt x="265937" y="88011"/>
                    <a:pt x="256159" y="83693"/>
                    <a:pt x="244856" y="79756"/>
                  </a:cubicBezTo>
                  <a:cubicBezTo>
                    <a:pt x="233680" y="75946"/>
                    <a:pt x="220218" y="73914"/>
                    <a:pt x="204597" y="73914"/>
                  </a:cubicBezTo>
                  <a:cubicBezTo>
                    <a:pt x="187325" y="73914"/>
                    <a:pt x="172085" y="77470"/>
                    <a:pt x="158496" y="84455"/>
                  </a:cubicBezTo>
                  <a:cubicBezTo>
                    <a:pt x="145034" y="91567"/>
                    <a:pt x="133476" y="101600"/>
                    <a:pt x="124078" y="114681"/>
                  </a:cubicBezTo>
                  <a:cubicBezTo>
                    <a:pt x="114553" y="127635"/>
                    <a:pt x="107314" y="143510"/>
                    <a:pt x="102488" y="162052"/>
                  </a:cubicBezTo>
                  <a:cubicBezTo>
                    <a:pt x="97536" y="180594"/>
                    <a:pt x="95123" y="201422"/>
                    <a:pt x="95123" y="224663"/>
                  </a:cubicBezTo>
                  <a:cubicBezTo>
                    <a:pt x="95123" y="250063"/>
                    <a:pt x="97662" y="272161"/>
                    <a:pt x="102997" y="290830"/>
                  </a:cubicBezTo>
                  <a:cubicBezTo>
                    <a:pt x="108203" y="309372"/>
                    <a:pt x="115697" y="324739"/>
                    <a:pt x="125349" y="336804"/>
                  </a:cubicBezTo>
                  <a:cubicBezTo>
                    <a:pt x="135127" y="348869"/>
                    <a:pt x="146812" y="357886"/>
                    <a:pt x="160527" y="363728"/>
                  </a:cubicBezTo>
                  <a:cubicBezTo>
                    <a:pt x="174244" y="369697"/>
                    <a:pt x="189737" y="372618"/>
                    <a:pt x="206883" y="372618"/>
                  </a:cubicBezTo>
                  <a:cubicBezTo>
                    <a:pt x="222503" y="372618"/>
                    <a:pt x="236093" y="370840"/>
                    <a:pt x="247396" y="367157"/>
                  </a:cubicBezTo>
                  <a:cubicBezTo>
                    <a:pt x="258825" y="363474"/>
                    <a:pt x="268605" y="359410"/>
                    <a:pt x="276733" y="354838"/>
                  </a:cubicBezTo>
                  <a:cubicBezTo>
                    <a:pt x="284861" y="350393"/>
                    <a:pt x="291592" y="346456"/>
                    <a:pt x="296799" y="342900"/>
                  </a:cubicBezTo>
                  <a:cubicBezTo>
                    <a:pt x="302006" y="339217"/>
                    <a:pt x="306197" y="337439"/>
                    <a:pt x="308990" y="337439"/>
                  </a:cubicBezTo>
                  <a:cubicBezTo>
                    <a:pt x="311276" y="337439"/>
                    <a:pt x="313055" y="337947"/>
                    <a:pt x="314451" y="338836"/>
                  </a:cubicBezTo>
                  <a:cubicBezTo>
                    <a:pt x="315722" y="339725"/>
                    <a:pt x="316864" y="341503"/>
                    <a:pt x="317753" y="344170"/>
                  </a:cubicBezTo>
                  <a:cubicBezTo>
                    <a:pt x="318643" y="346837"/>
                    <a:pt x="319277" y="350647"/>
                    <a:pt x="319786" y="355346"/>
                  </a:cubicBezTo>
                  <a:cubicBezTo>
                    <a:pt x="320167" y="360172"/>
                    <a:pt x="320421" y="366649"/>
                    <a:pt x="320421" y="374650"/>
                  </a:cubicBezTo>
                  <a:cubicBezTo>
                    <a:pt x="320421" y="380238"/>
                    <a:pt x="320294" y="384937"/>
                    <a:pt x="319912" y="388874"/>
                  </a:cubicBezTo>
                  <a:cubicBezTo>
                    <a:pt x="319532" y="392811"/>
                    <a:pt x="319150" y="396113"/>
                    <a:pt x="318388" y="398907"/>
                  </a:cubicBezTo>
                  <a:cubicBezTo>
                    <a:pt x="317753" y="401701"/>
                    <a:pt x="316864" y="404114"/>
                    <a:pt x="315722" y="406146"/>
                  </a:cubicBezTo>
                  <a:cubicBezTo>
                    <a:pt x="314578" y="408178"/>
                    <a:pt x="312800" y="410464"/>
                    <a:pt x="310387" y="413004"/>
                  </a:cubicBezTo>
                  <a:cubicBezTo>
                    <a:pt x="307975" y="415544"/>
                    <a:pt x="303149" y="418846"/>
                    <a:pt x="296163" y="422910"/>
                  </a:cubicBezTo>
                  <a:cubicBezTo>
                    <a:pt x="289178" y="426847"/>
                    <a:pt x="280543" y="430784"/>
                    <a:pt x="270383" y="434467"/>
                  </a:cubicBezTo>
                  <a:cubicBezTo>
                    <a:pt x="260223" y="438150"/>
                    <a:pt x="248538" y="441198"/>
                    <a:pt x="235585" y="443611"/>
                  </a:cubicBezTo>
                  <a:cubicBezTo>
                    <a:pt x="222503" y="446151"/>
                    <a:pt x="208407" y="447294"/>
                    <a:pt x="193167" y="447294"/>
                  </a:cubicBezTo>
                  <a:cubicBezTo>
                    <a:pt x="163449" y="447294"/>
                    <a:pt x="136651" y="442722"/>
                    <a:pt x="112775" y="433578"/>
                  </a:cubicBezTo>
                  <a:cubicBezTo>
                    <a:pt x="88900" y="424434"/>
                    <a:pt x="68580" y="410718"/>
                    <a:pt x="51815" y="392557"/>
                  </a:cubicBezTo>
                  <a:cubicBezTo>
                    <a:pt x="35178" y="374396"/>
                    <a:pt x="22351" y="351663"/>
                    <a:pt x="13335" y="324485"/>
                  </a:cubicBezTo>
                  <a:cubicBezTo>
                    <a:pt x="4445" y="297180"/>
                    <a:pt x="0" y="265430"/>
                    <a:pt x="0" y="229362"/>
                  </a:cubicBezTo>
                  <a:cubicBezTo>
                    <a:pt x="0" y="192532"/>
                    <a:pt x="4825" y="159766"/>
                    <a:pt x="14732" y="131191"/>
                  </a:cubicBezTo>
                  <a:cubicBezTo>
                    <a:pt x="24511" y="102616"/>
                    <a:pt x="38226" y="78613"/>
                    <a:pt x="55880" y="59182"/>
                  </a:cubicBezTo>
                  <a:cubicBezTo>
                    <a:pt x="73533" y="39751"/>
                    <a:pt x="94614" y="25019"/>
                    <a:pt x="119380" y="14986"/>
                  </a:cubicBezTo>
                  <a:cubicBezTo>
                    <a:pt x="144018" y="4953"/>
                    <a:pt x="171196" y="0"/>
                    <a:pt x="200913" y="0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59" name="Shape 131">
              <a:extLst>
                <a:ext uri="{FF2B5EF4-FFF2-40B4-BE49-F238E27FC236}">
                  <a16:creationId xmlns:a16="http://schemas.microsoft.com/office/drawing/2014/main" id="{48464451-14F3-154C-9537-5F828AB575A8}"/>
                </a:ext>
              </a:extLst>
            </p:cNvPr>
            <p:cNvSpPr/>
            <p:nvPr/>
          </p:nvSpPr>
          <p:spPr>
            <a:xfrm>
              <a:off x="8336153" y="386207"/>
              <a:ext cx="282956" cy="448691"/>
            </a:xfrm>
            <a:custGeom>
              <a:avLst/>
              <a:gdLst/>
              <a:ahLst/>
              <a:cxnLst/>
              <a:rect l="0" t="0" r="0" b="0"/>
              <a:pathLst>
                <a:path w="282956" h="448691">
                  <a:moveTo>
                    <a:pt x="152653" y="0"/>
                  </a:moveTo>
                  <a:cubicBezTo>
                    <a:pt x="162940" y="0"/>
                    <a:pt x="173228" y="762"/>
                    <a:pt x="183388" y="2413"/>
                  </a:cubicBezTo>
                  <a:cubicBezTo>
                    <a:pt x="193675" y="3937"/>
                    <a:pt x="203327" y="6096"/>
                    <a:pt x="212217" y="8763"/>
                  </a:cubicBezTo>
                  <a:cubicBezTo>
                    <a:pt x="221234" y="11430"/>
                    <a:pt x="229108" y="14478"/>
                    <a:pt x="235965" y="17780"/>
                  </a:cubicBezTo>
                  <a:cubicBezTo>
                    <a:pt x="242951" y="21082"/>
                    <a:pt x="247523" y="23876"/>
                    <a:pt x="249809" y="26162"/>
                  </a:cubicBezTo>
                  <a:cubicBezTo>
                    <a:pt x="251968" y="28448"/>
                    <a:pt x="253492" y="30226"/>
                    <a:pt x="254253" y="31877"/>
                  </a:cubicBezTo>
                  <a:cubicBezTo>
                    <a:pt x="255015" y="33401"/>
                    <a:pt x="255778" y="35433"/>
                    <a:pt x="256286" y="38100"/>
                  </a:cubicBezTo>
                  <a:cubicBezTo>
                    <a:pt x="256794" y="40640"/>
                    <a:pt x="257175" y="43815"/>
                    <a:pt x="257428" y="47752"/>
                  </a:cubicBezTo>
                  <a:cubicBezTo>
                    <a:pt x="257683" y="51689"/>
                    <a:pt x="257810" y="56515"/>
                    <a:pt x="257810" y="62357"/>
                  </a:cubicBezTo>
                  <a:cubicBezTo>
                    <a:pt x="257810" y="68834"/>
                    <a:pt x="257556" y="74295"/>
                    <a:pt x="257302" y="78740"/>
                  </a:cubicBezTo>
                  <a:cubicBezTo>
                    <a:pt x="256921" y="83185"/>
                    <a:pt x="256413" y="86868"/>
                    <a:pt x="255651" y="89789"/>
                  </a:cubicBezTo>
                  <a:cubicBezTo>
                    <a:pt x="254889" y="92710"/>
                    <a:pt x="253746" y="94742"/>
                    <a:pt x="252222" y="96139"/>
                  </a:cubicBezTo>
                  <a:cubicBezTo>
                    <a:pt x="250825" y="97536"/>
                    <a:pt x="248793" y="98171"/>
                    <a:pt x="246380" y="98171"/>
                  </a:cubicBezTo>
                  <a:cubicBezTo>
                    <a:pt x="243967" y="98171"/>
                    <a:pt x="240030" y="96647"/>
                    <a:pt x="234696" y="93472"/>
                  </a:cubicBezTo>
                  <a:cubicBezTo>
                    <a:pt x="229362" y="90297"/>
                    <a:pt x="222758" y="86995"/>
                    <a:pt x="214884" y="83312"/>
                  </a:cubicBezTo>
                  <a:cubicBezTo>
                    <a:pt x="207137" y="79629"/>
                    <a:pt x="198120" y="76200"/>
                    <a:pt x="187833" y="73152"/>
                  </a:cubicBezTo>
                  <a:cubicBezTo>
                    <a:pt x="177546" y="70231"/>
                    <a:pt x="166243" y="68707"/>
                    <a:pt x="153924" y="68707"/>
                  </a:cubicBezTo>
                  <a:cubicBezTo>
                    <a:pt x="144399" y="68707"/>
                    <a:pt x="136017" y="69850"/>
                    <a:pt x="128905" y="72136"/>
                  </a:cubicBezTo>
                  <a:cubicBezTo>
                    <a:pt x="121665" y="74549"/>
                    <a:pt x="115697" y="77724"/>
                    <a:pt x="110998" y="81915"/>
                  </a:cubicBezTo>
                  <a:cubicBezTo>
                    <a:pt x="106172" y="85979"/>
                    <a:pt x="102615" y="91059"/>
                    <a:pt x="100203" y="96774"/>
                  </a:cubicBezTo>
                  <a:cubicBezTo>
                    <a:pt x="97917" y="102616"/>
                    <a:pt x="96774" y="108712"/>
                    <a:pt x="96774" y="115189"/>
                  </a:cubicBezTo>
                  <a:cubicBezTo>
                    <a:pt x="96774" y="124841"/>
                    <a:pt x="99314" y="133096"/>
                    <a:pt x="104648" y="140208"/>
                  </a:cubicBezTo>
                  <a:cubicBezTo>
                    <a:pt x="109855" y="147193"/>
                    <a:pt x="116840" y="153416"/>
                    <a:pt x="125730" y="158877"/>
                  </a:cubicBezTo>
                  <a:cubicBezTo>
                    <a:pt x="134493" y="164338"/>
                    <a:pt x="144526" y="169545"/>
                    <a:pt x="155702" y="174371"/>
                  </a:cubicBezTo>
                  <a:cubicBezTo>
                    <a:pt x="166878" y="179070"/>
                    <a:pt x="178181" y="184150"/>
                    <a:pt x="189865" y="189611"/>
                  </a:cubicBezTo>
                  <a:cubicBezTo>
                    <a:pt x="201422" y="194945"/>
                    <a:pt x="212852" y="201041"/>
                    <a:pt x="224028" y="207772"/>
                  </a:cubicBezTo>
                  <a:cubicBezTo>
                    <a:pt x="235077" y="214630"/>
                    <a:pt x="245110" y="222758"/>
                    <a:pt x="253746" y="232283"/>
                  </a:cubicBezTo>
                  <a:cubicBezTo>
                    <a:pt x="262509" y="241808"/>
                    <a:pt x="269494" y="252857"/>
                    <a:pt x="274828" y="265811"/>
                  </a:cubicBezTo>
                  <a:cubicBezTo>
                    <a:pt x="280162" y="278638"/>
                    <a:pt x="282956" y="293751"/>
                    <a:pt x="282956" y="311150"/>
                  </a:cubicBezTo>
                  <a:cubicBezTo>
                    <a:pt x="282956" y="333883"/>
                    <a:pt x="278638" y="353822"/>
                    <a:pt x="270128" y="371094"/>
                  </a:cubicBezTo>
                  <a:cubicBezTo>
                    <a:pt x="261747" y="388239"/>
                    <a:pt x="250190" y="402590"/>
                    <a:pt x="235712" y="414147"/>
                  </a:cubicBezTo>
                  <a:cubicBezTo>
                    <a:pt x="221234" y="425577"/>
                    <a:pt x="204215" y="434213"/>
                    <a:pt x="184785" y="440055"/>
                  </a:cubicBezTo>
                  <a:cubicBezTo>
                    <a:pt x="165353" y="445897"/>
                    <a:pt x="144653" y="448691"/>
                    <a:pt x="122555" y="448691"/>
                  </a:cubicBezTo>
                  <a:cubicBezTo>
                    <a:pt x="107569" y="448691"/>
                    <a:pt x="93599" y="447548"/>
                    <a:pt x="80772" y="445008"/>
                  </a:cubicBezTo>
                  <a:cubicBezTo>
                    <a:pt x="67945" y="442595"/>
                    <a:pt x="56642" y="439674"/>
                    <a:pt x="46863" y="436245"/>
                  </a:cubicBezTo>
                  <a:cubicBezTo>
                    <a:pt x="36957" y="432689"/>
                    <a:pt x="28828" y="429133"/>
                    <a:pt x="22225" y="425323"/>
                  </a:cubicBezTo>
                  <a:cubicBezTo>
                    <a:pt x="15621" y="421513"/>
                    <a:pt x="10922" y="418211"/>
                    <a:pt x="8001" y="415290"/>
                  </a:cubicBezTo>
                  <a:cubicBezTo>
                    <a:pt x="5080" y="412369"/>
                    <a:pt x="3048" y="408178"/>
                    <a:pt x="1778" y="402717"/>
                  </a:cubicBezTo>
                  <a:cubicBezTo>
                    <a:pt x="508" y="397256"/>
                    <a:pt x="0" y="389382"/>
                    <a:pt x="0" y="379095"/>
                  </a:cubicBezTo>
                  <a:cubicBezTo>
                    <a:pt x="0" y="372237"/>
                    <a:pt x="127" y="366395"/>
                    <a:pt x="635" y="361696"/>
                  </a:cubicBezTo>
                  <a:cubicBezTo>
                    <a:pt x="1015" y="356997"/>
                    <a:pt x="1778" y="353187"/>
                    <a:pt x="2794" y="350266"/>
                  </a:cubicBezTo>
                  <a:cubicBezTo>
                    <a:pt x="3810" y="347345"/>
                    <a:pt x="5080" y="345313"/>
                    <a:pt x="6858" y="344170"/>
                  </a:cubicBezTo>
                  <a:cubicBezTo>
                    <a:pt x="8509" y="342900"/>
                    <a:pt x="10414" y="342265"/>
                    <a:pt x="12700" y="342265"/>
                  </a:cubicBezTo>
                  <a:cubicBezTo>
                    <a:pt x="15748" y="342265"/>
                    <a:pt x="20193" y="344170"/>
                    <a:pt x="25908" y="347853"/>
                  </a:cubicBezTo>
                  <a:cubicBezTo>
                    <a:pt x="31623" y="351536"/>
                    <a:pt x="38862" y="355600"/>
                    <a:pt x="47878" y="360045"/>
                  </a:cubicBezTo>
                  <a:cubicBezTo>
                    <a:pt x="56769" y="364490"/>
                    <a:pt x="67437" y="368554"/>
                    <a:pt x="79756" y="372237"/>
                  </a:cubicBezTo>
                  <a:cubicBezTo>
                    <a:pt x="92202" y="375920"/>
                    <a:pt x="106553" y="377825"/>
                    <a:pt x="122809" y="377825"/>
                  </a:cubicBezTo>
                  <a:cubicBezTo>
                    <a:pt x="133603" y="377825"/>
                    <a:pt x="143128" y="376428"/>
                    <a:pt x="151638" y="373888"/>
                  </a:cubicBezTo>
                  <a:cubicBezTo>
                    <a:pt x="160147" y="371348"/>
                    <a:pt x="167259" y="367665"/>
                    <a:pt x="173228" y="362966"/>
                  </a:cubicBezTo>
                  <a:cubicBezTo>
                    <a:pt x="179197" y="358394"/>
                    <a:pt x="183642" y="352552"/>
                    <a:pt x="186817" y="345567"/>
                  </a:cubicBezTo>
                  <a:cubicBezTo>
                    <a:pt x="189865" y="338709"/>
                    <a:pt x="191515" y="330962"/>
                    <a:pt x="191515" y="322453"/>
                  </a:cubicBezTo>
                  <a:cubicBezTo>
                    <a:pt x="191515" y="312674"/>
                    <a:pt x="188849" y="304292"/>
                    <a:pt x="183388" y="297180"/>
                  </a:cubicBezTo>
                  <a:cubicBezTo>
                    <a:pt x="178053" y="290195"/>
                    <a:pt x="171069" y="283972"/>
                    <a:pt x="162560" y="278511"/>
                  </a:cubicBezTo>
                  <a:cubicBezTo>
                    <a:pt x="153924" y="273050"/>
                    <a:pt x="144145" y="267843"/>
                    <a:pt x="133223" y="263017"/>
                  </a:cubicBezTo>
                  <a:cubicBezTo>
                    <a:pt x="122301" y="258318"/>
                    <a:pt x="110998" y="253238"/>
                    <a:pt x="99440" y="247777"/>
                  </a:cubicBezTo>
                  <a:cubicBezTo>
                    <a:pt x="87757" y="242443"/>
                    <a:pt x="76453" y="236347"/>
                    <a:pt x="65532" y="229616"/>
                  </a:cubicBezTo>
                  <a:cubicBezTo>
                    <a:pt x="54610" y="222758"/>
                    <a:pt x="44831" y="214630"/>
                    <a:pt x="36322" y="205105"/>
                  </a:cubicBezTo>
                  <a:cubicBezTo>
                    <a:pt x="27686" y="195707"/>
                    <a:pt x="20701" y="184404"/>
                    <a:pt x="15367" y="171450"/>
                  </a:cubicBezTo>
                  <a:cubicBezTo>
                    <a:pt x="10033" y="158496"/>
                    <a:pt x="7365" y="143002"/>
                    <a:pt x="7365" y="124968"/>
                  </a:cubicBezTo>
                  <a:cubicBezTo>
                    <a:pt x="7365" y="104140"/>
                    <a:pt x="11176" y="85979"/>
                    <a:pt x="18923" y="70231"/>
                  </a:cubicBezTo>
                  <a:cubicBezTo>
                    <a:pt x="26543" y="54483"/>
                    <a:pt x="36957" y="41402"/>
                    <a:pt x="50038" y="30988"/>
                  </a:cubicBezTo>
                  <a:cubicBezTo>
                    <a:pt x="63119" y="20574"/>
                    <a:pt x="78486" y="12827"/>
                    <a:pt x="96265" y="7747"/>
                  </a:cubicBezTo>
                  <a:cubicBezTo>
                    <a:pt x="113919" y="2540"/>
                    <a:pt x="132715" y="0"/>
                    <a:pt x="152653" y="0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60" name="Shape 132">
              <a:extLst>
                <a:ext uri="{FF2B5EF4-FFF2-40B4-BE49-F238E27FC236}">
                  <a16:creationId xmlns:a16="http://schemas.microsoft.com/office/drawing/2014/main" id="{F6751CE9-5F52-4F40-9610-EB5DCDCED089}"/>
                </a:ext>
              </a:extLst>
            </p:cNvPr>
            <p:cNvSpPr/>
            <p:nvPr/>
          </p:nvSpPr>
          <p:spPr>
            <a:xfrm>
              <a:off x="8146034" y="358394"/>
              <a:ext cx="133477" cy="194564"/>
            </a:xfrm>
            <a:custGeom>
              <a:avLst/>
              <a:gdLst/>
              <a:ahLst/>
              <a:cxnLst/>
              <a:rect l="0" t="0" r="0" b="0"/>
              <a:pathLst>
                <a:path w="133477" h="194564">
                  <a:moveTo>
                    <a:pt x="88900" y="0"/>
                  </a:moveTo>
                  <a:cubicBezTo>
                    <a:pt x="96774" y="0"/>
                    <a:pt x="103505" y="508"/>
                    <a:pt x="109093" y="1270"/>
                  </a:cubicBezTo>
                  <a:cubicBezTo>
                    <a:pt x="114681" y="2032"/>
                    <a:pt x="119253" y="3683"/>
                    <a:pt x="122936" y="6223"/>
                  </a:cubicBezTo>
                  <a:cubicBezTo>
                    <a:pt x="126619" y="8763"/>
                    <a:pt x="129286" y="12446"/>
                    <a:pt x="130937" y="17145"/>
                  </a:cubicBezTo>
                  <a:cubicBezTo>
                    <a:pt x="132715" y="21844"/>
                    <a:pt x="133477" y="27940"/>
                    <a:pt x="133477" y="35560"/>
                  </a:cubicBezTo>
                  <a:cubicBezTo>
                    <a:pt x="133477" y="44196"/>
                    <a:pt x="133097" y="52197"/>
                    <a:pt x="132207" y="59436"/>
                  </a:cubicBezTo>
                  <a:cubicBezTo>
                    <a:pt x="131318" y="66802"/>
                    <a:pt x="129794" y="73660"/>
                    <a:pt x="127762" y="80137"/>
                  </a:cubicBezTo>
                  <a:cubicBezTo>
                    <a:pt x="125730" y="86614"/>
                    <a:pt x="123190" y="92837"/>
                    <a:pt x="120142" y="99060"/>
                  </a:cubicBezTo>
                  <a:cubicBezTo>
                    <a:pt x="116967" y="105156"/>
                    <a:pt x="113030" y="111506"/>
                    <a:pt x="108331" y="117983"/>
                  </a:cubicBezTo>
                  <a:lnTo>
                    <a:pt x="63500" y="182245"/>
                  </a:lnTo>
                  <a:cubicBezTo>
                    <a:pt x="61976" y="184404"/>
                    <a:pt x="60198" y="186309"/>
                    <a:pt x="58293" y="187960"/>
                  </a:cubicBezTo>
                  <a:cubicBezTo>
                    <a:pt x="56388" y="189484"/>
                    <a:pt x="54102" y="190754"/>
                    <a:pt x="51435" y="191770"/>
                  </a:cubicBezTo>
                  <a:cubicBezTo>
                    <a:pt x="48768" y="192786"/>
                    <a:pt x="45593" y="193548"/>
                    <a:pt x="41783" y="193929"/>
                  </a:cubicBezTo>
                  <a:cubicBezTo>
                    <a:pt x="37973" y="194437"/>
                    <a:pt x="33148" y="194564"/>
                    <a:pt x="27305" y="194564"/>
                  </a:cubicBezTo>
                  <a:cubicBezTo>
                    <a:pt x="20828" y="194564"/>
                    <a:pt x="15622" y="194437"/>
                    <a:pt x="11557" y="193929"/>
                  </a:cubicBezTo>
                  <a:cubicBezTo>
                    <a:pt x="7620" y="193548"/>
                    <a:pt x="4699" y="192659"/>
                    <a:pt x="2922" y="191643"/>
                  </a:cubicBezTo>
                  <a:cubicBezTo>
                    <a:pt x="1143" y="190500"/>
                    <a:pt x="127" y="188976"/>
                    <a:pt x="0" y="187071"/>
                  </a:cubicBezTo>
                  <a:cubicBezTo>
                    <a:pt x="0" y="185166"/>
                    <a:pt x="381" y="183007"/>
                    <a:pt x="1524" y="180594"/>
                  </a:cubicBezTo>
                  <a:lnTo>
                    <a:pt x="42418" y="88138"/>
                  </a:lnTo>
                  <a:lnTo>
                    <a:pt x="42418" y="35560"/>
                  </a:lnTo>
                  <a:cubicBezTo>
                    <a:pt x="42418" y="27940"/>
                    <a:pt x="43307" y="21844"/>
                    <a:pt x="45085" y="17145"/>
                  </a:cubicBezTo>
                  <a:cubicBezTo>
                    <a:pt x="46863" y="12446"/>
                    <a:pt x="49657" y="8763"/>
                    <a:pt x="53467" y="6223"/>
                  </a:cubicBezTo>
                  <a:cubicBezTo>
                    <a:pt x="57277" y="3683"/>
                    <a:pt x="62103" y="2032"/>
                    <a:pt x="67818" y="1270"/>
                  </a:cubicBezTo>
                  <a:cubicBezTo>
                    <a:pt x="73660" y="508"/>
                    <a:pt x="80645" y="0"/>
                    <a:pt x="88900" y="0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5795EF99-7ABA-0747-88C6-D580B543B7DF}"/>
                </a:ext>
              </a:extLst>
            </p:cNvPr>
            <p:cNvSpPr/>
            <p:nvPr/>
          </p:nvSpPr>
          <p:spPr>
            <a:xfrm>
              <a:off x="320040" y="1730464"/>
              <a:ext cx="166005" cy="44581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•</a:t>
              </a:r>
              <a:endParaRPr lang="en-GB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ADEB1EF0-E1EF-104F-B300-089ECFCB9639}"/>
                </a:ext>
              </a:extLst>
            </p:cNvPr>
            <p:cNvSpPr/>
            <p:nvPr/>
          </p:nvSpPr>
          <p:spPr>
            <a:xfrm>
              <a:off x="777545" y="1673350"/>
              <a:ext cx="3137490" cy="52733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solidFill>
                    <a:srgbClr val="000000"/>
                  </a:solidFill>
                  <a:effectLst/>
                  <a:latin typeface="Algerian" pitchFamily="82" charset="0"/>
                  <a:ea typeface="Algerian" pitchFamily="82" charset="0"/>
                  <a:cs typeface="Algerian" pitchFamily="82" charset="0"/>
                </a:rPr>
                <a:t>It INCREASES </a:t>
              </a:r>
              <a:endParaRPr lang="en-GB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B0F58F58-63F6-9C47-8F2B-C4E62E6EDFA6}"/>
                </a:ext>
              </a:extLst>
            </p:cNvPr>
            <p:cNvSpPr/>
            <p:nvPr/>
          </p:nvSpPr>
          <p:spPr>
            <a:xfrm>
              <a:off x="3128137" y="1673350"/>
              <a:ext cx="2533233" cy="52733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solidFill>
                    <a:srgbClr val="000000"/>
                  </a:solidFill>
                  <a:effectLst/>
                  <a:latin typeface="Algerian" pitchFamily="82" charset="0"/>
                  <a:ea typeface="Algerian" pitchFamily="82" charset="0"/>
                  <a:cs typeface="Algerian" pitchFamily="82" charset="0"/>
                </a:rPr>
                <a:t>ACCESS TO </a:t>
              </a:r>
              <a:endParaRPr lang="en-GB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0E2E0EEE-B8CA-394C-B7D9-559D7420C050}"/>
                </a:ext>
              </a:extLst>
            </p:cNvPr>
            <p:cNvSpPr/>
            <p:nvPr/>
          </p:nvSpPr>
          <p:spPr>
            <a:xfrm>
              <a:off x="5033518" y="1673350"/>
              <a:ext cx="2627618" cy="52733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solidFill>
                    <a:srgbClr val="000000"/>
                  </a:solidFill>
                  <a:effectLst/>
                  <a:latin typeface="Algerian" pitchFamily="82" charset="0"/>
                  <a:ea typeface="Algerian" pitchFamily="82" charset="0"/>
                  <a:cs typeface="Algerian" pitchFamily="82" charset="0"/>
                </a:rPr>
                <a:t>EDUCATION </a:t>
              </a:r>
              <a:endParaRPr lang="en-GB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60CBDD2B-647A-904E-9BDC-C7D46DEBA9A8}"/>
                </a:ext>
              </a:extLst>
            </p:cNvPr>
            <p:cNvSpPr/>
            <p:nvPr/>
          </p:nvSpPr>
          <p:spPr>
            <a:xfrm>
              <a:off x="6999986" y="1673350"/>
              <a:ext cx="689157" cy="52733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solidFill>
                    <a:srgbClr val="000000"/>
                  </a:solidFill>
                  <a:effectLst/>
                  <a:latin typeface="Algerian" pitchFamily="82" charset="0"/>
                  <a:ea typeface="Algerian" pitchFamily="82" charset="0"/>
                  <a:cs typeface="Algerian" pitchFamily="82" charset="0"/>
                </a:rPr>
                <a:t>to </a:t>
              </a:r>
              <a:endParaRPr lang="en-GB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B35630F9-DFC3-674E-9DC4-5B7003691742}"/>
                </a:ext>
              </a:extLst>
            </p:cNvPr>
            <p:cNvSpPr/>
            <p:nvPr/>
          </p:nvSpPr>
          <p:spPr>
            <a:xfrm>
              <a:off x="777545" y="2099799"/>
              <a:ext cx="2489351" cy="52778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solidFill>
                    <a:srgbClr val="000000"/>
                  </a:solidFill>
                  <a:effectLst/>
                  <a:latin typeface="Algerian" pitchFamily="82" charset="0"/>
                  <a:ea typeface="Algerian" pitchFamily="82" charset="0"/>
                  <a:cs typeface="Algerian" pitchFamily="82" charset="0"/>
                </a:rPr>
                <a:t>everyone.</a:t>
              </a:r>
              <a:endParaRPr lang="en-GB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E96215FC-6B97-E549-A866-35717D852598}"/>
                </a:ext>
              </a:extLst>
            </p:cNvPr>
            <p:cNvSpPr/>
            <p:nvPr/>
          </p:nvSpPr>
          <p:spPr>
            <a:xfrm>
              <a:off x="320040" y="3011132"/>
              <a:ext cx="166005" cy="44581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•</a:t>
              </a:r>
              <a:endParaRPr lang="en-GB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5880A211-2D6E-D84D-B747-92FCDDB13355}"/>
                </a:ext>
              </a:extLst>
            </p:cNvPr>
            <p:cNvSpPr/>
            <p:nvPr/>
          </p:nvSpPr>
          <p:spPr>
            <a:xfrm>
              <a:off x="777545" y="2954018"/>
              <a:ext cx="9549542" cy="52733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solidFill>
                    <a:srgbClr val="000000"/>
                  </a:solidFill>
                  <a:effectLst/>
                  <a:latin typeface="Algerian" pitchFamily="82" charset="0"/>
                  <a:ea typeface="Algerian" pitchFamily="82" charset="0"/>
                  <a:cs typeface="Algerian" pitchFamily="82" charset="0"/>
                </a:rPr>
                <a:t>IF DEVELOPED PROPERLY, ONLINE CLASSES </a:t>
              </a:r>
              <a:endParaRPr lang="en-GB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4DFE5EF9-F233-A649-B8D7-E3CC30728ECE}"/>
                </a:ext>
              </a:extLst>
            </p:cNvPr>
            <p:cNvSpPr/>
            <p:nvPr/>
          </p:nvSpPr>
          <p:spPr>
            <a:xfrm>
              <a:off x="777545" y="3380467"/>
              <a:ext cx="8989957" cy="52778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solidFill>
                    <a:srgbClr val="000000"/>
                  </a:solidFill>
                  <a:effectLst/>
                  <a:latin typeface="Algerian" pitchFamily="82" charset="0"/>
                  <a:ea typeface="Algerian" pitchFamily="82" charset="0"/>
                  <a:cs typeface="Algerian" pitchFamily="82" charset="0"/>
                </a:rPr>
                <a:t>may increase efficiency and course </a:t>
              </a:r>
              <a:endParaRPr lang="en-GB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9E522544-ACC0-2744-83FB-39D3BF27E220}"/>
                </a:ext>
              </a:extLst>
            </p:cNvPr>
            <p:cNvSpPr/>
            <p:nvPr/>
          </p:nvSpPr>
          <p:spPr>
            <a:xfrm>
              <a:off x="777545" y="3807839"/>
              <a:ext cx="3292111" cy="52733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solidFill>
                    <a:srgbClr val="000000"/>
                  </a:solidFill>
                  <a:effectLst/>
                  <a:latin typeface="Algerian" pitchFamily="82" charset="0"/>
                  <a:ea typeface="Algerian" pitchFamily="82" charset="0"/>
                  <a:cs typeface="Algerian" pitchFamily="82" charset="0"/>
                </a:rPr>
                <a:t>productivity.</a:t>
              </a:r>
              <a:endParaRPr lang="en-GB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40AEADF8-8BFB-4B44-9743-93251CFDFE02}"/>
                </a:ext>
              </a:extLst>
            </p:cNvPr>
            <p:cNvSpPr/>
            <p:nvPr/>
          </p:nvSpPr>
          <p:spPr>
            <a:xfrm>
              <a:off x="320040" y="4718647"/>
              <a:ext cx="166005" cy="44581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•</a:t>
              </a:r>
              <a:endParaRPr lang="en-GB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CEA85E0C-2247-A647-BC2B-A0AE7E8FB0D3}"/>
                </a:ext>
              </a:extLst>
            </p:cNvPr>
            <p:cNvSpPr/>
            <p:nvPr/>
          </p:nvSpPr>
          <p:spPr>
            <a:xfrm>
              <a:off x="777545" y="4661533"/>
              <a:ext cx="10114907" cy="52733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solidFill>
                    <a:srgbClr val="000000"/>
                  </a:solidFill>
                  <a:effectLst/>
                  <a:latin typeface="Algerian" pitchFamily="82" charset="0"/>
                  <a:ea typeface="Algerian" pitchFamily="82" charset="0"/>
                  <a:cs typeface="Algerian" pitchFamily="82" charset="0"/>
                </a:rPr>
                <a:t>Online Learning may decrease costs for </a:t>
              </a:r>
              <a:endParaRPr lang="en-GB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124D2F2C-EEDC-2F40-81F4-0AD61CCD1837}"/>
                </a:ext>
              </a:extLst>
            </p:cNvPr>
            <p:cNvSpPr/>
            <p:nvPr/>
          </p:nvSpPr>
          <p:spPr>
            <a:xfrm>
              <a:off x="777545" y="5088634"/>
              <a:ext cx="7943090" cy="52733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solidFill>
                    <a:srgbClr val="000000"/>
                  </a:solidFill>
                  <a:effectLst/>
                  <a:latin typeface="Algerian" pitchFamily="82" charset="0"/>
                  <a:ea typeface="Algerian" pitchFamily="82" charset="0"/>
                  <a:cs typeface="Algerian" pitchFamily="82" charset="0"/>
                </a:rPr>
                <a:t>institutions and students alike.</a:t>
              </a:r>
              <a:endParaRPr lang="en-GB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85843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Group 396">
            <a:extLst>
              <a:ext uri="{FF2B5EF4-FFF2-40B4-BE49-F238E27FC236}">
                <a16:creationId xmlns:a16="http://schemas.microsoft.com/office/drawing/2014/main" id="{3AD6EDED-AB46-BC4A-A324-86B0544C2F16}"/>
              </a:ext>
            </a:extLst>
          </p:cNvPr>
          <p:cNvGrpSpPr/>
          <p:nvPr/>
        </p:nvGrpSpPr>
        <p:grpSpPr>
          <a:xfrm>
            <a:off x="0" y="317"/>
            <a:ext cx="12614790" cy="6857366"/>
            <a:chOff x="0" y="0"/>
            <a:chExt cx="12614790" cy="6858000"/>
          </a:xfrm>
        </p:grpSpPr>
        <p:pic>
          <p:nvPicPr>
            <p:cNvPr id="287" name="Picture 286">
              <a:extLst>
                <a:ext uri="{FF2B5EF4-FFF2-40B4-BE49-F238E27FC236}">
                  <a16:creationId xmlns:a16="http://schemas.microsoft.com/office/drawing/2014/main" id="{DFB837B2-1CE0-DC44-8877-53F07D2C70F4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88952" cy="6858000"/>
            </a:xfrm>
            <a:prstGeom prst="rect">
              <a:avLst/>
            </a:prstGeom>
          </p:spPr>
        </p:pic>
        <p:pic>
          <p:nvPicPr>
            <p:cNvPr id="288" name="Picture 287">
              <a:extLst>
                <a:ext uri="{FF2B5EF4-FFF2-40B4-BE49-F238E27FC236}">
                  <a16:creationId xmlns:a16="http://schemas.microsoft.com/office/drawing/2014/main" id="{8F207937-7FFC-F24D-907D-E5F57F6D2164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780032" y="1298448"/>
              <a:ext cx="9637776" cy="85344"/>
            </a:xfrm>
            <a:prstGeom prst="rect">
              <a:avLst/>
            </a:prstGeom>
          </p:spPr>
        </p:pic>
        <p:sp>
          <p:nvSpPr>
            <p:cNvPr id="289" name="Shape 1075">
              <a:extLst>
                <a:ext uri="{FF2B5EF4-FFF2-40B4-BE49-F238E27FC236}">
                  <a16:creationId xmlns:a16="http://schemas.microsoft.com/office/drawing/2014/main" id="{D5F57378-0F35-C04E-92EC-621EE053FAAC}"/>
                </a:ext>
              </a:extLst>
            </p:cNvPr>
            <p:cNvSpPr/>
            <p:nvPr/>
          </p:nvSpPr>
          <p:spPr>
            <a:xfrm>
              <a:off x="1779651" y="1296670"/>
              <a:ext cx="9598152" cy="45720"/>
            </a:xfrm>
            <a:custGeom>
              <a:avLst/>
              <a:gdLst/>
              <a:ahLst/>
              <a:cxnLst/>
              <a:rect l="0" t="0" r="0" b="0"/>
              <a:pathLst>
                <a:path w="9598152" h="45720">
                  <a:moveTo>
                    <a:pt x="0" y="0"/>
                  </a:moveTo>
                  <a:lnTo>
                    <a:pt x="9598152" y="0"/>
                  </a:lnTo>
                  <a:lnTo>
                    <a:pt x="9598152" y="45720"/>
                  </a:lnTo>
                  <a:lnTo>
                    <a:pt x="0" y="4572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90" name="Shape 152">
              <a:extLst>
                <a:ext uri="{FF2B5EF4-FFF2-40B4-BE49-F238E27FC236}">
                  <a16:creationId xmlns:a16="http://schemas.microsoft.com/office/drawing/2014/main" id="{9E78B4F4-9BDD-B64F-A644-695860EA13E6}"/>
                </a:ext>
              </a:extLst>
            </p:cNvPr>
            <p:cNvSpPr/>
            <p:nvPr/>
          </p:nvSpPr>
          <p:spPr>
            <a:xfrm>
              <a:off x="1779651" y="1296670"/>
              <a:ext cx="9598152" cy="45720"/>
            </a:xfrm>
            <a:custGeom>
              <a:avLst/>
              <a:gdLst/>
              <a:ahLst/>
              <a:cxnLst/>
              <a:rect l="0" t="0" r="0" b="0"/>
              <a:pathLst>
                <a:path w="9598152" h="45720">
                  <a:moveTo>
                    <a:pt x="0" y="45720"/>
                  </a:moveTo>
                  <a:lnTo>
                    <a:pt x="9598152" y="45720"/>
                  </a:lnTo>
                  <a:lnTo>
                    <a:pt x="9598152" y="0"/>
                  </a:lnTo>
                  <a:lnTo>
                    <a:pt x="0" y="0"/>
                  </a:ln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pic>
          <p:nvPicPr>
            <p:cNvPr id="291" name="Picture 290">
              <a:extLst>
                <a:ext uri="{FF2B5EF4-FFF2-40B4-BE49-F238E27FC236}">
                  <a16:creationId xmlns:a16="http://schemas.microsoft.com/office/drawing/2014/main" id="{C512352F-7415-D94C-B10F-3E73D3E750F2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828800" y="780288"/>
              <a:ext cx="9567672" cy="487680"/>
            </a:xfrm>
            <a:prstGeom prst="rect">
              <a:avLst/>
            </a:prstGeom>
          </p:spPr>
        </p:pic>
        <p:sp>
          <p:nvSpPr>
            <p:cNvPr id="292" name="Shape 155">
              <a:extLst>
                <a:ext uri="{FF2B5EF4-FFF2-40B4-BE49-F238E27FC236}">
                  <a16:creationId xmlns:a16="http://schemas.microsoft.com/office/drawing/2014/main" id="{8D5C577B-2A97-EB46-A882-43039856C755}"/>
                </a:ext>
              </a:extLst>
            </p:cNvPr>
            <p:cNvSpPr/>
            <p:nvPr/>
          </p:nvSpPr>
          <p:spPr>
            <a:xfrm>
              <a:off x="2610231" y="787146"/>
              <a:ext cx="146304" cy="435356"/>
            </a:xfrm>
            <a:custGeom>
              <a:avLst/>
              <a:gdLst/>
              <a:ahLst/>
              <a:cxnLst/>
              <a:rect l="0" t="0" r="0" b="0"/>
              <a:pathLst>
                <a:path w="146304" h="435356">
                  <a:moveTo>
                    <a:pt x="29718" y="0"/>
                  </a:moveTo>
                  <a:lnTo>
                    <a:pt x="131953" y="0"/>
                  </a:lnTo>
                  <a:lnTo>
                    <a:pt x="146304" y="624"/>
                  </a:lnTo>
                  <a:lnTo>
                    <a:pt x="146304" y="69460"/>
                  </a:lnTo>
                  <a:lnTo>
                    <a:pt x="125476" y="68072"/>
                  </a:lnTo>
                  <a:lnTo>
                    <a:pt x="88011" y="68072"/>
                  </a:lnTo>
                  <a:lnTo>
                    <a:pt x="88011" y="215011"/>
                  </a:lnTo>
                  <a:lnTo>
                    <a:pt x="127508" y="215011"/>
                  </a:lnTo>
                  <a:lnTo>
                    <a:pt x="146304" y="211968"/>
                  </a:lnTo>
                  <a:lnTo>
                    <a:pt x="146304" y="281672"/>
                  </a:lnTo>
                  <a:lnTo>
                    <a:pt x="124206" y="283083"/>
                  </a:lnTo>
                  <a:lnTo>
                    <a:pt x="88011" y="283083"/>
                  </a:lnTo>
                  <a:lnTo>
                    <a:pt x="88011" y="421259"/>
                  </a:lnTo>
                  <a:cubicBezTo>
                    <a:pt x="88011" y="423545"/>
                    <a:pt x="87249" y="425577"/>
                    <a:pt x="85852" y="427355"/>
                  </a:cubicBezTo>
                  <a:cubicBezTo>
                    <a:pt x="84455" y="429133"/>
                    <a:pt x="82042" y="430530"/>
                    <a:pt x="78613" y="431673"/>
                  </a:cubicBezTo>
                  <a:cubicBezTo>
                    <a:pt x="75311" y="432816"/>
                    <a:pt x="70866" y="433705"/>
                    <a:pt x="65278" y="434340"/>
                  </a:cubicBezTo>
                  <a:cubicBezTo>
                    <a:pt x="59690" y="435102"/>
                    <a:pt x="52578" y="435356"/>
                    <a:pt x="43815" y="435356"/>
                  </a:cubicBezTo>
                  <a:cubicBezTo>
                    <a:pt x="35306" y="435356"/>
                    <a:pt x="28194" y="435102"/>
                    <a:pt x="22606" y="434340"/>
                  </a:cubicBezTo>
                  <a:cubicBezTo>
                    <a:pt x="16891" y="433705"/>
                    <a:pt x="12319" y="432816"/>
                    <a:pt x="9017" y="431673"/>
                  </a:cubicBezTo>
                  <a:cubicBezTo>
                    <a:pt x="5588" y="430530"/>
                    <a:pt x="3302" y="429133"/>
                    <a:pt x="1905" y="427355"/>
                  </a:cubicBezTo>
                  <a:cubicBezTo>
                    <a:pt x="635" y="425577"/>
                    <a:pt x="0" y="423545"/>
                    <a:pt x="0" y="421259"/>
                  </a:cubicBezTo>
                  <a:lnTo>
                    <a:pt x="0" y="31496"/>
                  </a:lnTo>
                  <a:cubicBezTo>
                    <a:pt x="0" y="21082"/>
                    <a:pt x="2667" y="13208"/>
                    <a:pt x="8128" y="7874"/>
                  </a:cubicBezTo>
                  <a:cubicBezTo>
                    <a:pt x="13589" y="2667"/>
                    <a:pt x="20828" y="0"/>
                    <a:pt x="29718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93" name="Shape 156">
              <a:extLst>
                <a:ext uri="{FF2B5EF4-FFF2-40B4-BE49-F238E27FC236}">
                  <a16:creationId xmlns:a16="http://schemas.microsoft.com/office/drawing/2014/main" id="{BE4A7E2E-3A18-B04D-8C45-67F362518169}"/>
                </a:ext>
              </a:extLst>
            </p:cNvPr>
            <p:cNvSpPr/>
            <p:nvPr/>
          </p:nvSpPr>
          <p:spPr>
            <a:xfrm>
              <a:off x="2009775" y="787146"/>
              <a:ext cx="504952" cy="435356"/>
            </a:xfrm>
            <a:custGeom>
              <a:avLst/>
              <a:gdLst/>
              <a:ahLst/>
              <a:cxnLst/>
              <a:rect l="0" t="0" r="0" b="0"/>
              <a:pathLst>
                <a:path w="504952" h="435356">
                  <a:moveTo>
                    <a:pt x="33147" y="0"/>
                  </a:moveTo>
                  <a:lnTo>
                    <a:pt x="90678" y="0"/>
                  </a:lnTo>
                  <a:cubicBezTo>
                    <a:pt x="100965" y="0"/>
                    <a:pt x="109855" y="889"/>
                    <a:pt x="117221" y="2540"/>
                  </a:cubicBezTo>
                  <a:cubicBezTo>
                    <a:pt x="124587" y="4191"/>
                    <a:pt x="130937" y="6985"/>
                    <a:pt x="136271" y="10922"/>
                  </a:cubicBezTo>
                  <a:cubicBezTo>
                    <a:pt x="141605" y="14859"/>
                    <a:pt x="146050" y="19939"/>
                    <a:pt x="149606" y="26289"/>
                  </a:cubicBezTo>
                  <a:cubicBezTo>
                    <a:pt x="153162" y="32766"/>
                    <a:pt x="156337" y="40640"/>
                    <a:pt x="159004" y="49911"/>
                  </a:cubicBezTo>
                  <a:lnTo>
                    <a:pt x="252730" y="308102"/>
                  </a:lnTo>
                  <a:lnTo>
                    <a:pt x="254127" y="308102"/>
                  </a:lnTo>
                  <a:lnTo>
                    <a:pt x="351282" y="50673"/>
                  </a:lnTo>
                  <a:cubicBezTo>
                    <a:pt x="354076" y="41275"/>
                    <a:pt x="357251" y="33274"/>
                    <a:pt x="360807" y="26797"/>
                  </a:cubicBezTo>
                  <a:cubicBezTo>
                    <a:pt x="364236" y="20320"/>
                    <a:pt x="368300" y="15113"/>
                    <a:pt x="372872" y="11176"/>
                  </a:cubicBezTo>
                  <a:cubicBezTo>
                    <a:pt x="377444" y="7112"/>
                    <a:pt x="382778" y="4191"/>
                    <a:pt x="389128" y="2540"/>
                  </a:cubicBezTo>
                  <a:cubicBezTo>
                    <a:pt x="395351" y="889"/>
                    <a:pt x="402590" y="0"/>
                    <a:pt x="410845" y="0"/>
                  </a:cubicBezTo>
                  <a:lnTo>
                    <a:pt x="470154" y="0"/>
                  </a:lnTo>
                  <a:cubicBezTo>
                    <a:pt x="476123" y="0"/>
                    <a:pt x="481330" y="889"/>
                    <a:pt x="485648" y="2413"/>
                  </a:cubicBezTo>
                  <a:cubicBezTo>
                    <a:pt x="490093" y="3937"/>
                    <a:pt x="493649" y="6223"/>
                    <a:pt x="496443" y="9271"/>
                  </a:cubicBezTo>
                  <a:cubicBezTo>
                    <a:pt x="499237" y="12319"/>
                    <a:pt x="501269" y="16002"/>
                    <a:pt x="502793" y="20320"/>
                  </a:cubicBezTo>
                  <a:cubicBezTo>
                    <a:pt x="504190" y="24638"/>
                    <a:pt x="504952" y="29591"/>
                    <a:pt x="504952" y="35179"/>
                  </a:cubicBezTo>
                  <a:lnTo>
                    <a:pt x="504952" y="421259"/>
                  </a:lnTo>
                  <a:cubicBezTo>
                    <a:pt x="504952" y="423545"/>
                    <a:pt x="504317" y="425577"/>
                    <a:pt x="503047" y="427355"/>
                  </a:cubicBezTo>
                  <a:cubicBezTo>
                    <a:pt x="501904" y="429133"/>
                    <a:pt x="499618" y="430530"/>
                    <a:pt x="496443" y="431673"/>
                  </a:cubicBezTo>
                  <a:cubicBezTo>
                    <a:pt x="493141" y="432816"/>
                    <a:pt x="488823" y="433705"/>
                    <a:pt x="483489" y="434340"/>
                  </a:cubicBezTo>
                  <a:cubicBezTo>
                    <a:pt x="478155" y="435102"/>
                    <a:pt x="471297" y="435356"/>
                    <a:pt x="463042" y="435356"/>
                  </a:cubicBezTo>
                  <a:cubicBezTo>
                    <a:pt x="455041" y="435356"/>
                    <a:pt x="448310" y="435102"/>
                    <a:pt x="442976" y="434340"/>
                  </a:cubicBezTo>
                  <a:cubicBezTo>
                    <a:pt x="437642" y="433705"/>
                    <a:pt x="433324" y="432816"/>
                    <a:pt x="430276" y="431673"/>
                  </a:cubicBezTo>
                  <a:cubicBezTo>
                    <a:pt x="427101" y="430530"/>
                    <a:pt x="424942" y="429133"/>
                    <a:pt x="423545" y="427355"/>
                  </a:cubicBezTo>
                  <a:cubicBezTo>
                    <a:pt x="422275" y="425577"/>
                    <a:pt x="421513" y="423545"/>
                    <a:pt x="421513" y="421259"/>
                  </a:cubicBezTo>
                  <a:lnTo>
                    <a:pt x="421513" y="68707"/>
                  </a:lnTo>
                  <a:lnTo>
                    <a:pt x="420878" y="68707"/>
                  </a:lnTo>
                  <a:lnTo>
                    <a:pt x="295275" y="421005"/>
                  </a:lnTo>
                  <a:cubicBezTo>
                    <a:pt x="294386" y="423926"/>
                    <a:pt x="292989" y="426339"/>
                    <a:pt x="290957" y="428244"/>
                  </a:cubicBezTo>
                  <a:cubicBezTo>
                    <a:pt x="288925" y="430022"/>
                    <a:pt x="286258" y="431546"/>
                    <a:pt x="282702" y="432689"/>
                  </a:cubicBezTo>
                  <a:cubicBezTo>
                    <a:pt x="279273" y="433832"/>
                    <a:pt x="274828" y="434594"/>
                    <a:pt x="269494" y="434848"/>
                  </a:cubicBezTo>
                  <a:cubicBezTo>
                    <a:pt x="264160" y="435229"/>
                    <a:pt x="257683" y="435356"/>
                    <a:pt x="250063" y="435356"/>
                  </a:cubicBezTo>
                  <a:cubicBezTo>
                    <a:pt x="242570" y="435356"/>
                    <a:pt x="236093" y="435102"/>
                    <a:pt x="230632" y="434594"/>
                  </a:cubicBezTo>
                  <a:cubicBezTo>
                    <a:pt x="225298" y="433959"/>
                    <a:pt x="220853" y="433070"/>
                    <a:pt x="217424" y="431927"/>
                  </a:cubicBezTo>
                  <a:cubicBezTo>
                    <a:pt x="213995" y="430657"/>
                    <a:pt x="211201" y="429133"/>
                    <a:pt x="209296" y="427355"/>
                  </a:cubicBezTo>
                  <a:cubicBezTo>
                    <a:pt x="207264" y="425577"/>
                    <a:pt x="205867" y="423418"/>
                    <a:pt x="205232" y="421005"/>
                  </a:cubicBezTo>
                  <a:lnTo>
                    <a:pt x="83947" y="68707"/>
                  </a:lnTo>
                  <a:lnTo>
                    <a:pt x="83312" y="68707"/>
                  </a:lnTo>
                  <a:lnTo>
                    <a:pt x="83312" y="421259"/>
                  </a:lnTo>
                  <a:cubicBezTo>
                    <a:pt x="83312" y="423545"/>
                    <a:pt x="82677" y="425577"/>
                    <a:pt x="81534" y="427355"/>
                  </a:cubicBezTo>
                  <a:cubicBezTo>
                    <a:pt x="80264" y="429133"/>
                    <a:pt x="77978" y="430530"/>
                    <a:pt x="74676" y="431673"/>
                  </a:cubicBezTo>
                  <a:cubicBezTo>
                    <a:pt x="71247" y="432816"/>
                    <a:pt x="66929" y="433705"/>
                    <a:pt x="61722" y="434340"/>
                  </a:cubicBezTo>
                  <a:cubicBezTo>
                    <a:pt x="56515" y="435102"/>
                    <a:pt x="49784" y="435356"/>
                    <a:pt x="41529" y="435356"/>
                  </a:cubicBezTo>
                  <a:cubicBezTo>
                    <a:pt x="33401" y="435356"/>
                    <a:pt x="26797" y="435102"/>
                    <a:pt x="21336" y="434340"/>
                  </a:cubicBezTo>
                  <a:cubicBezTo>
                    <a:pt x="16002" y="433705"/>
                    <a:pt x="11684" y="432816"/>
                    <a:pt x="8509" y="431673"/>
                  </a:cubicBezTo>
                  <a:cubicBezTo>
                    <a:pt x="5207" y="430530"/>
                    <a:pt x="3048" y="429133"/>
                    <a:pt x="1778" y="427355"/>
                  </a:cubicBezTo>
                  <a:cubicBezTo>
                    <a:pt x="635" y="425577"/>
                    <a:pt x="0" y="423545"/>
                    <a:pt x="0" y="421259"/>
                  </a:cubicBezTo>
                  <a:lnTo>
                    <a:pt x="0" y="35179"/>
                  </a:lnTo>
                  <a:cubicBezTo>
                    <a:pt x="0" y="23876"/>
                    <a:pt x="2921" y="15113"/>
                    <a:pt x="9017" y="9144"/>
                  </a:cubicBezTo>
                  <a:cubicBezTo>
                    <a:pt x="14986" y="3048"/>
                    <a:pt x="23114" y="0"/>
                    <a:pt x="33147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94" name="Shape 157">
              <a:extLst>
                <a:ext uri="{FF2B5EF4-FFF2-40B4-BE49-F238E27FC236}">
                  <a16:creationId xmlns:a16="http://schemas.microsoft.com/office/drawing/2014/main" id="{49F252DF-7620-C74E-B896-752EE79CB56D}"/>
                </a:ext>
              </a:extLst>
            </p:cNvPr>
            <p:cNvSpPr/>
            <p:nvPr/>
          </p:nvSpPr>
          <p:spPr>
            <a:xfrm>
              <a:off x="1826895" y="785241"/>
              <a:ext cx="88392" cy="437261"/>
            </a:xfrm>
            <a:custGeom>
              <a:avLst/>
              <a:gdLst/>
              <a:ahLst/>
              <a:cxnLst/>
              <a:rect l="0" t="0" r="0" b="0"/>
              <a:pathLst>
                <a:path w="88392" h="437261">
                  <a:moveTo>
                    <a:pt x="44196" y="0"/>
                  </a:moveTo>
                  <a:cubicBezTo>
                    <a:pt x="52832" y="0"/>
                    <a:pt x="60071" y="254"/>
                    <a:pt x="65532" y="1016"/>
                  </a:cubicBezTo>
                  <a:cubicBezTo>
                    <a:pt x="71120" y="1651"/>
                    <a:pt x="75692" y="2540"/>
                    <a:pt x="78994" y="3683"/>
                  </a:cubicBezTo>
                  <a:cubicBezTo>
                    <a:pt x="82296" y="4699"/>
                    <a:pt x="84709" y="6223"/>
                    <a:pt x="86233" y="8001"/>
                  </a:cubicBezTo>
                  <a:cubicBezTo>
                    <a:pt x="87630" y="9779"/>
                    <a:pt x="88392" y="11811"/>
                    <a:pt x="88392" y="13970"/>
                  </a:cubicBezTo>
                  <a:lnTo>
                    <a:pt x="88392" y="423164"/>
                  </a:lnTo>
                  <a:cubicBezTo>
                    <a:pt x="88392" y="425450"/>
                    <a:pt x="87630" y="427482"/>
                    <a:pt x="86233" y="429260"/>
                  </a:cubicBezTo>
                  <a:cubicBezTo>
                    <a:pt x="84709" y="431038"/>
                    <a:pt x="82296" y="432435"/>
                    <a:pt x="78994" y="433578"/>
                  </a:cubicBezTo>
                  <a:cubicBezTo>
                    <a:pt x="75692" y="434721"/>
                    <a:pt x="71120" y="435610"/>
                    <a:pt x="65532" y="436245"/>
                  </a:cubicBezTo>
                  <a:cubicBezTo>
                    <a:pt x="60071" y="437007"/>
                    <a:pt x="52832" y="437261"/>
                    <a:pt x="44196" y="437261"/>
                  </a:cubicBezTo>
                  <a:cubicBezTo>
                    <a:pt x="35687" y="437261"/>
                    <a:pt x="28575" y="437007"/>
                    <a:pt x="22860" y="436245"/>
                  </a:cubicBezTo>
                  <a:cubicBezTo>
                    <a:pt x="17145" y="435610"/>
                    <a:pt x="12700" y="434721"/>
                    <a:pt x="9271" y="433578"/>
                  </a:cubicBezTo>
                  <a:cubicBezTo>
                    <a:pt x="5969" y="432435"/>
                    <a:pt x="3556" y="431038"/>
                    <a:pt x="2159" y="429260"/>
                  </a:cubicBezTo>
                  <a:cubicBezTo>
                    <a:pt x="635" y="427482"/>
                    <a:pt x="0" y="425450"/>
                    <a:pt x="0" y="423164"/>
                  </a:cubicBezTo>
                  <a:lnTo>
                    <a:pt x="0" y="13970"/>
                  </a:lnTo>
                  <a:cubicBezTo>
                    <a:pt x="0" y="11811"/>
                    <a:pt x="635" y="9779"/>
                    <a:pt x="2159" y="8001"/>
                  </a:cubicBezTo>
                  <a:cubicBezTo>
                    <a:pt x="3556" y="6223"/>
                    <a:pt x="6096" y="4699"/>
                    <a:pt x="9525" y="3683"/>
                  </a:cubicBezTo>
                  <a:cubicBezTo>
                    <a:pt x="12954" y="2540"/>
                    <a:pt x="17526" y="1651"/>
                    <a:pt x="23114" y="1016"/>
                  </a:cubicBezTo>
                  <a:cubicBezTo>
                    <a:pt x="28702" y="254"/>
                    <a:pt x="35687" y="0"/>
                    <a:pt x="44196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95" name="Shape 158">
              <a:extLst>
                <a:ext uri="{FF2B5EF4-FFF2-40B4-BE49-F238E27FC236}">
                  <a16:creationId xmlns:a16="http://schemas.microsoft.com/office/drawing/2014/main" id="{F8AC1F4A-736C-6843-A8F1-F3ED3D32C7D7}"/>
                </a:ext>
              </a:extLst>
            </p:cNvPr>
            <p:cNvSpPr/>
            <p:nvPr/>
          </p:nvSpPr>
          <p:spPr>
            <a:xfrm>
              <a:off x="2756535" y="787770"/>
              <a:ext cx="150368" cy="281048"/>
            </a:xfrm>
            <a:custGeom>
              <a:avLst/>
              <a:gdLst/>
              <a:ahLst/>
              <a:cxnLst/>
              <a:rect l="0" t="0" r="0" b="0"/>
              <a:pathLst>
                <a:path w="150368" h="281048">
                  <a:moveTo>
                    <a:pt x="0" y="0"/>
                  </a:moveTo>
                  <a:lnTo>
                    <a:pt x="14859" y="646"/>
                  </a:lnTo>
                  <a:cubicBezTo>
                    <a:pt x="24130" y="1408"/>
                    <a:pt x="35306" y="3059"/>
                    <a:pt x="48260" y="5599"/>
                  </a:cubicBezTo>
                  <a:cubicBezTo>
                    <a:pt x="61214" y="8139"/>
                    <a:pt x="74295" y="12965"/>
                    <a:pt x="87503" y="19823"/>
                  </a:cubicBezTo>
                  <a:cubicBezTo>
                    <a:pt x="100838" y="26808"/>
                    <a:pt x="112141" y="35571"/>
                    <a:pt x="121539" y="46112"/>
                  </a:cubicBezTo>
                  <a:cubicBezTo>
                    <a:pt x="130937" y="56780"/>
                    <a:pt x="138049" y="69099"/>
                    <a:pt x="143002" y="83323"/>
                  </a:cubicBezTo>
                  <a:cubicBezTo>
                    <a:pt x="147828" y="97547"/>
                    <a:pt x="150368" y="113422"/>
                    <a:pt x="150368" y="131075"/>
                  </a:cubicBezTo>
                  <a:cubicBezTo>
                    <a:pt x="150368" y="155332"/>
                    <a:pt x="146558" y="176922"/>
                    <a:pt x="138938" y="195718"/>
                  </a:cubicBezTo>
                  <a:cubicBezTo>
                    <a:pt x="131318" y="214387"/>
                    <a:pt x="120269" y="230262"/>
                    <a:pt x="105791" y="243089"/>
                  </a:cubicBezTo>
                  <a:cubicBezTo>
                    <a:pt x="91313" y="255916"/>
                    <a:pt x="73533" y="265695"/>
                    <a:pt x="52451" y="272299"/>
                  </a:cubicBezTo>
                  <a:cubicBezTo>
                    <a:pt x="41846" y="275665"/>
                    <a:pt x="30353" y="278205"/>
                    <a:pt x="17939" y="279903"/>
                  </a:cubicBezTo>
                  <a:lnTo>
                    <a:pt x="0" y="281048"/>
                  </a:lnTo>
                  <a:lnTo>
                    <a:pt x="0" y="211345"/>
                  </a:lnTo>
                  <a:lnTo>
                    <a:pt x="16510" y="208672"/>
                  </a:lnTo>
                  <a:cubicBezTo>
                    <a:pt x="26035" y="204989"/>
                    <a:pt x="33782" y="199655"/>
                    <a:pt x="39878" y="192797"/>
                  </a:cubicBezTo>
                  <a:cubicBezTo>
                    <a:pt x="45847" y="186066"/>
                    <a:pt x="50419" y="177811"/>
                    <a:pt x="53594" y="168413"/>
                  </a:cubicBezTo>
                  <a:cubicBezTo>
                    <a:pt x="56642" y="158888"/>
                    <a:pt x="58293" y="148601"/>
                    <a:pt x="58293" y="137425"/>
                  </a:cubicBezTo>
                  <a:cubicBezTo>
                    <a:pt x="58293" y="122185"/>
                    <a:pt x="55626" y="109739"/>
                    <a:pt x="50165" y="99960"/>
                  </a:cubicBezTo>
                  <a:cubicBezTo>
                    <a:pt x="44831" y="90054"/>
                    <a:pt x="38227" y="82815"/>
                    <a:pt x="30480" y="78116"/>
                  </a:cubicBezTo>
                  <a:cubicBezTo>
                    <a:pt x="22606" y="73417"/>
                    <a:pt x="14478" y="70496"/>
                    <a:pt x="5842" y="69226"/>
                  </a:cubicBezTo>
                  <a:lnTo>
                    <a:pt x="0" y="688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96" name="Shape 159">
              <a:extLst>
                <a:ext uri="{FF2B5EF4-FFF2-40B4-BE49-F238E27FC236}">
                  <a16:creationId xmlns:a16="http://schemas.microsoft.com/office/drawing/2014/main" id="{F0F66A74-3612-1648-80B5-CF730893C737}"/>
                </a:ext>
              </a:extLst>
            </p:cNvPr>
            <p:cNvSpPr/>
            <p:nvPr/>
          </p:nvSpPr>
          <p:spPr>
            <a:xfrm>
              <a:off x="2891028" y="785262"/>
              <a:ext cx="195072" cy="437240"/>
            </a:xfrm>
            <a:custGeom>
              <a:avLst/>
              <a:gdLst/>
              <a:ahLst/>
              <a:cxnLst/>
              <a:rect l="0" t="0" r="0" b="0"/>
              <a:pathLst>
                <a:path w="195072" h="437240">
                  <a:moveTo>
                    <a:pt x="195072" y="0"/>
                  </a:moveTo>
                  <a:lnTo>
                    <a:pt x="195072" y="84688"/>
                  </a:lnTo>
                  <a:lnTo>
                    <a:pt x="194945" y="84688"/>
                  </a:lnTo>
                  <a:lnTo>
                    <a:pt x="133604" y="268838"/>
                  </a:lnTo>
                  <a:lnTo>
                    <a:pt x="195072" y="268838"/>
                  </a:lnTo>
                  <a:lnTo>
                    <a:pt x="195072" y="336529"/>
                  </a:lnTo>
                  <a:lnTo>
                    <a:pt x="114173" y="336529"/>
                  </a:lnTo>
                  <a:lnTo>
                    <a:pt x="86741" y="421238"/>
                  </a:lnTo>
                  <a:cubicBezTo>
                    <a:pt x="85852" y="424286"/>
                    <a:pt x="84709" y="426953"/>
                    <a:pt x="83185" y="429112"/>
                  </a:cubicBezTo>
                  <a:cubicBezTo>
                    <a:pt x="81788" y="431144"/>
                    <a:pt x="79502" y="432922"/>
                    <a:pt x="76200" y="434065"/>
                  </a:cubicBezTo>
                  <a:cubicBezTo>
                    <a:pt x="73025" y="435335"/>
                    <a:pt x="68453" y="436097"/>
                    <a:pt x="62484" y="436605"/>
                  </a:cubicBezTo>
                  <a:cubicBezTo>
                    <a:pt x="56515" y="436986"/>
                    <a:pt x="48768" y="437240"/>
                    <a:pt x="39243" y="437240"/>
                  </a:cubicBezTo>
                  <a:cubicBezTo>
                    <a:pt x="28956" y="437240"/>
                    <a:pt x="20955" y="436986"/>
                    <a:pt x="15113" y="436224"/>
                  </a:cubicBezTo>
                  <a:cubicBezTo>
                    <a:pt x="9271" y="435589"/>
                    <a:pt x="5207" y="433938"/>
                    <a:pt x="3048" y="431398"/>
                  </a:cubicBezTo>
                  <a:cubicBezTo>
                    <a:pt x="762" y="428858"/>
                    <a:pt x="0" y="425175"/>
                    <a:pt x="635" y="420476"/>
                  </a:cubicBezTo>
                  <a:cubicBezTo>
                    <a:pt x="1397" y="415777"/>
                    <a:pt x="3048" y="409554"/>
                    <a:pt x="5715" y="401807"/>
                  </a:cubicBezTo>
                  <a:lnTo>
                    <a:pt x="139319" y="17378"/>
                  </a:lnTo>
                  <a:cubicBezTo>
                    <a:pt x="140716" y="13568"/>
                    <a:pt x="142240" y="10520"/>
                    <a:pt x="144018" y="8107"/>
                  </a:cubicBezTo>
                  <a:cubicBezTo>
                    <a:pt x="145796" y="5821"/>
                    <a:pt x="148590" y="4043"/>
                    <a:pt x="152527" y="2773"/>
                  </a:cubicBezTo>
                  <a:cubicBezTo>
                    <a:pt x="156464" y="1503"/>
                    <a:pt x="161925" y="741"/>
                    <a:pt x="168783" y="487"/>
                  </a:cubicBezTo>
                  <a:lnTo>
                    <a:pt x="195072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97" name="Shape 160">
              <a:extLst>
                <a:ext uri="{FF2B5EF4-FFF2-40B4-BE49-F238E27FC236}">
                  <a16:creationId xmlns:a16="http://schemas.microsoft.com/office/drawing/2014/main" id="{09DED505-5E6D-5C40-A282-CE4229773F5F}"/>
                </a:ext>
              </a:extLst>
            </p:cNvPr>
            <p:cNvSpPr/>
            <p:nvPr/>
          </p:nvSpPr>
          <p:spPr>
            <a:xfrm>
              <a:off x="3658235" y="787146"/>
              <a:ext cx="331470" cy="435356"/>
            </a:xfrm>
            <a:custGeom>
              <a:avLst/>
              <a:gdLst/>
              <a:ahLst/>
              <a:cxnLst/>
              <a:rect l="0" t="0" r="0" b="0"/>
              <a:pathLst>
                <a:path w="331470" h="435356">
                  <a:moveTo>
                    <a:pt x="12954" y="0"/>
                  </a:moveTo>
                  <a:lnTo>
                    <a:pt x="318389" y="0"/>
                  </a:lnTo>
                  <a:cubicBezTo>
                    <a:pt x="320421" y="0"/>
                    <a:pt x="322199" y="635"/>
                    <a:pt x="323977" y="1905"/>
                  </a:cubicBezTo>
                  <a:cubicBezTo>
                    <a:pt x="325628" y="3175"/>
                    <a:pt x="327025" y="5080"/>
                    <a:pt x="328168" y="7874"/>
                  </a:cubicBezTo>
                  <a:cubicBezTo>
                    <a:pt x="329184" y="10668"/>
                    <a:pt x="330073" y="14478"/>
                    <a:pt x="330581" y="19177"/>
                  </a:cubicBezTo>
                  <a:cubicBezTo>
                    <a:pt x="331216" y="23876"/>
                    <a:pt x="331470" y="29591"/>
                    <a:pt x="331470" y="36195"/>
                  </a:cubicBezTo>
                  <a:cubicBezTo>
                    <a:pt x="331470" y="42672"/>
                    <a:pt x="331216" y="48260"/>
                    <a:pt x="330581" y="52832"/>
                  </a:cubicBezTo>
                  <a:cubicBezTo>
                    <a:pt x="330073" y="57404"/>
                    <a:pt x="329184" y="61087"/>
                    <a:pt x="328168" y="63881"/>
                  </a:cubicBezTo>
                  <a:cubicBezTo>
                    <a:pt x="327025" y="66675"/>
                    <a:pt x="325628" y="68707"/>
                    <a:pt x="323977" y="70104"/>
                  </a:cubicBezTo>
                  <a:cubicBezTo>
                    <a:pt x="322199" y="71374"/>
                    <a:pt x="320421" y="72009"/>
                    <a:pt x="318389" y="72009"/>
                  </a:cubicBezTo>
                  <a:lnTo>
                    <a:pt x="209931" y="72009"/>
                  </a:lnTo>
                  <a:lnTo>
                    <a:pt x="209931" y="421259"/>
                  </a:lnTo>
                  <a:cubicBezTo>
                    <a:pt x="209931" y="423545"/>
                    <a:pt x="209169" y="425577"/>
                    <a:pt x="207772" y="427355"/>
                  </a:cubicBezTo>
                  <a:cubicBezTo>
                    <a:pt x="206248" y="429133"/>
                    <a:pt x="203835" y="430530"/>
                    <a:pt x="200533" y="431673"/>
                  </a:cubicBezTo>
                  <a:cubicBezTo>
                    <a:pt x="197231" y="432816"/>
                    <a:pt x="192659" y="433705"/>
                    <a:pt x="186944" y="434340"/>
                  </a:cubicBezTo>
                  <a:cubicBezTo>
                    <a:pt x="181229" y="435102"/>
                    <a:pt x="174244" y="435356"/>
                    <a:pt x="165735" y="435356"/>
                  </a:cubicBezTo>
                  <a:cubicBezTo>
                    <a:pt x="157226" y="435356"/>
                    <a:pt x="150114" y="435102"/>
                    <a:pt x="144399" y="434340"/>
                  </a:cubicBezTo>
                  <a:cubicBezTo>
                    <a:pt x="138684" y="433705"/>
                    <a:pt x="134239" y="432816"/>
                    <a:pt x="130810" y="431673"/>
                  </a:cubicBezTo>
                  <a:cubicBezTo>
                    <a:pt x="127508" y="430530"/>
                    <a:pt x="125095" y="429133"/>
                    <a:pt x="123698" y="427355"/>
                  </a:cubicBezTo>
                  <a:cubicBezTo>
                    <a:pt x="122174" y="425577"/>
                    <a:pt x="121539" y="423545"/>
                    <a:pt x="121539" y="421259"/>
                  </a:cubicBezTo>
                  <a:lnTo>
                    <a:pt x="121539" y="72009"/>
                  </a:lnTo>
                  <a:lnTo>
                    <a:pt x="12954" y="72009"/>
                  </a:lnTo>
                  <a:cubicBezTo>
                    <a:pt x="10795" y="72009"/>
                    <a:pt x="8890" y="71374"/>
                    <a:pt x="7366" y="70104"/>
                  </a:cubicBezTo>
                  <a:cubicBezTo>
                    <a:pt x="5715" y="68707"/>
                    <a:pt x="4445" y="66675"/>
                    <a:pt x="3302" y="63881"/>
                  </a:cubicBezTo>
                  <a:cubicBezTo>
                    <a:pt x="2159" y="61087"/>
                    <a:pt x="1397" y="57404"/>
                    <a:pt x="762" y="52832"/>
                  </a:cubicBezTo>
                  <a:cubicBezTo>
                    <a:pt x="254" y="48260"/>
                    <a:pt x="0" y="42672"/>
                    <a:pt x="0" y="36195"/>
                  </a:cubicBezTo>
                  <a:cubicBezTo>
                    <a:pt x="0" y="29591"/>
                    <a:pt x="254" y="23876"/>
                    <a:pt x="762" y="19177"/>
                  </a:cubicBezTo>
                  <a:cubicBezTo>
                    <a:pt x="1397" y="14478"/>
                    <a:pt x="2159" y="10668"/>
                    <a:pt x="3302" y="7874"/>
                  </a:cubicBezTo>
                  <a:cubicBezTo>
                    <a:pt x="4445" y="5080"/>
                    <a:pt x="5715" y="3175"/>
                    <a:pt x="7366" y="1905"/>
                  </a:cubicBezTo>
                  <a:cubicBezTo>
                    <a:pt x="8890" y="635"/>
                    <a:pt x="10795" y="0"/>
                    <a:pt x="12954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98" name="Shape 161">
              <a:extLst>
                <a:ext uri="{FF2B5EF4-FFF2-40B4-BE49-F238E27FC236}">
                  <a16:creationId xmlns:a16="http://schemas.microsoft.com/office/drawing/2014/main" id="{7D652601-177A-1048-9533-7F2659004760}"/>
                </a:ext>
              </a:extLst>
            </p:cNvPr>
            <p:cNvSpPr/>
            <p:nvPr/>
          </p:nvSpPr>
          <p:spPr>
            <a:xfrm>
              <a:off x="3086100" y="785241"/>
              <a:ext cx="204724" cy="437261"/>
            </a:xfrm>
            <a:custGeom>
              <a:avLst/>
              <a:gdLst/>
              <a:ahLst/>
              <a:cxnLst/>
              <a:rect l="0" t="0" r="0" b="0"/>
              <a:pathLst>
                <a:path w="204724" h="437261">
                  <a:moveTo>
                    <a:pt x="1143" y="0"/>
                  </a:moveTo>
                  <a:cubicBezTo>
                    <a:pt x="14351" y="0"/>
                    <a:pt x="24892" y="127"/>
                    <a:pt x="32639" y="508"/>
                  </a:cubicBezTo>
                  <a:cubicBezTo>
                    <a:pt x="40513" y="762"/>
                    <a:pt x="46609" y="1524"/>
                    <a:pt x="50927" y="2794"/>
                  </a:cubicBezTo>
                  <a:cubicBezTo>
                    <a:pt x="55245" y="4064"/>
                    <a:pt x="58420" y="5842"/>
                    <a:pt x="60325" y="8382"/>
                  </a:cubicBezTo>
                  <a:cubicBezTo>
                    <a:pt x="62230" y="10795"/>
                    <a:pt x="63754" y="14097"/>
                    <a:pt x="65151" y="18415"/>
                  </a:cubicBezTo>
                  <a:lnTo>
                    <a:pt x="199136" y="402463"/>
                  </a:lnTo>
                  <a:cubicBezTo>
                    <a:pt x="201803" y="410464"/>
                    <a:pt x="203454" y="416814"/>
                    <a:pt x="204089" y="421513"/>
                  </a:cubicBezTo>
                  <a:cubicBezTo>
                    <a:pt x="204724" y="426212"/>
                    <a:pt x="203835" y="429768"/>
                    <a:pt x="201422" y="432054"/>
                  </a:cubicBezTo>
                  <a:cubicBezTo>
                    <a:pt x="199009" y="434467"/>
                    <a:pt x="194564" y="435864"/>
                    <a:pt x="188341" y="436499"/>
                  </a:cubicBezTo>
                  <a:cubicBezTo>
                    <a:pt x="182118" y="437007"/>
                    <a:pt x="173482" y="437261"/>
                    <a:pt x="162560" y="437261"/>
                  </a:cubicBezTo>
                  <a:cubicBezTo>
                    <a:pt x="151257" y="437261"/>
                    <a:pt x="142367" y="437134"/>
                    <a:pt x="136017" y="436753"/>
                  </a:cubicBezTo>
                  <a:cubicBezTo>
                    <a:pt x="129540" y="436499"/>
                    <a:pt x="124714" y="435737"/>
                    <a:pt x="121412" y="434721"/>
                  </a:cubicBezTo>
                  <a:cubicBezTo>
                    <a:pt x="118110" y="433832"/>
                    <a:pt x="115697" y="432435"/>
                    <a:pt x="114300" y="430530"/>
                  </a:cubicBezTo>
                  <a:cubicBezTo>
                    <a:pt x="113030" y="428752"/>
                    <a:pt x="111887" y="426466"/>
                    <a:pt x="110998" y="423545"/>
                  </a:cubicBezTo>
                  <a:lnTo>
                    <a:pt x="81915" y="336550"/>
                  </a:lnTo>
                  <a:lnTo>
                    <a:pt x="0" y="336550"/>
                  </a:lnTo>
                  <a:lnTo>
                    <a:pt x="0" y="268859"/>
                  </a:lnTo>
                  <a:lnTo>
                    <a:pt x="61468" y="268859"/>
                  </a:lnTo>
                  <a:lnTo>
                    <a:pt x="127" y="84709"/>
                  </a:lnTo>
                  <a:lnTo>
                    <a:pt x="0" y="84709"/>
                  </a:lnTo>
                  <a:lnTo>
                    <a:pt x="0" y="21"/>
                  </a:lnTo>
                  <a:lnTo>
                    <a:pt x="1143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99" name="Shape 162">
              <a:extLst>
                <a:ext uri="{FF2B5EF4-FFF2-40B4-BE49-F238E27FC236}">
                  <a16:creationId xmlns:a16="http://schemas.microsoft.com/office/drawing/2014/main" id="{F0182161-E1A6-7F4E-88C9-5FC780B0B4D2}"/>
                </a:ext>
              </a:extLst>
            </p:cNvPr>
            <p:cNvSpPr/>
            <p:nvPr/>
          </p:nvSpPr>
          <p:spPr>
            <a:xfrm>
              <a:off x="3314827" y="780161"/>
              <a:ext cx="320548" cy="447421"/>
            </a:xfrm>
            <a:custGeom>
              <a:avLst/>
              <a:gdLst/>
              <a:ahLst/>
              <a:cxnLst/>
              <a:rect l="0" t="0" r="0" b="0"/>
              <a:pathLst>
                <a:path w="320548" h="447421">
                  <a:moveTo>
                    <a:pt x="200914" y="0"/>
                  </a:moveTo>
                  <a:cubicBezTo>
                    <a:pt x="212979" y="0"/>
                    <a:pt x="224663" y="1016"/>
                    <a:pt x="235712" y="3048"/>
                  </a:cubicBezTo>
                  <a:cubicBezTo>
                    <a:pt x="246888" y="5080"/>
                    <a:pt x="257302" y="7620"/>
                    <a:pt x="266700" y="10922"/>
                  </a:cubicBezTo>
                  <a:cubicBezTo>
                    <a:pt x="276225" y="14097"/>
                    <a:pt x="284734" y="17907"/>
                    <a:pt x="292354" y="22098"/>
                  </a:cubicBezTo>
                  <a:cubicBezTo>
                    <a:pt x="299974" y="26416"/>
                    <a:pt x="305308" y="29972"/>
                    <a:pt x="308229" y="33020"/>
                  </a:cubicBezTo>
                  <a:cubicBezTo>
                    <a:pt x="311277" y="36068"/>
                    <a:pt x="313309" y="38481"/>
                    <a:pt x="314452" y="40513"/>
                  </a:cubicBezTo>
                  <a:cubicBezTo>
                    <a:pt x="315595" y="42545"/>
                    <a:pt x="316484" y="45085"/>
                    <a:pt x="317119" y="48260"/>
                  </a:cubicBezTo>
                  <a:cubicBezTo>
                    <a:pt x="317754" y="51308"/>
                    <a:pt x="318262" y="54991"/>
                    <a:pt x="318643" y="59309"/>
                  </a:cubicBezTo>
                  <a:cubicBezTo>
                    <a:pt x="319024" y="63500"/>
                    <a:pt x="319151" y="68834"/>
                    <a:pt x="319151" y="75057"/>
                  </a:cubicBezTo>
                  <a:cubicBezTo>
                    <a:pt x="319151" y="81661"/>
                    <a:pt x="318897" y="87376"/>
                    <a:pt x="318516" y="92075"/>
                  </a:cubicBezTo>
                  <a:cubicBezTo>
                    <a:pt x="318008" y="96774"/>
                    <a:pt x="317246" y="100584"/>
                    <a:pt x="316103" y="103505"/>
                  </a:cubicBezTo>
                  <a:cubicBezTo>
                    <a:pt x="314960" y="106426"/>
                    <a:pt x="313690" y="108458"/>
                    <a:pt x="312166" y="109855"/>
                  </a:cubicBezTo>
                  <a:cubicBezTo>
                    <a:pt x="310515" y="111252"/>
                    <a:pt x="308737" y="111887"/>
                    <a:pt x="306705" y="111887"/>
                  </a:cubicBezTo>
                  <a:cubicBezTo>
                    <a:pt x="303403" y="111887"/>
                    <a:pt x="299212" y="109855"/>
                    <a:pt x="294005" y="106045"/>
                  </a:cubicBezTo>
                  <a:cubicBezTo>
                    <a:pt x="288925" y="102108"/>
                    <a:pt x="282321" y="97790"/>
                    <a:pt x="274066" y="92964"/>
                  </a:cubicBezTo>
                  <a:cubicBezTo>
                    <a:pt x="265938" y="88138"/>
                    <a:pt x="256286" y="83820"/>
                    <a:pt x="244983" y="79883"/>
                  </a:cubicBezTo>
                  <a:cubicBezTo>
                    <a:pt x="233680" y="75946"/>
                    <a:pt x="220218" y="74041"/>
                    <a:pt x="204597" y="74041"/>
                  </a:cubicBezTo>
                  <a:cubicBezTo>
                    <a:pt x="187452" y="74041"/>
                    <a:pt x="172085" y="77597"/>
                    <a:pt x="158623" y="84582"/>
                  </a:cubicBezTo>
                  <a:cubicBezTo>
                    <a:pt x="145034" y="91567"/>
                    <a:pt x="133604" y="101600"/>
                    <a:pt x="124079" y="114681"/>
                  </a:cubicBezTo>
                  <a:cubicBezTo>
                    <a:pt x="114554" y="127762"/>
                    <a:pt x="107442" y="143510"/>
                    <a:pt x="102489" y="162052"/>
                  </a:cubicBezTo>
                  <a:cubicBezTo>
                    <a:pt x="97536" y="180594"/>
                    <a:pt x="95123" y="201549"/>
                    <a:pt x="95123" y="224663"/>
                  </a:cubicBezTo>
                  <a:cubicBezTo>
                    <a:pt x="95123" y="250190"/>
                    <a:pt x="97790" y="272161"/>
                    <a:pt x="102997" y="290830"/>
                  </a:cubicBezTo>
                  <a:cubicBezTo>
                    <a:pt x="108204" y="309499"/>
                    <a:pt x="115697" y="324866"/>
                    <a:pt x="125476" y="336931"/>
                  </a:cubicBezTo>
                  <a:cubicBezTo>
                    <a:pt x="135128" y="348996"/>
                    <a:pt x="146812" y="357886"/>
                    <a:pt x="160528" y="363855"/>
                  </a:cubicBezTo>
                  <a:cubicBezTo>
                    <a:pt x="174371" y="369824"/>
                    <a:pt x="189738" y="372745"/>
                    <a:pt x="207010" y="372745"/>
                  </a:cubicBezTo>
                  <a:cubicBezTo>
                    <a:pt x="222631" y="372745"/>
                    <a:pt x="236093" y="370840"/>
                    <a:pt x="247523" y="367157"/>
                  </a:cubicBezTo>
                  <a:cubicBezTo>
                    <a:pt x="258826" y="363474"/>
                    <a:pt x="268605" y="359410"/>
                    <a:pt x="276733" y="354965"/>
                  </a:cubicBezTo>
                  <a:cubicBezTo>
                    <a:pt x="284988" y="350520"/>
                    <a:pt x="291592" y="346456"/>
                    <a:pt x="296926" y="342900"/>
                  </a:cubicBezTo>
                  <a:cubicBezTo>
                    <a:pt x="302133" y="339344"/>
                    <a:pt x="306197" y="337566"/>
                    <a:pt x="309118" y="337566"/>
                  </a:cubicBezTo>
                  <a:cubicBezTo>
                    <a:pt x="311277" y="337566"/>
                    <a:pt x="313182" y="337947"/>
                    <a:pt x="314452" y="338836"/>
                  </a:cubicBezTo>
                  <a:cubicBezTo>
                    <a:pt x="315849" y="339852"/>
                    <a:pt x="316865" y="341630"/>
                    <a:pt x="317754" y="344297"/>
                  </a:cubicBezTo>
                  <a:cubicBezTo>
                    <a:pt x="318643" y="346964"/>
                    <a:pt x="319405" y="350647"/>
                    <a:pt x="319786" y="355473"/>
                  </a:cubicBezTo>
                  <a:cubicBezTo>
                    <a:pt x="320294" y="360299"/>
                    <a:pt x="320548" y="366649"/>
                    <a:pt x="320548" y="374777"/>
                  </a:cubicBezTo>
                  <a:cubicBezTo>
                    <a:pt x="320548" y="380365"/>
                    <a:pt x="320294" y="385064"/>
                    <a:pt x="320040" y="389001"/>
                  </a:cubicBezTo>
                  <a:cubicBezTo>
                    <a:pt x="319659" y="392811"/>
                    <a:pt x="319151" y="396240"/>
                    <a:pt x="318516" y="399034"/>
                  </a:cubicBezTo>
                  <a:cubicBezTo>
                    <a:pt x="317754" y="401828"/>
                    <a:pt x="316865" y="404241"/>
                    <a:pt x="315849" y="406146"/>
                  </a:cubicBezTo>
                  <a:cubicBezTo>
                    <a:pt x="314706" y="408178"/>
                    <a:pt x="312928" y="410464"/>
                    <a:pt x="310388" y="413131"/>
                  </a:cubicBezTo>
                  <a:cubicBezTo>
                    <a:pt x="307975" y="415671"/>
                    <a:pt x="303276" y="418973"/>
                    <a:pt x="296164" y="422910"/>
                  </a:cubicBezTo>
                  <a:cubicBezTo>
                    <a:pt x="289179" y="426974"/>
                    <a:pt x="280543" y="430784"/>
                    <a:pt x="270383" y="434467"/>
                  </a:cubicBezTo>
                  <a:cubicBezTo>
                    <a:pt x="260223" y="438150"/>
                    <a:pt x="248666" y="441198"/>
                    <a:pt x="235585" y="443738"/>
                  </a:cubicBezTo>
                  <a:cubicBezTo>
                    <a:pt x="222504" y="446151"/>
                    <a:pt x="208407" y="447421"/>
                    <a:pt x="193294" y="447421"/>
                  </a:cubicBezTo>
                  <a:cubicBezTo>
                    <a:pt x="163576" y="447421"/>
                    <a:pt x="136779" y="442849"/>
                    <a:pt x="112903" y="433705"/>
                  </a:cubicBezTo>
                  <a:cubicBezTo>
                    <a:pt x="89027" y="424561"/>
                    <a:pt x="68707" y="410845"/>
                    <a:pt x="51943" y="392684"/>
                  </a:cubicBezTo>
                  <a:cubicBezTo>
                    <a:pt x="35179" y="374396"/>
                    <a:pt x="22352" y="351790"/>
                    <a:pt x="13462" y="324485"/>
                  </a:cubicBezTo>
                  <a:cubicBezTo>
                    <a:pt x="4445" y="297307"/>
                    <a:pt x="0" y="265557"/>
                    <a:pt x="0" y="229362"/>
                  </a:cubicBezTo>
                  <a:cubicBezTo>
                    <a:pt x="0" y="192532"/>
                    <a:pt x="4953" y="159893"/>
                    <a:pt x="14732" y="131318"/>
                  </a:cubicBezTo>
                  <a:cubicBezTo>
                    <a:pt x="24638" y="102743"/>
                    <a:pt x="38354" y="78740"/>
                    <a:pt x="56007" y="59309"/>
                  </a:cubicBezTo>
                  <a:cubicBezTo>
                    <a:pt x="73533" y="39878"/>
                    <a:pt x="94742" y="25146"/>
                    <a:pt x="119380" y="15113"/>
                  </a:cubicBezTo>
                  <a:cubicBezTo>
                    <a:pt x="144018" y="5080"/>
                    <a:pt x="171196" y="0"/>
                    <a:pt x="200914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00" name="Shape 163">
              <a:extLst>
                <a:ext uri="{FF2B5EF4-FFF2-40B4-BE49-F238E27FC236}">
                  <a16:creationId xmlns:a16="http://schemas.microsoft.com/office/drawing/2014/main" id="{FD68E247-F201-314F-8FE4-A1FF3BF00F46}"/>
                </a:ext>
              </a:extLst>
            </p:cNvPr>
            <p:cNvSpPr/>
            <p:nvPr/>
          </p:nvSpPr>
          <p:spPr>
            <a:xfrm>
              <a:off x="4177792" y="779865"/>
              <a:ext cx="205105" cy="448352"/>
            </a:xfrm>
            <a:custGeom>
              <a:avLst/>
              <a:gdLst/>
              <a:ahLst/>
              <a:cxnLst/>
              <a:rect l="0" t="0" r="0" b="0"/>
              <a:pathLst>
                <a:path w="205105" h="448352">
                  <a:moveTo>
                    <a:pt x="205105" y="0"/>
                  </a:moveTo>
                  <a:lnTo>
                    <a:pt x="205105" y="72042"/>
                  </a:lnTo>
                  <a:lnTo>
                    <a:pt x="176467" y="74988"/>
                  </a:lnTo>
                  <a:cubicBezTo>
                    <a:pt x="167418" y="77036"/>
                    <a:pt x="159258" y="80116"/>
                    <a:pt x="152019" y="84243"/>
                  </a:cubicBezTo>
                  <a:cubicBezTo>
                    <a:pt x="137541" y="92371"/>
                    <a:pt x="125730" y="103166"/>
                    <a:pt x="116840" y="116882"/>
                  </a:cubicBezTo>
                  <a:cubicBezTo>
                    <a:pt x="107950" y="130471"/>
                    <a:pt x="101600" y="146346"/>
                    <a:pt x="97917" y="164507"/>
                  </a:cubicBezTo>
                  <a:cubicBezTo>
                    <a:pt x="94234" y="182795"/>
                    <a:pt x="92456" y="201972"/>
                    <a:pt x="92456" y="222292"/>
                  </a:cubicBezTo>
                  <a:cubicBezTo>
                    <a:pt x="92456" y="246041"/>
                    <a:pt x="94234" y="267250"/>
                    <a:pt x="97790" y="286173"/>
                  </a:cubicBezTo>
                  <a:cubicBezTo>
                    <a:pt x="101346" y="304969"/>
                    <a:pt x="107315" y="321098"/>
                    <a:pt x="115824" y="334560"/>
                  </a:cubicBezTo>
                  <a:cubicBezTo>
                    <a:pt x="124333" y="347895"/>
                    <a:pt x="135763" y="358055"/>
                    <a:pt x="149987" y="365167"/>
                  </a:cubicBezTo>
                  <a:cubicBezTo>
                    <a:pt x="164338" y="372152"/>
                    <a:pt x="182245" y="375708"/>
                    <a:pt x="203962" y="375708"/>
                  </a:cubicBezTo>
                  <a:lnTo>
                    <a:pt x="205105" y="375591"/>
                  </a:lnTo>
                  <a:lnTo>
                    <a:pt x="205105" y="448033"/>
                  </a:lnTo>
                  <a:lnTo>
                    <a:pt x="201168" y="448352"/>
                  </a:lnTo>
                  <a:cubicBezTo>
                    <a:pt x="167513" y="448352"/>
                    <a:pt x="138049" y="443907"/>
                    <a:pt x="113030" y="435144"/>
                  </a:cubicBezTo>
                  <a:cubicBezTo>
                    <a:pt x="87884" y="426254"/>
                    <a:pt x="66929" y="412919"/>
                    <a:pt x="50165" y="394758"/>
                  </a:cubicBezTo>
                  <a:cubicBezTo>
                    <a:pt x="33401" y="376724"/>
                    <a:pt x="20955" y="353737"/>
                    <a:pt x="12573" y="325797"/>
                  </a:cubicBezTo>
                  <a:cubicBezTo>
                    <a:pt x="4191" y="297857"/>
                    <a:pt x="0" y="264837"/>
                    <a:pt x="0" y="226737"/>
                  </a:cubicBezTo>
                  <a:cubicBezTo>
                    <a:pt x="0" y="191685"/>
                    <a:pt x="4445" y="160062"/>
                    <a:pt x="13335" y="132122"/>
                  </a:cubicBezTo>
                  <a:cubicBezTo>
                    <a:pt x="22352" y="104055"/>
                    <a:pt x="35560" y="80179"/>
                    <a:pt x="53213" y="60621"/>
                  </a:cubicBezTo>
                  <a:cubicBezTo>
                    <a:pt x="70866" y="40936"/>
                    <a:pt x="92710" y="25823"/>
                    <a:pt x="118745" y="15409"/>
                  </a:cubicBezTo>
                  <a:cubicBezTo>
                    <a:pt x="131699" y="10138"/>
                    <a:pt x="145733" y="6201"/>
                    <a:pt x="160830" y="3582"/>
                  </a:cubicBezTo>
                  <a:lnTo>
                    <a:pt x="205105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01" name="Shape 164">
              <a:extLst>
                <a:ext uri="{FF2B5EF4-FFF2-40B4-BE49-F238E27FC236}">
                  <a16:creationId xmlns:a16="http://schemas.microsoft.com/office/drawing/2014/main" id="{DA87E987-7DD1-D646-9D55-95B1CE1E7B3C}"/>
                </a:ext>
              </a:extLst>
            </p:cNvPr>
            <p:cNvSpPr/>
            <p:nvPr/>
          </p:nvSpPr>
          <p:spPr>
            <a:xfrm>
              <a:off x="5469255" y="787146"/>
              <a:ext cx="147955" cy="435356"/>
            </a:xfrm>
            <a:custGeom>
              <a:avLst/>
              <a:gdLst/>
              <a:ahLst/>
              <a:cxnLst/>
              <a:rect l="0" t="0" r="0" b="0"/>
              <a:pathLst>
                <a:path w="147955" h="435356">
                  <a:moveTo>
                    <a:pt x="26035" y="0"/>
                  </a:moveTo>
                  <a:lnTo>
                    <a:pt x="138303" y="0"/>
                  </a:lnTo>
                  <a:lnTo>
                    <a:pt x="147955" y="262"/>
                  </a:lnTo>
                  <a:lnTo>
                    <a:pt x="147955" y="68189"/>
                  </a:lnTo>
                  <a:lnTo>
                    <a:pt x="127508" y="67310"/>
                  </a:lnTo>
                  <a:lnTo>
                    <a:pt x="88011" y="67310"/>
                  </a:lnTo>
                  <a:lnTo>
                    <a:pt x="88011" y="190246"/>
                  </a:lnTo>
                  <a:lnTo>
                    <a:pt x="132842" y="190246"/>
                  </a:lnTo>
                  <a:lnTo>
                    <a:pt x="147955" y="188203"/>
                  </a:lnTo>
                  <a:lnTo>
                    <a:pt x="147955" y="265855"/>
                  </a:lnTo>
                  <a:lnTo>
                    <a:pt x="140208" y="260604"/>
                  </a:lnTo>
                  <a:cubicBezTo>
                    <a:pt x="133096" y="257683"/>
                    <a:pt x="124841" y="256286"/>
                    <a:pt x="115443" y="256286"/>
                  </a:cubicBezTo>
                  <a:lnTo>
                    <a:pt x="88011" y="256286"/>
                  </a:lnTo>
                  <a:lnTo>
                    <a:pt x="88011" y="421259"/>
                  </a:lnTo>
                  <a:cubicBezTo>
                    <a:pt x="88011" y="423545"/>
                    <a:pt x="87249" y="425577"/>
                    <a:pt x="85852" y="427355"/>
                  </a:cubicBezTo>
                  <a:cubicBezTo>
                    <a:pt x="84455" y="429133"/>
                    <a:pt x="82042" y="430530"/>
                    <a:pt x="78613" y="431673"/>
                  </a:cubicBezTo>
                  <a:cubicBezTo>
                    <a:pt x="75311" y="432816"/>
                    <a:pt x="70866" y="433705"/>
                    <a:pt x="65278" y="434340"/>
                  </a:cubicBezTo>
                  <a:cubicBezTo>
                    <a:pt x="59690" y="435102"/>
                    <a:pt x="52578" y="435356"/>
                    <a:pt x="43815" y="435356"/>
                  </a:cubicBezTo>
                  <a:cubicBezTo>
                    <a:pt x="35306" y="435356"/>
                    <a:pt x="28194" y="435102"/>
                    <a:pt x="22606" y="434340"/>
                  </a:cubicBezTo>
                  <a:cubicBezTo>
                    <a:pt x="16891" y="433705"/>
                    <a:pt x="12319" y="432816"/>
                    <a:pt x="9017" y="431673"/>
                  </a:cubicBezTo>
                  <a:cubicBezTo>
                    <a:pt x="5588" y="430530"/>
                    <a:pt x="3302" y="429133"/>
                    <a:pt x="1905" y="427355"/>
                  </a:cubicBezTo>
                  <a:cubicBezTo>
                    <a:pt x="635" y="425577"/>
                    <a:pt x="0" y="423545"/>
                    <a:pt x="0" y="421259"/>
                  </a:cubicBezTo>
                  <a:lnTo>
                    <a:pt x="0" y="27813"/>
                  </a:lnTo>
                  <a:cubicBezTo>
                    <a:pt x="0" y="18034"/>
                    <a:pt x="2413" y="10922"/>
                    <a:pt x="7493" y="6604"/>
                  </a:cubicBezTo>
                  <a:cubicBezTo>
                    <a:pt x="12573" y="2286"/>
                    <a:pt x="18669" y="0"/>
                    <a:pt x="26035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02" name="Shape 165">
              <a:extLst>
                <a:ext uri="{FF2B5EF4-FFF2-40B4-BE49-F238E27FC236}">
                  <a16:creationId xmlns:a16="http://schemas.microsoft.com/office/drawing/2014/main" id="{6CE1CEAA-8529-624F-B1D8-93FE7134BDF7}"/>
                </a:ext>
              </a:extLst>
            </p:cNvPr>
            <p:cNvSpPr/>
            <p:nvPr/>
          </p:nvSpPr>
          <p:spPr>
            <a:xfrm>
              <a:off x="5087747" y="787146"/>
              <a:ext cx="331470" cy="435356"/>
            </a:xfrm>
            <a:custGeom>
              <a:avLst/>
              <a:gdLst/>
              <a:ahLst/>
              <a:cxnLst/>
              <a:rect l="0" t="0" r="0" b="0"/>
              <a:pathLst>
                <a:path w="331470" h="435356">
                  <a:moveTo>
                    <a:pt x="12954" y="0"/>
                  </a:moveTo>
                  <a:lnTo>
                    <a:pt x="318389" y="0"/>
                  </a:lnTo>
                  <a:cubicBezTo>
                    <a:pt x="320421" y="0"/>
                    <a:pt x="322199" y="635"/>
                    <a:pt x="323977" y="1905"/>
                  </a:cubicBezTo>
                  <a:cubicBezTo>
                    <a:pt x="325628" y="3175"/>
                    <a:pt x="327025" y="5080"/>
                    <a:pt x="328168" y="7874"/>
                  </a:cubicBezTo>
                  <a:cubicBezTo>
                    <a:pt x="329184" y="10668"/>
                    <a:pt x="330073" y="14478"/>
                    <a:pt x="330581" y="19177"/>
                  </a:cubicBezTo>
                  <a:cubicBezTo>
                    <a:pt x="331216" y="23876"/>
                    <a:pt x="331470" y="29591"/>
                    <a:pt x="331470" y="36195"/>
                  </a:cubicBezTo>
                  <a:cubicBezTo>
                    <a:pt x="331470" y="42672"/>
                    <a:pt x="331216" y="48260"/>
                    <a:pt x="330581" y="52832"/>
                  </a:cubicBezTo>
                  <a:cubicBezTo>
                    <a:pt x="330073" y="57404"/>
                    <a:pt x="329184" y="61087"/>
                    <a:pt x="328168" y="63881"/>
                  </a:cubicBezTo>
                  <a:cubicBezTo>
                    <a:pt x="327025" y="66675"/>
                    <a:pt x="325628" y="68707"/>
                    <a:pt x="323977" y="70104"/>
                  </a:cubicBezTo>
                  <a:cubicBezTo>
                    <a:pt x="322199" y="71374"/>
                    <a:pt x="320421" y="72009"/>
                    <a:pt x="318389" y="72009"/>
                  </a:cubicBezTo>
                  <a:lnTo>
                    <a:pt x="209931" y="72009"/>
                  </a:lnTo>
                  <a:lnTo>
                    <a:pt x="209931" y="421259"/>
                  </a:lnTo>
                  <a:cubicBezTo>
                    <a:pt x="209931" y="423545"/>
                    <a:pt x="209169" y="425577"/>
                    <a:pt x="207772" y="427355"/>
                  </a:cubicBezTo>
                  <a:cubicBezTo>
                    <a:pt x="206248" y="429133"/>
                    <a:pt x="203835" y="430530"/>
                    <a:pt x="200533" y="431673"/>
                  </a:cubicBezTo>
                  <a:cubicBezTo>
                    <a:pt x="197231" y="432816"/>
                    <a:pt x="192659" y="433705"/>
                    <a:pt x="186944" y="434340"/>
                  </a:cubicBezTo>
                  <a:cubicBezTo>
                    <a:pt x="181229" y="435102"/>
                    <a:pt x="174244" y="435356"/>
                    <a:pt x="165735" y="435356"/>
                  </a:cubicBezTo>
                  <a:cubicBezTo>
                    <a:pt x="157226" y="435356"/>
                    <a:pt x="150114" y="435102"/>
                    <a:pt x="144399" y="434340"/>
                  </a:cubicBezTo>
                  <a:cubicBezTo>
                    <a:pt x="138684" y="433705"/>
                    <a:pt x="134239" y="432816"/>
                    <a:pt x="130810" y="431673"/>
                  </a:cubicBezTo>
                  <a:cubicBezTo>
                    <a:pt x="127508" y="430530"/>
                    <a:pt x="125095" y="429133"/>
                    <a:pt x="123698" y="427355"/>
                  </a:cubicBezTo>
                  <a:cubicBezTo>
                    <a:pt x="122174" y="425577"/>
                    <a:pt x="121539" y="423545"/>
                    <a:pt x="121539" y="421259"/>
                  </a:cubicBezTo>
                  <a:lnTo>
                    <a:pt x="121539" y="72009"/>
                  </a:lnTo>
                  <a:lnTo>
                    <a:pt x="12954" y="72009"/>
                  </a:lnTo>
                  <a:cubicBezTo>
                    <a:pt x="10795" y="72009"/>
                    <a:pt x="8890" y="71374"/>
                    <a:pt x="7366" y="70104"/>
                  </a:cubicBezTo>
                  <a:cubicBezTo>
                    <a:pt x="5715" y="68707"/>
                    <a:pt x="4445" y="66675"/>
                    <a:pt x="3302" y="63881"/>
                  </a:cubicBezTo>
                  <a:cubicBezTo>
                    <a:pt x="2159" y="61087"/>
                    <a:pt x="1397" y="57404"/>
                    <a:pt x="762" y="52832"/>
                  </a:cubicBezTo>
                  <a:cubicBezTo>
                    <a:pt x="254" y="48260"/>
                    <a:pt x="0" y="42672"/>
                    <a:pt x="0" y="36195"/>
                  </a:cubicBezTo>
                  <a:cubicBezTo>
                    <a:pt x="0" y="29591"/>
                    <a:pt x="254" y="23876"/>
                    <a:pt x="762" y="19177"/>
                  </a:cubicBezTo>
                  <a:cubicBezTo>
                    <a:pt x="1397" y="14478"/>
                    <a:pt x="2159" y="10668"/>
                    <a:pt x="3302" y="7874"/>
                  </a:cubicBezTo>
                  <a:cubicBezTo>
                    <a:pt x="4445" y="5080"/>
                    <a:pt x="5715" y="3175"/>
                    <a:pt x="7366" y="1905"/>
                  </a:cubicBezTo>
                  <a:cubicBezTo>
                    <a:pt x="8890" y="635"/>
                    <a:pt x="10795" y="0"/>
                    <a:pt x="12954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03" name="Shape 166">
              <a:extLst>
                <a:ext uri="{FF2B5EF4-FFF2-40B4-BE49-F238E27FC236}">
                  <a16:creationId xmlns:a16="http://schemas.microsoft.com/office/drawing/2014/main" id="{4B44E7C7-F3DA-D14C-B275-60569EFADCC2}"/>
                </a:ext>
              </a:extLst>
            </p:cNvPr>
            <p:cNvSpPr/>
            <p:nvPr/>
          </p:nvSpPr>
          <p:spPr>
            <a:xfrm>
              <a:off x="4661535" y="787146"/>
              <a:ext cx="243078" cy="435356"/>
            </a:xfrm>
            <a:custGeom>
              <a:avLst/>
              <a:gdLst/>
              <a:ahLst/>
              <a:cxnLst/>
              <a:rect l="0" t="0" r="0" b="0"/>
              <a:pathLst>
                <a:path w="243078" h="435356">
                  <a:moveTo>
                    <a:pt x="26035" y="0"/>
                  </a:moveTo>
                  <a:lnTo>
                    <a:pt x="229997" y="0"/>
                  </a:lnTo>
                  <a:cubicBezTo>
                    <a:pt x="232029" y="0"/>
                    <a:pt x="233807" y="635"/>
                    <a:pt x="235331" y="1905"/>
                  </a:cubicBezTo>
                  <a:cubicBezTo>
                    <a:pt x="236982" y="3175"/>
                    <a:pt x="238379" y="5080"/>
                    <a:pt x="239522" y="7874"/>
                  </a:cubicBezTo>
                  <a:cubicBezTo>
                    <a:pt x="240792" y="10668"/>
                    <a:pt x="241681" y="14478"/>
                    <a:pt x="242189" y="19177"/>
                  </a:cubicBezTo>
                  <a:cubicBezTo>
                    <a:pt x="242824" y="23876"/>
                    <a:pt x="243078" y="29591"/>
                    <a:pt x="243078" y="36195"/>
                  </a:cubicBezTo>
                  <a:cubicBezTo>
                    <a:pt x="243078" y="42926"/>
                    <a:pt x="242824" y="48514"/>
                    <a:pt x="242189" y="53086"/>
                  </a:cubicBezTo>
                  <a:cubicBezTo>
                    <a:pt x="241681" y="57658"/>
                    <a:pt x="240792" y="61341"/>
                    <a:pt x="239522" y="64008"/>
                  </a:cubicBezTo>
                  <a:cubicBezTo>
                    <a:pt x="238379" y="66675"/>
                    <a:pt x="236982" y="68707"/>
                    <a:pt x="235331" y="70104"/>
                  </a:cubicBezTo>
                  <a:cubicBezTo>
                    <a:pt x="233807" y="71374"/>
                    <a:pt x="232029" y="72009"/>
                    <a:pt x="229997" y="72009"/>
                  </a:cubicBezTo>
                  <a:lnTo>
                    <a:pt x="88392" y="72009"/>
                  </a:lnTo>
                  <a:lnTo>
                    <a:pt x="88392" y="188595"/>
                  </a:lnTo>
                  <a:lnTo>
                    <a:pt x="221361" y="188595"/>
                  </a:lnTo>
                  <a:cubicBezTo>
                    <a:pt x="223266" y="188595"/>
                    <a:pt x="225044" y="189103"/>
                    <a:pt x="226695" y="190246"/>
                  </a:cubicBezTo>
                  <a:cubicBezTo>
                    <a:pt x="228219" y="191389"/>
                    <a:pt x="229616" y="193294"/>
                    <a:pt x="230886" y="195961"/>
                  </a:cubicBezTo>
                  <a:cubicBezTo>
                    <a:pt x="232029" y="198628"/>
                    <a:pt x="232918" y="202184"/>
                    <a:pt x="233553" y="206629"/>
                  </a:cubicBezTo>
                  <a:cubicBezTo>
                    <a:pt x="234061" y="211201"/>
                    <a:pt x="234315" y="216662"/>
                    <a:pt x="234315" y="223393"/>
                  </a:cubicBezTo>
                  <a:cubicBezTo>
                    <a:pt x="234315" y="230124"/>
                    <a:pt x="234061" y="235712"/>
                    <a:pt x="233553" y="240157"/>
                  </a:cubicBezTo>
                  <a:cubicBezTo>
                    <a:pt x="232918" y="244602"/>
                    <a:pt x="232029" y="248285"/>
                    <a:pt x="230886" y="251206"/>
                  </a:cubicBezTo>
                  <a:cubicBezTo>
                    <a:pt x="229616" y="254127"/>
                    <a:pt x="228219" y="256159"/>
                    <a:pt x="226695" y="257429"/>
                  </a:cubicBezTo>
                  <a:cubicBezTo>
                    <a:pt x="225044" y="258572"/>
                    <a:pt x="223266" y="259207"/>
                    <a:pt x="221361" y="259207"/>
                  </a:cubicBezTo>
                  <a:lnTo>
                    <a:pt x="88392" y="259207"/>
                  </a:lnTo>
                  <a:lnTo>
                    <a:pt x="88392" y="420624"/>
                  </a:lnTo>
                  <a:cubicBezTo>
                    <a:pt x="88392" y="423164"/>
                    <a:pt x="87630" y="425196"/>
                    <a:pt x="86360" y="426974"/>
                  </a:cubicBezTo>
                  <a:cubicBezTo>
                    <a:pt x="84963" y="428752"/>
                    <a:pt x="82550" y="430276"/>
                    <a:pt x="79121" y="431546"/>
                  </a:cubicBezTo>
                  <a:cubicBezTo>
                    <a:pt x="75692" y="432816"/>
                    <a:pt x="71120" y="433705"/>
                    <a:pt x="65532" y="434340"/>
                  </a:cubicBezTo>
                  <a:cubicBezTo>
                    <a:pt x="60071" y="435102"/>
                    <a:pt x="52832" y="435356"/>
                    <a:pt x="44196" y="435356"/>
                  </a:cubicBezTo>
                  <a:cubicBezTo>
                    <a:pt x="35687" y="435356"/>
                    <a:pt x="28575" y="435102"/>
                    <a:pt x="22860" y="434340"/>
                  </a:cubicBezTo>
                  <a:cubicBezTo>
                    <a:pt x="17145" y="433705"/>
                    <a:pt x="12700" y="432816"/>
                    <a:pt x="9271" y="431546"/>
                  </a:cubicBezTo>
                  <a:cubicBezTo>
                    <a:pt x="5969" y="430276"/>
                    <a:pt x="3556" y="428752"/>
                    <a:pt x="2159" y="426974"/>
                  </a:cubicBezTo>
                  <a:cubicBezTo>
                    <a:pt x="635" y="425196"/>
                    <a:pt x="0" y="423164"/>
                    <a:pt x="0" y="420624"/>
                  </a:cubicBezTo>
                  <a:lnTo>
                    <a:pt x="0" y="27813"/>
                  </a:lnTo>
                  <a:cubicBezTo>
                    <a:pt x="0" y="18034"/>
                    <a:pt x="2413" y="10922"/>
                    <a:pt x="7493" y="6604"/>
                  </a:cubicBezTo>
                  <a:cubicBezTo>
                    <a:pt x="12573" y="2286"/>
                    <a:pt x="18669" y="0"/>
                    <a:pt x="26035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04" name="Shape 167">
              <a:extLst>
                <a:ext uri="{FF2B5EF4-FFF2-40B4-BE49-F238E27FC236}">
                  <a16:creationId xmlns:a16="http://schemas.microsoft.com/office/drawing/2014/main" id="{E8B4E3E3-A227-AA49-A81A-5C261AEBC1E2}"/>
                </a:ext>
              </a:extLst>
            </p:cNvPr>
            <p:cNvSpPr/>
            <p:nvPr/>
          </p:nvSpPr>
          <p:spPr>
            <a:xfrm>
              <a:off x="4382897" y="779526"/>
              <a:ext cx="205105" cy="448372"/>
            </a:xfrm>
            <a:custGeom>
              <a:avLst/>
              <a:gdLst/>
              <a:ahLst/>
              <a:cxnLst/>
              <a:rect l="0" t="0" r="0" b="0"/>
              <a:pathLst>
                <a:path w="205105" h="448372">
                  <a:moveTo>
                    <a:pt x="4191" y="0"/>
                  </a:moveTo>
                  <a:cubicBezTo>
                    <a:pt x="36957" y="0"/>
                    <a:pt x="65913" y="4318"/>
                    <a:pt x="91059" y="13081"/>
                  </a:cubicBezTo>
                  <a:cubicBezTo>
                    <a:pt x="116205" y="21717"/>
                    <a:pt x="137160" y="35179"/>
                    <a:pt x="154051" y="53213"/>
                  </a:cubicBezTo>
                  <a:cubicBezTo>
                    <a:pt x="170815" y="71247"/>
                    <a:pt x="183642" y="94107"/>
                    <a:pt x="192151" y="121666"/>
                  </a:cubicBezTo>
                  <a:cubicBezTo>
                    <a:pt x="200787" y="149225"/>
                    <a:pt x="205105" y="181864"/>
                    <a:pt x="205105" y="219329"/>
                  </a:cubicBezTo>
                  <a:cubicBezTo>
                    <a:pt x="205105" y="255270"/>
                    <a:pt x="200660" y="287401"/>
                    <a:pt x="191643" y="315722"/>
                  </a:cubicBezTo>
                  <a:cubicBezTo>
                    <a:pt x="182753" y="344170"/>
                    <a:pt x="169418" y="368173"/>
                    <a:pt x="151892" y="387858"/>
                  </a:cubicBezTo>
                  <a:cubicBezTo>
                    <a:pt x="134239" y="407670"/>
                    <a:pt x="112395" y="422783"/>
                    <a:pt x="86360" y="433070"/>
                  </a:cubicBezTo>
                  <a:cubicBezTo>
                    <a:pt x="73343" y="438277"/>
                    <a:pt x="59309" y="442182"/>
                    <a:pt x="44260" y="444786"/>
                  </a:cubicBezTo>
                  <a:lnTo>
                    <a:pt x="0" y="448372"/>
                  </a:lnTo>
                  <a:lnTo>
                    <a:pt x="0" y="375930"/>
                  </a:lnTo>
                  <a:lnTo>
                    <a:pt x="28591" y="373015"/>
                  </a:lnTo>
                  <a:cubicBezTo>
                    <a:pt x="37624" y="370999"/>
                    <a:pt x="45784" y="367983"/>
                    <a:pt x="53086" y="363982"/>
                  </a:cubicBezTo>
                  <a:cubicBezTo>
                    <a:pt x="67564" y="355981"/>
                    <a:pt x="79248" y="345059"/>
                    <a:pt x="88265" y="331216"/>
                  </a:cubicBezTo>
                  <a:cubicBezTo>
                    <a:pt x="97155" y="317373"/>
                    <a:pt x="103505" y="301244"/>
                    <a:pt x="107188" y="282829"/>
                  </a:cubicBezTo>
                  <a:cubicBezTo>
                    <a:pt x="110871" y="264414"/>
                    <a:pt x="112649" y="244729"/>
                    <a:pt x="112649" y="224028"/>
                  </a:cubicBezTo>
                  <a:cubicBezTo>
                    <a:pt x="112649" y="201295"/>
                    <a:pt x="110871" y="180467"/>
                    <a:pt x="107315" y="161925"/>
                  </a:cubicBezTo>
                  <a:cubicBezTo>
                    <a:pt x="103759" y="143256"/>
                    <a:pt x="97663" y="127254"/>
                    <a:pt x="89027" y="114046"/>
                  </a:cubicBezTo>
                  <a:cubicBezTo>
                    <a:pt x="80518" y="100711"/>
                    <a:pt x="68961" y="90424"/>
                    <a:pt x="54737" y="83185"/>
                  </a:cubicBezTo>
                  <a:cubicBezTo>
                    <a:pt x="40386" y="75946"/>
                    <a:pt x="22606" y="72263"/>
                    <a:pt x="1143" y="72263"/>
                  </a:cubicBezTo>
                  <a:lnTo>
                    <a:pt x="0" y="72381"/>
                  </a:lnTo>
                  <a:lnTo>
                    <a:pt x="0" y="339"/>
                  </a:lnTo>
                  <a:lnTo>
                    <a:pt x="4191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05" name="Shape 168">
              <a:extLst>
                <a:ext uri="{FF2B5EF4-FFF2-40B4-BE49-F238E27FC236}">
                  <a16:creationId xmlns:a16="http://schemas.microsoft.com/office/drawing/2014/main" id="{635D66C1-5595-104B-B3E6-B08C55C68F6D}"/>
                </a:ext>
              </a:extLst>
            </p:cNvPr>
            <p:cNvSpPr/>
            <p:nvPr/>
          </p:nvSpPr>
          <p:spPr>
            <a:xfrm>
              <a:off x="5617210" y="787408"/>
              <a:ext cx="173482" cy="435094"/>
            </a:xfrm>
            <a:custGeom>
              <a:avLst/>
              <a:gdLst/>
              <a:ahLst/>
              <a:cxnLst/>
              <a:rect l="0" t="0" r="0" b="0"/>
              <a:pathLst>
                <a:path w="173482" h="435094">
                  <a:moveTo>
                    <a:pt x="0" y="0"/>
                  </a:moveTo>
                  <a:lnTo>
                    <a:pt x="18415" y="500"/>
                  </a:lnTo>
                  <a:cubicBezTo>
                    <a:pt x="25781" y="881"/>
                    <a:pt x="32512" y="1516"/>
                    <a:pt x="38481" y="2151"/>
                  </a:cubicBezTo>
                  <a:cubicBezTo>
                    <a:pt x="55880" y="4564"/>
                    <a:pt x="71628" y="8882"/>
                    <a:pt x="85598" y="14851"/>
                  </a:cubicBezTo>
                  <a:cubicBezTo>
                    <a:pt x="99568" y="20947"/>
                    <a:pt x="111379" y="28821"/>
                    <a:pt x="121031" y="38473"/>
                  </a:cubicBezTo>
                  <a:cubicBezTo>
                    <a:pt x="130810" y="48252"/>
                    <a:pt x="138176" y="59682"/>
                    <a:pt x="143383" y="73017"/>
                  </a:cubicBezTo>
                  <a:cubicBezTo>
                    <a:pt x="148463" y="86225"/>
                    <a:pt x="151003" y="101465"/>
                    <a:pt x="151003" y="118737"/>
                  </a:cubicBezTo>
                  <a:cubicBezTo>
                    <a:pt x="151003" y="133215"/>
                    <a:pt x="149225" y="146423"/>
                    <a:pt x="145542" y="158361"/>
                  </a:cubicBezTo>
                  <a:cubicBezTo>
                    <a:pt x="141859" y="170299"/>
                    <a:pt x="136398" y="180967"/>
                    <a:pt x="129286" y="190365"/>
                  </a:cubicBezTo>
                  <a:cubicBezTo>
                    <a:pt x="122174" y="199763"/>
                    <a:pt x="113284" y="207891"/>
                    <a:pt x="102870" y="214749"/>
                  </a:cubicBezTo>
                  <a:cubicBezTo>
                    <a:pt x="92329" y="221734"/>
                    <a:pt x="80391" y="227322"/>
                    <a:pt x="66929" y="231513"/>
                  </a:cubicBezTo>
                  <a:cubicBezTo>
                    <a:pt x="73406" y="234688"/>
                    <a:pt x="79502" y="238498"/>
                    <a:pt x="85217" y="242943"/>
                  </a:cubicBezTo>
                  <a:cubicBezTo>
                    <a:pt x="90932" y="247388"/>
                    <a:pt x="96266" y="252849"/>
                    <a:pt x="101346" y="259199"/>
                  </a:cubicBezTo>
                  <a:cubicBezTo>
                    <a:pt x="106299" y="265549"/>
                    <a:pt x="111125" y="272788"/>
                    <a:pt x="115570" y="280916"/>
                  </a:cubicBezTo>
                  <a:cubicBezTo>
                    <a:pt x="120015" y="289044"/>
                    <a:pt x="124333" y="298315"/>
                    <a:pt x="128651" y="308602"/>
                  </a:cubicBezTo>
                  <a:lnTo>
                    <a:pt x="165100" y="393946"/>
                  </a:lnTo>
                  <a:cubicBezTo>
                    <a:pt x="168402" y="402455"/>
                    <a:pt x="170688" y="408551"/>
                    <a:pt x="171831" y="412488"/>
                  </a:cubicBezTo>
                  <a:cubicBezTo>
                    <a:pt x="172974" y="416425"/>
                    <a:pt x="173482" y="419473"/>
                    <a:pt x="173482" y="421759"/>
                  </a:cubicBezTo>
                  <a:cubicBezTo>
                    <a:pt x="173482" y="424172"/>
                    <a:pt x="172974" y="426204"/>
                    <a:pt x="172085" y="427982"/>
                  </a:cubicBezTo>
                  <a:cubicBezTo>
                    <a:pt x="171196" y="429633"/>
                    <a:pt x="169164" y="431030"/>
                    <a:pt x="165735" y="432046"/>
                  </a:cubicBezTo>
                  <a:cubicBezTo>
                    <a:pt x="162433" y="433189"/>
                    <a:pt x="157480" y="433951"/>
                    <a:pt x="151003" y="434459"/>
                  </a:cubicBezTo>
                  <a:cubicBezTo>
                    <a:pt x="144526" y="434840"/>
                    <a:pt x="135763" y="435094"/>
                    <a:pt x="124587" y="435094"/>
                  </a:cubicBezTo>
                  <a:cubicBezTo>
                    <a:pt x="115189" y="435094"/>
                    <a:pt x="107696" y="434840"/>
                    <a:pt x="102108" y="434459"/>
                  </a:cubicBezTo>
                  <a:cubicBezTo>
                    <a:pt x="96520" y="433951"/>
                    <a:pt x="92202" y="433189"/>
                    <a:pt x="88900" y="431919"/>
                  </a:cubicBezTo>
                  <a:cubicBezTo>
                    <a:pt x="85725" y="430776"/>
                    <a:pt x="83439" y="429125"/>
                    <a:pt x="82042" y="427220"/>
                  </a:cubicBezTo>
                  <a:cubicBezTo>
                    <a:pt x="80772" y="425315"/>
                    <a:pt x="79629" y="423029"/>
                    <a:pt x="78740" y="420362"/>
                  </a:cubicBezTo>
                  <a:lnTo>
                    <a:pt x="39878" y="323588"/>
                  </a:lnTo>
                  <a:cubicBezTo>
                    <a:pt x="35179" y="312666"/>
                    <a:pt x="30607" y="303014"/>
                    <a:pt x="26162" y="294505"/>
                  </a:cubicBezTo>
                  <a:cubicBezTo>
                    <a:pt x="21717" y="285996"/>
                    <a:pt x="16637" y="278884"/>
                    <a:pt x="11176" y="273169"/>
                  </a:cubicBezTo>
                  <a:lnTo>
                    <a:pt x="0" y="265593"/>
                  </a:lnTo>
                  <a:lnTo>
                    <a:pt x="0" y="187941"/>
                  </a:lnTo>
                  <a:lnTo>
                    <a:pt x="17780" y="185539"/>
                  </a:lnTo>
                  <a:cubicBezTo>
                    <a:pt x="27178" y="182491"/>
                    <a:pt x="34925" y="178173"/>
                    <a:pt x="41148" y="172712"/>
                  </a:cubicBezTo>
                  <a:cubicBezTo>
                    <a:pt x="47498" y="167251"/>
                    <a:pt x="52197" y="160774"/>
                    <a:pt x="55245" y="153154"/>
                  </a:cubicBezTo>
                  <a:cubicBezTo>
                    <a:pt x="58420" y="145534"/>
                    <a:pt x="59944" y="137152"/>
                    <a:pt x="59944" y="127754"/>
                  </a:cubicBezTo>
                  <a:cubicBezTo>
                    <a:pt x="59944" y="113403"/>
                    <a:pt x="56769" y="101338"/>
                    <a:pt x="50292" y="91559"/>
                  </a:cubicBezTo>
                  <a:cubicBezTo>
                    <a:pt x="43815" y="81780"/>
                    <a:pt x="33147" y="74795"/>
                    <a:pt x="18415" y="70731"/>
                  </a:cubicBezTo>
                  <a:cubicBezTo>
                    <a:pt x="13970" y="69715"/>
                    <a:pt x="8890" y="68826"/>
                    <a:pt x="3175" y="68064"/>
                  </a:cubicBezTo>
                  <a:lnTo>
                    <a:pt x="0" y="6792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06" name="Shape 169">
              <a:extLst>
                <a:ext uri="{FF2B5EF4-FFF2-40B4-BE49-F238E27FC236}">
                  <a16:creationId xmlns:a16="http://schemas.microsoft.com/office/drawing/2014/main" id="{050C6F70-DC4A-3F42-8AE1-7BE04494FCD8}"/>
                </a:ext>
              </a:extLst>
            </p:cNvPr>
            <p:cNvSpPr/>
            <p:nvPr/>
          </p:nvSpPr>
          <p:spPr>
            <a:xfrm>
              <a:off x="5817108" y="785262"/>
              <a:ext cx="195072" cy="437240"/>
            </a:xfrm>
            <a:custGeom>
              <a:avLst/>
              <a:gdLst/>
              <a:ahLst/>
              <a:cxnLst/>
              <a:rect l="0" t="0" r="0" b="0"/>
              <a:pathLst>
                <a:path w="195072" h="437240">
                  <a:moveTo>
                    <a:pt x="195072" y="0"/>
                  </a:moveTo>
                  <a:lnTo>
                    <a:pt x="195072" y="84688"/>
                  </a:lnTo>
                  <a:lnTo>
                    <a:pt x="194945" y="84688"/>
                  </a:lnTo>
                  <a:lnTo>
                    <a:pt x="133604" y="268838"/>
                  </a:lnTo>
                  <a:lnTo>
                    <a:pt x="195072" y="268838"/>
                  </a:lnTo>
                  <a:lnTo>
                    <a:pt x="195072" y="336529"/>
                  </a:lnTo>
                  <a:lnTo>
                    <a:pt x="114173" y="336529"/>
                  </a:lnTo>
                  <a:lnTo>
                    <a:pt x="86741" y="421238"/>
                  </a:lnTo>
                  <a:cubicBezTo>
                    <a:pt x="85852" y="424286"/>
                    <a:pt x="84709" y="426953"/>
                    <a:pt x="83185" y="429112"/>
                  </a:cubicBezTo>
                  <a:cubicBezTo>
                    <a:pt x="81788" y="431144"/>
                    <a:pt x="79502" y="432922"/>
                    <a:pt x="76200" y="434065"/>
                  </a:cubicBezTo>
                  <a:cubicBezTo>
                    <a:pt x="73025" y="435335"/>
                    <a:pt x="68326" y="436097"/>
                    <a:pt x="62484" y="436605"/>
                  </a:cubicBezTo>
                  <a:cubicBezTo>
                    <a:pt x="56515" y="436986"/>
                    <a:pt x="48768" y="437240"/>
                    <a:pt x="39243" y="437240"/>
                  </a:cubicBezTo>
                  <a:cubicBezTo>
                    <a:pt x="28956" y="437240"/>
                    <a:pt x="20955" y="436986"/>
                    <a:pt x="15113" y="436224"/>
                  </a:cubicBezTo>
                  <a:cubicBezTo>
                    <a:pt x="9271" y="435589"/>
                    <a:pt x="5207" y="433938"/>
                    <a:pt x="3048" y="431398"/>
                  </a:cubicBezTo>
                  <a:cubicBezTo>
                    <a:pt x="762" y="428858"/>
                    <a:pt x="0" y="425175"/>
                    <a:pt x="635" y="420476"/>
                  </a:cubicBezTo>
                  <a:cubicBezTo>
                    <a:pt x="1397" y="415777"/>
                    <a:pt x="3048" y="409554"/>
                    <a:pt x="5715" y="401807"/>
                  </a:cubicBezTo>
                  <a:lnTo>
                    <a:pt x="139319" y="17378"/>
                  </a:lnTo>
                  <a:cubicBezTo>
                    <a:pt x="140716" y="13568"/>
                    <a:pt x="142240" y="10520"/>
                    <a:pt x="144018" y="8107"/>
                  </a:cubicBezTo>
                  <a:cubicBezTo>
                    <a:pt x="145796" y="5821"/>
                    <a:pt x="148590" y="4043"/>
                    <a:pt x="152527" y="2773"/>
                  </a:cubicBezTo>
                  <a:cubicBezTo>
                    <a:pt x="156464" y="1503"/>
                    <a:pt x="161925" y="741"/>
                    <a:pt x="168783" y="487"/>
                  </a:cubicBezTo>
                  <a:lnTo>
                    <a:pt x="195072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07" name="Shape 170">
              <a:extLst>
                <a:ext uri="{FF2B5EF4-FFF2-40B4-BE49-F238E27FC236}">
                  <a16:creationId xmlns:a16="http://schemas.microsoft.com/office/drawing/2014/main" id="{A69553C6-38A2-7C4E-A641-70F637746EFB}"/>
                </a:ext>
              </a:extLst>
            </p:cNvPr>
            <p:cNvSpPr/>
            <p:nvPr/>
          </p:nvSpPr>
          <p:spPr>
            <a:xfrm>
              <a:off x="6270879" y="787146"/>
              <a:ext cx="178245" cy="433324"/>
            </a:xfrm>
            <a:custGeom>
              <a:avLst/>
              <a:gdLst/>
              <a:ahLst/>
              <a:cxnLst/>
              <a:rect l="0" t="0" r="0" b="0"/>
              <a:pathLst>
                <a:path w="178245" h="433324">
                  <a:moveTo>
                    <a:pt x="26035" y="0"/>
                  </a:moveTo>
                  <a:lnTo>
                    <a:pt x="137287" y="0"/>
                  </a:lnTo>
                  <a:lnTo>
                    <a:pt x="178245" y="2611"/>
                  </a:lnTo>
                  <a:lnTo>
                    <a:pt x="178245" y="74403"/>
                  </a:lnTo>
                  <a:lnTo>
                    <a:pt x="168878" y="71771"/>
                  </a:lnTo>
                  <a:cubicBezTo>
                    <a:pt x="157956" y="69977"/>
                    <a:pt x="145733" y="69088"/>
                    <a:pt x="132207" y="69088"/>
                  </a:cubicBezTo>
                  <a:lnTo>
                    <a:pt x="87630" y="69088"/>
                  </a:lnTo>
                  <a:lnTo>
                    <a:pt x="87630" y="363728"/>
                  </a:lnTo>
                  <a:lnTo>
                    <a:pt x="133604" y="363728"/>
                  </a:lnTo>
                  <a:cubicBezTo>
                    <a:pt x="145669" y="363728"/>
                    <a:pt x="156782" y="362934"/>
                    <a:pt x="166942" y="361362"/>
                  </a:cubicBezTo>
                  <a:lnTo>
                    <a:pt x="178245" y="358485"/>
                  </a:lnTo>
                  <a:lnTo>
                    <a:pt x="178245" y="430483"/>
                  </a:lnTo>
                  <a:lnTo>
                    <a:pt x="129540" y="433324"/>
                  </a:lnTo>
                  <a:lnTo>
                    <a:pt x="26035" y="433324"/>
                  </a:lnTo>
                  <a:cubicBezTo>
                    <a:pt x="18669" y="433324"/>
                    <a:pt x="12573" y="431165"/>
                    <a:pt x="7493" y="426847"/>
                  </a:cubicBezTo>
                  <a:cubicBezTo>
                    <a:pt x="2413" y="422529"/>
                    <a:pt x="0" y="415417"/>
                    <a:pt x="0" y="405638"/>
                  </a:cubicBezTo>
                  <a:lnTo>
                    <a:pt x="0" y="27813"/>
                  </a:lnTo>
                  <a:cubicBezTo>
                    <a:pt x="0" y="18034"/>
                    <a:pt x="2413" y="10922"/>
                    <a:pt x="7493" y="6604"/>
                  </a:cubicBezTo>
                  <a:cubicBezTo>
                    <a:pt x="12573" y="2286"/>
                    <a:pt x="18669" y="0"/>
                    <a:pt x="26035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08" name="Shape 171">
              <a:extLst>
                <a:ext uri="{FF2B5EF4-FFF2-40B4-BE49-F238E27FC236}">
                  <a16:creationId xmlns:a16="http://schemas.microsoft.com/office/drawing/2014/main" id="{A1E483FC-B616-554C-A807-3011E224B30C}"/>
                </a:ext>
              </a:extLst>
            </p:cNvPr>
            <p:cNvSpPr/>
            <p:nvPr/>
          </p:nvSpPr>
          <p:spPr>
            <a:xfrm>
              <a:off x="6012180" y="785241"/>
              <a:ext cx="204724" cy="437261"/>
            </a:xfrm>
            <a:custGeom>
              <a:avLst/>
              <a:gdLst/>
              <a:ahLst/>
              <a:cxnLst/>
              <a:rect l="0" t="0" r="0" b="0"/>
              <a:pathLst>
                <a:path w="204724" h="437261">
                  <a:moveTo>
                    <a:pt x="1143" y="0"/>
                  </a:moveTo>
                  <a:cubicBezTo>
                    <a:pt x="14351" y="0"/>
                    <a:pt x="24892" y="127"/>
                    <a:pt x="32639" y="508"/>
                  </a:cubicBezTo>
                  <a:cubicBezTo>
                    <a:pt x="40513" y="762"/>
                    <a:pt x="46609" y="1524"/>
                    <a:pt x="50927" y="2794"/>
                  </a:cubicBezTo>
                  <a:cubicBezTo>
                    <a:pt x="55245" y="4064"/>
                    <a:pt x="58420" y="5842"/>
                    <a:pt x="60325" y="8382"/>
                  </a:cubicBezTo>
                  <a:cubicBezTo>
                    <a:pt x="62230" y="10795"/>
                    <a:pt x="63754" y="14097"/>
                    <a:pt x="65151" y="18415"/>
                  </a:cubicBezTo>
                  <a:lnTo>
                    <a:pt x="199136" y="402463"/>
                  </a:lnTo>
                  <a:cubicBezTo>
                    <a:pt x="201803" y="410464"/>
                    <a:pt x="203454" y="416814"/>
                    <a:pt x="204089" y="421513"/>
                  </a:cubicBezTo>
                  <a:cubicBezTo>
                    <a:pt x="204724" y="426212"/>
                    <a:pt x="203835" y="429768"/>
                    <a:pt x="201422" y="432054"/>
                  </a:cubicBezTo>
                  <a:cubicBezTo>
                    <a:pt x="199009" y="434467"/>
                    <a:pt x="194564" y="435864"/>
                    <a:pt x="188341" y="436499"/>
                  </a:cubicBezTo>
                  <a:cubicBezTo>
                    <a:pt x="182118" y="437007"/>
                    <a:pt x="173482" y="437261"/>
                    <a:pt x="162560" y="437261"/>
                  </a:cubicBezTo>
                  <a:cubicBezTo>
                    <a:pt x="151257" y="437261"/>
                    <a:pt x="142367" y="437134"/>
                    <a:pt x="136017" y="436753"/>
                  </a:cubicBezTo>
                  <a:cubicBezTo>
                    <a:pt x="129540" y="436499"/>
                    <a:pt x="124714" y="435737"/>
                    <a:pt x="121412" y="434721"/>
                  </a:cubicBezTo>
                  <a:cubicBezTo>
                    <a:pt x="118110" y="433832"/>
                    <a:pt x="115697" y="432435"/>
                    <a:pt x="114427" y="430530"/>
                  </a:cubicBezTo>
                  <a:cubicBezTo>
                    <a:pt x="113030" y="428752"/>
                    <a:pt x="111887" y="426466"/>
                    <a:pt x="110998" y="423545"/>
                  </a:cubicBezTo>
                  <a:lnTo>
                    <a:pt x="81915" y="336550"/>
                  </a:lnTo>
                  <a:lnTo>
                    <a:pt x="0" y="336550"/>
                  </a:lnTo>
                  <a:lnTo>
                    <a:pt x="0" y="268859"/>
                  </a:lnTo>
                  <a:lnTo>
                    <a:pt x="61468" y="268859"/>
                  </a:lnTo>
                  <a:lnTo>
                    <a:pt x="127" y="84709"/>
                  </a:lnTo>
                  <a:lnTo>
                    <a:pt x="0" y="84709"/>
                  </a:lnTo>
                  <a:lnTo>
                    <a:pt x="0" y="21"/>
                  </a:lnTo>
                  <a:lnTo>
                    <a:pt x="1143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09" name="Shape 172">
              <a:extLst>
                <a:ext uri="{FF2B5EF4-FFF2-40B4-BE49-F238E27FC236}">
                  <a16:creationId xmlns:a16="http://schemas.microsoft.com/office/drawing/2014/main" id="{15C42602-5CE5-B94A-9667-81352C508C9C}"/>
                </a:ext>
              </a:extLst>
            </p:cNvPr>
            <p:cNvSpPr/>
            <p:nvPr/>
          </p:nvSpPr>
          <p:spPr>
            <a:xfrm>
              <a:off x="6449124" y="789758"/>
              <a:ext cx="181673" cy="427871"/>
            </a:xfrm>
            <a:custGeom>
              <a:avLst/>
              <a:gdLst/>
              <a:ahLst/>
              <a:cxnLst/>
              <a:rect l="0" t="0" r="0" b="0"/>
              <a:pathLst>
                <a:path w="181673" h="427871">
                  <a:moveTo>
                    <a:pt x="0" y="0"/>
                  </a:moveTo>
                  <a:lnTo>
                    <a:pt x="12573" y="802"/>
                  </a:lnTo>
                  <a:cubicBezTo>
                    <a:pt x="28956" y="3072"/>
                    <a:pt x="43879" y="6469"/>
                    <a:pt x="57341" y="10977"/>
                  </a:cubicBezTo>
                  <a:cubicBezTo>
                    <a:pt x="84138" y="19995"/>
                    <a:pt x="106870" y="33457"/>
                    <a:pt x="125285" y="51237"/>
                  </a:cubicBezTo>
                  <a:cubicBezTo>
                    <a:pt x="143701" y="68889"/>
                    <a:pt x="157670" y="90860"/>
                    <a:pt x="167322" y="117022"/>
                  </a:cubicBezTo>
                  <a:cubicBezTo>
                    <a:pt x="176847" y="143058"/>
                    <a:pt x="181673" y="173410"/>
                    <a:pt x="181673" y="207701"/>
                  </a:cubicBezTo>
                  <a:cubicBezTo>
                    <a:pt x="181673" y="247452"/>
                    <a:pt x="176467" y="281488"/>
                    <a:pt x="166180" y="309682"/>
                  </a:cubicBezTo>
                  <a:cubicBezTo>
                    <a:pt x="155766" y="338002"/>
                    <a:pt x="140780" y="360989"/>
                    <a:pt x="121476" y="378896"/>
                  </a:cubicBezTo>
                  <a:cubicBezTo>
                    <a:pt x="102045" y="396677"/>
                    <a:pt x="78422" y="409884"/>
                    <a:pt x="50610" y="418266"/>
                  </a:cubicBezTo>
                  <a:cubicBezTo>
                    <a:pt x="36703" y="422394"/>
                    <a:pt x="21463" y="425505"/>
                    <a:pt x="4906" y="427585"/>
                  </a:cubicBezTo>
                  <a:lnTo>
                    <a:pt x="0" y="427871"/>
                  </a:lnTo>
                  <a:lnTo>
                    <a:pt x="0" y="355873"/>
                  </a:lnTo>
                  <a:lnTo>
                    <a:pt x="16320" y="351719"/>
                  </a:lnTo>
                  <a:cubicBezTo>
                    <a:pt x="32830" y="345496"/>
                    <a:pt x="46546" y="336097"/>
                    <a:pt x="57595" y="323397"/>
                  </a:cubicBezTo>
                  <a:cubicBezTo>
                    <a:pt x="68644" y="310825"/>
                    <a:pt x="76898" y="295203"/>
                    <a:pt x="82359" y="276408"/>
                  </a:cubicBezTo>
                  <a:cubicBezTo>
                    <a:pt x="87820" y="257612"/>
                    <a:pt x="90615" y="235767"/>
                    <a:pt x="90615" y="210748"/>
                  </a:cubicBezTo>
                  <a:cubicBezTo>
                    <a:pt x="90615" y="190175"/>
                    <a:pt x="88202" y="171125"/>
                    <a:pt x="83376" y="153471"/>
                  </a:cubicBezTo>
                  <a:cubicBezTo>
                    <a:pt x="78549" y="135819"/>
                    <a:pt x="70930" y="120578"/>
                    <a:pt x="60261" y="107625"/>
                  </a:cubicBezTo>
                  <a:cubicBezTo>
                    <a:pt x="49721" y="94671"/>
                    <a:pt x="36132" y="84510"/>
                    <a:pt x="19495" y="77271"/>
                  </a:cubicBezTo>
                  <a:lnTo>
                    <a:pt x="0" y="7179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10" name="Shape 173">
              <a:extLst>
                <a:ext uri="{FF2B5EF4-FFF2-40B4-BE49-F238E27FC236}">
                  <a16:creationId xmlns:a16="http://schemas.microsoft.com/office/drawing/2014/main" id="{71154C88-4FD3-DC41-B9C4-54252A3DD450}"/>
                </a:ext>
              </a:extLst>
            </p:cNvPr>
            <p:cNvSpPr/>
            <p:nvPr/>
          </p:nvSpPr>
          <p:spPr>
            <a:xfrm>
              <a:off x="6843395" y="787146"/>
              <a:ext cx="331470" cy="435356"/>
            </a:xfrm>
            <a:custGeom>
              <a:avLst/>
              <a:gdLst/>
              <a:ahLst/>
              <a:cxnLst/>
              <a:rect l="0" t="0" r="0" b="0"/>
              <a:pathLst>
                <a:path w="331470" h="435356">
                  <a:moveTo>
                    <a:pt x="12954" y="0"/>
                  </a:moveTo>
                  <a:lnTo>
                    <a:pt x="318389" y="0"/>
                  </a:lnTo>
                  <a:cubicBezTo>
                    <a:pt x="320422" y="0"/>
                    <a:pt x="322199" y="635"/>
                    <a:pt x="323977" y="1905"/>
                  </a:cubicBezTo>
                  <a:cubicBezTo>
                    <a:pt x="325628" y="3175"/>
                    <a:pt x="327025" y="5080"/>
                    <a:pt x="328168" y="7874"/>
                  </a:cubicBezTo>
                  <a:cubicBezTo>
                    <a:pt x="329185" y="10668"/>
                    <a:pt x="330074" y="14478"/>
                    <a:pt x="330581" y="19177"/>
                  </a:cubicBezTo>
                  <a:cubicBezTo>
                    <a:pt x="331216" y="23876"/>
                    <a:pt x="331470" y="29591"/>
                    <a:pt x="331470" y="36195"/>
                  </a:cubicBezTo>
                  <a:cubicBezTo>
                    <a:pt x="331470" y="42672"/>
                    <a:pt x="331216" y="48260"/>
                    <a:pt x="330581" y="52832"/>
                  </a:cubicBezTo>
                  <a:cubicBezTo>
                    <a:pt x="330074" y="57404"/>
                    <a:pt x="329185" y="61087"/>
                    <a:pt x="328168" y="63881"/>
                  </a:cubicBezTo>
                  <a:cubicBezTo>
                    <a:pt x="327025" y="66675"/>
                    <a:pt x="325628" y="68707"/>
                    <a:pt x="323977" y="70104"/>
                  </a:cubicBezTo>
                  <a:cubicBezTo>
                    <a:pt x="322199" y="71374"/>
                    <a:pt x="320422" y="72009"/>
                    <a:pt x="318389" y="72009"/>
                  </a:cubicBezTo>
                  <a:lnTo>
                    <a:pt x="209931" y="72009"/>
                  </a:lnTo>
                  <a:lnTo>
                    <a:pt x="209931" y="421259"/>
                  </a:lnTo>
                  <a:cubicBezTo>
                    <a:pt x="209931" y="423545"/>
                    <a:pt x="209169" y="425577"/>
                    <a:pt x="207773" y="427355"/>
                  </a:cubicBezTo>
                  <a:cubicBezTo>
                    <a:pt x="206249" y="429133"/>
                    <a:pt x="203836" y="430530"/>
                    <a:pt x="200534" y="431673"/>
                  </a:cubicBezTo>
                  <a:cubicBezTo>
                    <a:pt x="197231" y="432816"/>
                    <a:pt x="192660" y="433705"/>
                    <a:pt x="186944" y="434340"/>
                  </a:cubicBezTo>
                  <a:cubicBezTo>
                    <a:pt x="181229" y="435102"/>
                    <a:pt x="174244" y="435356"/>
                    <a:pt x="165736" y="435356"/>
                  </a:cubicBezTo>
                  <a:cubicBezTo>
                    <a:pt x="157226" y="435356"/>
                    <a:pt x="150114" y="435102"/>
                    <a:pt x="144399" y="434340"/>
                  </a:cubicBezTo>
                  <a:cubicBezTo>
                    <a:pt x="138685" y="433705"/>
                    <a:pt x="134239" y="432816"/>
                    <a:pt x="130811" y="431673"/>
                  </a:cubicBezTo>
                  <a:cubicBezTo>
                    <a:pt x="127509" y="430530"/>
                    <a:pt x="125095" y="429133"/>
                    <a:pt x="123699" y="427355"/>
                  </a:cubicBezTo>
                  <a:cubicBezTo>
                    <a:pt x="122174" y="425577"/>
                    <a:pt x="121539" y="423545"/>
                    <a:pt x="121539" y="421259"/>
                  </a:cubicBezTo>
                  <a:lnTo>
                    <a:pt x="121539" y="72009"/>
                  </a:lnTo>
                  <a:lnTo>
                    <a:pt x="12954" y="72009"/>
                  </a:lnTo>
                  <a:cubicBezTo>
                    <a:pt x="10795" y="72009"/>
                    <a:pt x="8890" y="71374"/>
                    <a:pt x="7366" y="70104"/>
                  </a:cubicBezTo>
                  <a:cubicBezTo>
                    <a:pt x="5715" y="68707"/>
                    <a:pt x="4445" y="66675"/>
                    <a:pt x="3302" y="63881"/>
                  </a:cubicBezTo>
                  <a:cubicBezTo>
                    <a:pt x="2160" y="61087"/>
                    <a:pt x="1398" y="57404"/>
                    <a:pt x="762" y="52832"/>
                  </a:cubicBezTo>
                  <a:cubicBezTo>
                    <a:pt x="254" y="48260"/>
                    <a:pt x="0" y="42672"/>
                    <a:pt x="0" y="36195"/>
                  </a:cubicBezTo>
                  <a:cubicBezTo>
                    <a:pt x="0" y="29591"/>
                    <a:pt x="254" y="23876"/>
                    <a:pt x="762" y="19177"/>
                  </a:cubicBezTo>
                  <a:cubicBezTo>
                    <a:pt x="1398" y="14478"/>
                    <a:pt x="2160" y="10668"/>
                    <a:pt x="3302" y="7874"/>
                  </a:cubicBezTo>
                  <a:cubicBezTo>
                    <a:pt x="4445" y="5080"/>
                    <a:pt x="5715" y="3175"/>
                    <a:pt x="7366" y="1905"/>
                  </a:cubicBezTo>
                  <a:cubicBezTo>
                    <a:pt x="8890" y="635"/>
                    <a:pt x="10795" y="0"/>
                    <a:pt x="12954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11" name="Shape 174">
              <a:extLst>
                <a:ext uri="{FF2B5EF4-FFF2-40B4-BE49-F238E27FC236}">
                  <a16:creationId xmlns:a16="http://schemas.microsoft.com/office/drawing/2014/main" id="{45261B65-0135-7D4D-8BB0-A2120395D234}"/>
                </a:ext>
              </a:extLst>
            </p:cNvPr>
            <p:cNvSpPr/>
            <p:nvPr/>
          </p:nvSpPr>
          <p:spPr>
            <a:xfrm>
              <a:off x="7224903" y="785241"/>
              <a:ext cx="88392" cy="437261"/>
            </a:xfrm>
            <a:custGeom>
              <a:avLst/>
              <a:gdLst/>
              <a:ahLst/>
              <a:cxnLst/>
              <a:rect l="0" t="0" r="0" b="0"/>
              <a:pathLst>
                <a:path w="88392" h="437261">
                  <a:moveTo>
                    <a:pt x="44196" y="0"/>
                  </a:moveTo>
                  <a:cubicBezTo>
                    <a:pt x="52832" y="0"/>
                    <a:pt x="60071" y="254"/>
                    <a:pt x="65532" y="1016"/>
                  </a:cubicBezTo>
                  <a:cubicBezTo>
                    <a:pt x="71120" y="1651"/>
                    <a:pt x="75692" y="2540"/>
                    <a:pt x="78994" y="3683"/>
                  </a:cubicBezTo>
                  <a:cubicBezTo>
                    <a:pt x="82296" y="4699"/>
                    <a:pt x="84709" y="6223"/>
                    <a:pt x="86233" y="8001"/>
                  </a:cubicBezTo>
                  <a:cubicBezTo>
                    <a:pt x="87630" y="9779"/>
                    <a:pt x="88392" y="11811"/>
                    <a:pt x="88392" y="13970"/>
                  </a:cubicBezTo>
                  <a:lnTo>
                    <a:pt x="88392" y="423164"/>
                  </a:lnTo>
                  <a:cubicBezTo>
                    <a:pt x="88392" y="425450"/>
                    <a:pt x="87630" y="427482"/>
                    <a:pt x="86233" y="429260"/>
                  </a:cubicBezTo>
                  <a:cubicBezTo>
                    <a:pt x="84709" y="431038"/>
                    <a:pt x="82296" y="432435"/>
                    <a:pt x="78994" y="433578"/>
                  </a:cubicBezTo>
                  <a:cubicBezTo>
                    <a:pt x="75692" y="434721"/>
                    <a:pt x="71120" y="435610"/>
                    <a:pt x="65532" y="436245"/>
                  </a:cubicBezTo>
                  <a:cubicBezTo>
                    <a:pt x="60071" y="437007"/>
                    <a:pt x="52832" y="437261"/>
                    <a:pt x="44196" y="437261"/>
                  </a:cubicBezTo>
                  <a:cubicBezTo>
                    <a:pt x="35687" y="437261"/>
                    <a:pt x="28575" y="437007"/>
                    <a:pt x="22860" y="436245"/>
                  </a:cubicBezTo>
                  <a:cubicBezTo>
                    <a:pt x="17145" y="435610"/>
                    <a:pt x="12700" y="434721"/>
                    <a:pt x="9271" y="433578"/>
                  </a:cubicBezTo>
                  <a:cubicBezTo>
                    <a:pt x="5969" y="432435"/>
                    <a:pt x="3556" y="431038"/>
                    <a:pt x="2159" y="429260"/>
                  </a:cubicBezTo>
                  <a:cubicBezTo>
                    <a:pt x="635" y="427482"/>
                    <a:pt x="0" y="425450"/>
                    <a:pt x="0" y="423164"/>
                  </a:cubicBezTo>
                  <a:lnTo>
                    <a:pt x="0" y="13970"/>
                  </a:lnTo>
                  <a:cubicBezTo>
                    <a:pt x="0" y="11811"/>
                    <a:pt x="635" y="9779"/>
                    <a:pt x="2159" y="8001"/>
                  </a:cubicBezTo>
                  <a:cubicBezTo>
                    <a:pt x="3556" y="6223"/>
                    <a:pt x="6096" y="4699"/>
                    <a:pt x="9525" y="3683"/>
                  </a:cubicBezTo>
                  <a:cubicBezTo>
                    <a:pt x="12953" y="2540"/>
                    <a:pt x="17526" y="1651"/>
                    <a:pt x="23114" y="1016"/>
                  </a:cubicBezTo>
                  <a:cubicBezTo>
                    <a:pt x="28702" y="254"/>
                    <a:pt x="35687" y="0"/>
                    <a:pt x="44196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12" name="Shape 175">
              <a:extLst>
                <a:ext uri="{FF2B5EF4-FFF2-40B4-BE49-F238E27FC236}">
                  <a16:creationId xmlns:a16="http://schemas.microsoft.com/office/drawing/2014/main" id="{809EE5CD-00BF-3247-8C70-A254BCA250C9}"/>
                </a:ext>
              </a:extLst>
            </p:cNvPr>
            <p:cNvSpPr/>
            <p:nvPr/>
          </p:nvSpPr>
          <p:spPr>
            <a:xfrm>
              <a:off x="6703695" y="785241"/>
              <a:ext cx="88392" cy="437261"/>
            </a:xfrm>
            <a:custGeom>
              <a:avLst/>
              <a:gdLst/>
              <a:ahLst/>
              <a:cxnLst/>
              <a:rect l="0" t="0" r="0" b="0"/>
              <a:pathLst>
                <a:path w="88392" h="437261">
                  <a:moveTo>
                    <a:pt x="44197" y="0"/>
                  </a:moveTo>
                  <a:cubicBezTo>
                    <a:pt x="52832" y="0"/>
                    <a:pt x="60072" y="254"/>
                    <a:pt x="65532" y="1016"/>
                  </a:cubicBezTo>
                  <a:cubicBezTo>
                    <a:pt x="71120" y="1651"/>
                    <a:pt x="75692" y="2540"/>
                    <a:pt x="78994" y="3683"/>
                  </a:cubicBezTo>
                  <a:cubicBezTo>
                    <a:pt x="82297" y="4699"/>
                    <a:pt x="84710" y="6223"/>
                    <a:pt x="86234" y="8001"/>
                  </a:cubicBezTo>
                  <a:cubicBezTo>
                    <a:pt x="87630" y="9779"/>
                    <a:pt x="88392" y="11811"/>
                    <a:pt x="88392" y="13970"/>
                  </a:cubicBezTo>
                  <a:lnTo>
                    <a:pt x="88392" y="423164"/>
                  </a:lnTo>
                  <a:cubicBezTo>
                    <a:pt x="88392" y="425450"/>
                    <a:pt x="87630" y="427482"/>
                    <a:pt x="86234" y="429260"/>
                  </a:cubicBezTo>
                  <a:cubicBezTo>
                    <a:pt x="84710" y="431038"/>
                    <a:pt x="82297" y="432435"/>
                    <a:pt x="78994" y="433578"/>
                  </a:cubicBezTo>
                  <a:cubicBezTo>
                    <a:pt x="75692" y="434721"/>
                    <a:pt x="71120" y="435610"/>
                    <a:pt x="65532" y="436245"/>
                  </a:cubicBezTo>
                  <a:cubicBezTo>
                    <a:pt x="60072" y="437007"/>
                    <a:pt x="52832" y="437261"/>
                    <a:pt x="44197" y="437261"/>
                  </a:cubicBezTo>
                  <a:cubicBezTo>
                    <a:pt x="35687" y="437261"/>
                    <a:pt x="28575" y="437007"/>
                    <a:pt x="22861" y="436245"/>
                  </a:cubicBezTo>
                  <a:cubicBezTo>
                    <a:pt x="17145" y="435610"/>
                    <a:pt x="12700" y="434721"/>
                    <a:pt x="9272" y="433578"/>
                  </a:cubicBezTo>
                  <a:cubicBezTo>
                    <a:pt x="5969" y="432435"/>
                    <a:pt x="3556" y="431038"/>
                    <a:pt x="2160" y="429260"/>
                  </a:cubicBezTo>
                  <a:cubicBezTo>
                    <a:pt x="636" y="427482"/>
                    <a:pt x="0" y="425450"/>
                    <a:pt x="0" y="423164"/>
                  </a:cubicBezTo>
                  <a:lnTo>
                    <a:pt x="0" y="13970"/>
                  </a:lnTo>
                  <a:cubicBezTo>
                    <a:pt x="0" y="11811"/>
                    <a:pt x="636" y="9779"/>
                    <a:pt x="2160" y="8001"/>
                  </a:cubicBezTo>
                  <a:cubicBezTo>
                    <a:pt x="3556" y="6223"/>
                    <a:pt x="6097" y="4699"/>
                    <a:pt x="9525" y="3683"/>
                  </a:cubicBezTo>
                  <a:cubicBezTo>
                    <a:pt x="12954" y="2540"/>
                    <a:pt x="17526" y="1651"/>
                    <a:pt x="23114" y="1016"/>
                  </a:cubicBezTo>
                  <a:cubicBezTo>
                    <a:pt x="28702" y="254"/>
                    <a:pt x="35687" y="0"/>
                    <a:pt x="44197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13" name="Shape 176">
              <a:extLst>
                <a:ext uri="{FF2B5EF4-FFF2-40B4-BE49-F238E27FC236}">
                  <a16:creationId xmlns:a16="http://schemas.microsoft.com/office/drawing/2014/main" id="{4C6FBD8B-2C92-344C-9850-158D3DBB0933}"/>
                </a:ext>
              </a:extLst>
            </p:cNvPr>
            <p:cNvSpPr/>
            <p:nvPr/>
          </p:nvSpPr>
          <p:spPr>
            <a:xfrm>
              <a:off x="7387336" y="779865"/>
              <a:ext cx="205105" cy="448352"/>
            </a:xfrm>
            <a:custGeom>
              <a:avLst/>
              <a:gdLst/>
              <a:ahLst/>
              <a:cxnLst/>
              <a:rect l="0" t="0" r="0" b="0"/>
              <a:pathLst>
                <a:path w="205105" h="448352">
                  <a:moveTo>
                    <a:pt x="205105" y="0"/>
                  </a:moveTo>
                  <a:lnTo>
                    <a:pt x="205105" y="72042"/>
                  </a:lnTo>
                  <a:lnTo>
                    <a:pt x="176466" y="74988"/>
                  </a:lnTo>
                  <a:cubicBezTo>
                    <a:pt x="167418" y="77036"/>
                    <a:pt x="159258" y="80116"/>
                    <a:pt x="152019" y="84243"/>
                  </a:cubicBezTo>
                  <a:cubicBezTo>
                    <a:pt x="137541" y="92371"/>
                    <a:pt x="125730" y="103166"/>
                    <a:pt x="116840" y="116882"/>
                  </a:cubicBezTo>
                  <a:cubicBezTo>
                    <a:pt x="107950" y="130471"/>
                    <a:pt x="101600" y="146346"/>
                    <a:pt x="97917" y="164507"/>
                  </a:cubicBezTo>
                  <a:cubicBezTo>
                    <a:pt x="94234" y="182795"/>
                    <a:pt x="92456" y="201972"/>
                    <a:pt x="92456" y="222292"/>
                  </a:cubicBezTo>
                  <a:cubicBezTo>
                    <a:pt x="92456" y="246041"/>
                    <a:pt x="94234" y="267250"/>
                    <a:pt x="97790" y="286173"/>
                  </a:cubicBezTo>
                  <a:cubicBezTo>
                    <a:pt x="101346" y="304969"/>
                    <a:pt x="107315" y="321098"/>
                    <a:pt x="115824" y="334560"/>
                  </a:cubicBezTo>
                  <a:cubicBezTo>
                    <a:pt x="124333" y="347895"/>
                    <a:pt x="135763" y="358055"/>
                    <a:pt x="149987" y="365167"/>
                  </a:cubicBezTo>
                  <a:cubicBezTo>
                    <a:pt x="164338" y="372152"/>
                    <a:pt x="182245" y="375708"/>
                    <a:pt x="203962" y="375708"/>
                  </a:cubicBezTo>
                  <a:lnTo>
                    <a:pt x="205105" y="375591"/>
                  </a:lnTo>
                  <a:lnTo>
                    <a:pt x="205105" y="448033"/>
                  </a:lnTo>
                  <a:lnTo>
                    <a:pt x="201168" y="448352"/>
                  </a:lnTo>
                  <a:cubicBezTo>
                    <a:pt x="167513" y="448352"/>
                    <a:pt x="138049" y="443907"/>
                    <a:pt x="113030" y="435144"/>
                  </a:cubicBezTo>
                  <a:cubicBezTo>
                    <a:pt x="87884" y="426254"/>
                    <a:pt x="66929" y="412919"/>
                    <a:pt x="50165" y="394758"/>
                  </a:cubicBezTo>
                  <a:cubicBezTo>
                    <a:pt x="33401" y="376724"/>
                    <a:pt x="20955" y="353737"/>
                    <a:pt x="12573" y="325797"/>
                  </a:cubicBezTo>
                  <a:cubicBezTo>
                    <a:pt x="4191" y="297857"/>
                    <a:pt x="0" y="264837"/>
                    <a:pt x="0" y="226737"/>
                  </a:cubicBezTo>
                  <a:cubicBezTo>
                    <a:pt x="0" y="191685"/>
                    <a:pt x="4445" y="160062"/>
                    <a:pt x="13335" y="132122"/>
                  </a:cubicBezTo>
                  <a:cubicBezTo>
                    <a:pt x="22352" y="104055"/>
                    <a:pt x="35560" y="80179"/>
                    <a:pt x="53213" y="60621"/>
                  </a:cubicBezTo>
                  <a:cubicBezTo>
                    <a:pt x="70866" y="40936"/>
                    <a:pt x="92710" y="25823"/>
                    <a:pt x="118745" y="15409"/>
                  </a:cubicBezTo>
                  <a:cubicBezTo>
                    <a:pt x="131700" y="10138"/>
                    <a:pt x="145733" y="6201"/>
                    <a:pt x="160830" y="3582"/>
                  </a:cubicBezTo>
                  <a:lnTo>
                    <a:pt x="205105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14" name="Shape 177">
              <a:extLst>
                <a:ext uri="{FF2B5EF4-FFF2-40B4-BE49-F238E27FC236}">
                  <a16:creationId xmlns:a16="http://schemas.microsoft.com/office/drawing/2014/main" id="{01EC7E89-0FE6-BD4D-B091-8184ACF2AF4C}"/>
                </a:ext>
              </a:extLst>
            </p:cNvPr>
            <p:cNvSpPr/>
            <p:nvPr/>
          </p:nvSpPr>
          <p:spPr>
            <a:xfrm>
              <a:off x="7871079" y="785876"/>
              <a:ext cx="357251" cy="436626"/>
            </a:xfrm>
            <a:custGeom>
              <a:avLst/>
              <a:gdLst/>
              <a:ahLst/>
              <a:cxnLst/>
              <a:rect l="0" t="0" r="0" b="0"/>
              <a:pathLst>
                <a:path w="357251" h="436626">
                  <a:moveTo>
                    <a:pt x="318770" y="0"/>
                  </a:moveTo>
                  <a:cubicBezTo>
                    <a:pt x="326389" y="0"/>
                    <a:pt x="332739" y="254"/>
                    <a:pt x="337820" y="889"/>
                  </a:cubicBezTo>
                  <a:cubicBezTo>
                    <a:pt x="343027" y="1397"/>
                    <a:pt x="346964" y="2286"/>
                    <a:pt x="349758" y="3683"/>
                  </a:cubicBezTo>
                  <a:cubicBezTo>
                    <a:pt x="352552" y="4953"/>
                    <a:pt x="354457" y="6604"/>
                    <a:pt x="355600" y="8382"/>
                  </a:cubicBezTo>
                  <a:cubicBezTo>
                    <a:pt x="356743" y="10160"/>
                    <a:pt x="357251" y="12192"/>
                    <a:pt x="357251" y="14351"/>
                  </a:cubicBezTo>
                  <a:lnTo>
                    <a:pt x="357251" y="403860"/>
                  </a:lnTo>
                  <a:cubicBezTo>
                    <a:pt x="357251" y="408940"/>
                    <a:pt x="356362" y="413512"/>
                    <a:pt x="354584" y="417576"/>
                  </a:cubicBezTo>
                  <a:cubicBezTo>
                    <a:pt x="352806" y="421640"/>
                    <a:pt x="350393" y="424942"/>
                    <a:pt x="347345" y="427609"/>
                  </a:cubicBezTo>
                  <a:cubicBezTo>
                    <a:pt x="344424" y="430276"/>
                    <a:pt x="340740" y="432308"/>
                    <a:pt x="336677" y="433451"/>
                  </a:cubicBezTo>
                  <a:cubicBezTo>
                    <a:pt x="332486" y="434721"/>
                    <a:pt x="328295" y="435356"/>
                    <a:pt x="324103" y="435356"/>
                  </a:cubicBezTo>
                  <a:lnTo>
                    <a:pt x="286639" y="435356"/>
                  </a:lnTo>
                  <a:cubicBezTo>
                    <a:pt x="278764" y="435356"/>
                    <a:pt x="272034" y="434594"/>
                    <a:pt x="266319" y="432943"/>
                  </a:cubicBezTo>
                  <a:cubicBezTo>
                    <a:pt x="260603" y="431419"/>
                    <a:pt x="255397" y="428625"/>
                    <a:pt x="250571" y="424434"/>
                  </a:cubicBezTo>
                  <a:cubicBezTo>
                    <a:pt x="245745" y="420243"/>
                    <a:pt x="241173" y="414782"/>
                    <a:pt x="236727" y="407670"/>
                  </a:cubicBezTo>
                  <a:cubicBezTo>
                    <a:pt x="232283" y="400685"/>
                    <a:pt x="227202" y="391541"/>
                    <a:pt x="221614" y="380365"/>
                  </a:cubicBezTo>
                  <a:lnTo>
                    <a:pt x="113792" y="177800"/>
                  </a:lnTo>
                  <a:cubicBezTo>
                    <a:pt x="107569" y="165735"/>
                    <a:pt x="101219" y="152781"/>
                    <a:pt x="94742" y="138811"/>
                  </a:cubicBezTo>
                  <a:cubicBezTo>
                    <a:pt x="88264" y="124841"/>
                    <a:pt x="82423" y="111252"/>
                    <a:pt x="77343" y="98171"/>
                  </a:cubicBezTo>
                  <a:lnTo>
                    <a:pt x="76581" y="98171"/>
                  </a:lnTo>
                  <a:cubicBezTo>
                    <a:pt x="77597" y="114173"/>
                    <a:pt x="78232" y="130175"/>
                    <a:pt x="78613" y="146177"/>
                  </a:cubicBezTo>
                  <a:cubicBezTo>
                    <a:pt x="79121" y="162179"/>
                    <a:pt x="79375" y="178562"/>
                    <a:pt x="79375" y="195580"/>
                  </a:cubicBezTo>
                  <a:lnTo>
                    <a:pt x="79375" y="422275"/>
                  </a:lnTo>
                  <a:cubicBezTo>
                    <a:pt x="79375" y="424434"/>
                    <a:pt x="78739" y="426466"/>
                    <a:pt x="77470" y="428244"/>
                  </a:cubicBezTo>
                  <a:cubicBezTo>
                    <a:pt x="76200" y="430022"/>
                    <a:pt x="74168" y="431546"/>
                    <a:pt x="71120" y="432816"/>
                  </a:cubicBezTo>
                  <a:cubicBezTo>
                    <a:pt x="68072" y="434086"/>
                    <a:pt x="64008" y="434975"/>
                    <a:pt x="58927" y="435610"/>
                  </a:cubicBezTo>
                  <a:cubicBezTo>
                    <a:pt x="53721" y="436372"/>
                    <a:pt x="47117" y="436626"/>
                    <a:pt x="39115" y="436626"/>
                  </a:cubicBezTo>
                  <a:cubicBezTo>
                    <a:pt x="31369" y="436626"/>
                    <a:pt x="24892" y="436372"/>
                    <a:pt x="19685" y="435610"/>
                  </a:cubicBezTo>
                  <a:cubicBezTo>
                    <a:pt x="14605" y="434975"/>
                    <a:pt x="10540" y="434086"/>
                    <a:pt x="7620" y="432816"/>
                  </a:cubicBezTo>
                  <a:cubicBezTo>
                    <a:pt x="4699" y="431546"/>
                    <a:pt x="2794" y="430022"/>
                    <a:pt x="1651" y="428244"/>
                  </a:cubicBezTo>
                  <a:cubicBezTo>
                    <a:pt x="508" y="426466"/>
                    <a:pt x="0" y="424434"/>
                    <a:pt x="0" y="422275"/>
                  </a:cubicBezTo>
                  <a:lnTo>
                    <a:pt x="0" y="32766"/>
                  </a:lnTo>
                  <a:cubicBezTo>
                    <a:pt x="0" y="22352"/>
                    <a:pt x="3048" y="14478"/>
                    <a:pt x="9144" y="9144"/>
                  </a:cubicBezTo>
                  <a:cubicBezTo>
                    <a:pt x="15367" y="3937"/>
                    <a:pt x="22860" y="1270"/>
                    <a:pt x="31750" y="1270"/>
                  </a:cubicBezTo>
                  <a:lnTo>
                    <a:pt x="78994" y="1270"/>
                  </a:lnTo>
                  <a:cubicBezTo>
                    <a:pt x="87502" y="1270"/>
                    <a:pt x="94614" y="2032"/>
                    <a:pt x="100457" y="3556"/>
                  </a:cubicBezTo>
                  <a:cubicBezTo>
                    <a:pt x="106172" y="4953"/>
                    <a:pt x="111378" y="7366"/>
                    <a:pt x="115951" y="10668"/>
                  </a:cubicBezTo>
                  <a:cubicBezTo>
                    <a:pt x="120523" y="14097"/>
                    <a:pt x="124840" y="18669"/>
                    <a:pt x="128905" y="24638"/>
                  </a:cubicBezTo>
                  <a:cubicBezTo>
                    <a:pt x="132842" y="30480"/>
                    <a:pt x="137033" y="37846"/>
                    <a:pt x="141224" y="46482"/>
                  </a:cubicBezTo>
                  <a:lnTo>
                    <a:pt x="225678" y="204978"/>
                  </a:lnTo>
                  <a:cubicBezTo>
                    <a:pt x="230505" y="214503"/>
                    <a:pt x="235458" y="223901"/>
                    <a:pt x="240284" y="233172"/>
                  </a:cubicBezTo>
                  <a:cubicBezTo>
                    <a:pt x="244983" y="242443"/>
                    <a:pt x="249682" y="251714"/>
                    <a:pt x="254127" y="260985"/>
                  </a:cubicBezTo>
                  <a:cubicBezTo>
                    <a:pt x="258572" y="270256"/>
                    <a:pt x="262889" y="279400"/>
                    <a:pt x="267208" y="288290"/>
                  </a:cubicBezTo>
                  <a:cubicBezTo>
                    <a:pt x="271399" y="297180"/>
                    <a:pt x="275589" y="306197"/>
                    <a:pt x="279527" y="315087"/>
                  </a:cubicBezTo>
                  <a:lnTo>
                    <a:pt x="279908" y="315087"/>
                  </a:lnTo>
                  <a:cubicBezTo>
                    <a:pt x="279273" y="299466"/>
                    <a:pt x="278764" y="283210"/>
                    <a:pt x="278384" y="266192"/>
                  </a:cubicBezTo>
                  <a:cubicBezTo>
                    <a:pt x="278002" y="249301"/>
                    <a:pt x="277876" y="233045"/>
                    <a:pt x="277876" y="217678"/>
                  </a:cubicBezTo>
                  <a:lnTo>
                    <a:pt x="277876" y="14351"/>
                  </a:lnTo>
                  <a:cubicBezTo>
                    <a:pt x="277876" y="12192"/>
                    <a:pt x="278511" y="10160"/>
                    <a:pt x="279908" y="8382"/>
                  </a:cubicBezTo>
                  <a:cubicBezTo>
                    <a:pt x="281305" y="6604"/>
                    <a:pt x="283464" y="4953"/>
                    <a:pt x="286639" y="3683"/>
                  </a:cubicBezTo>
                  <a:cubicBezTo>
                    <a:pt x="289687" y="2286"/>
                    <a:pt x="293877" y="1397"/>
                    <a:pt x="298958" y="889"/>
                  </a:cubicBezTo>
                  <a:cubicBezTo>
                    <a:pt x="304164" y="254"/>
                    <a:pt x="310769" y="0"/>
                    <a:pt x="318770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15" name="Shape 178">
              <a:extLst>
                <a:ext uri="{FF2B5EF4-FFF2-40B4-BE49-F238E27FC236}">
                  <a16:creationId xmlns:a16="http://schemas.microsoft.com/office/drawing/2014/main" id="{3AAEB7B5-0C18-2C4E-90C0-D65356D37692}"/>
                </a:ext>
              </a:extLst>
            </p:cNvPr>
            <p:cNvSpPr/>
            <p:nvPr/>
          </p:nvSpPr>
          <p:spPr>
            <a:xfrm>
              <a:off x="8282940" y="785262"/>
              <a:ext cx="195072" cy="437240"/>
            </a:xfrm>
            <a:custGeom>
              <a:avLst/>
              <a:gdLst/>
              <a:ahLst/>
              <a:cxnLst/>
              <a:rect l="0" t="0" r="0" b="0"/>
              <a:pathLst>
                <a:path w="195072" h="437240">
                  <a:moveTo>
                    <a:pt x="195072" y="0"/>
                  </a:moveTo>
                  <a:lnTo>
                    <a:pt x="195072" y="84688"/>
                  </a:lnTo>
                  <a:lnTo>
                    <a:pt x="194945" y="84688"/>
                  </a:lnTo>
                  <a:lnTo>
                    <a:pt x="133603" y="268838"/>
                  </a:lnTo>
                  <a:lnTo>
                    <a:pt x="195072" y="268838"/>
                  </a:lnTo>
                  <a:lnTo>
                    <a:pt x="195072" y="336529"/>
                  </a:lnTo>
                  <a:lnTo>
                    <a:pt x="114173" y="336529"/>
                  </a:lnTo>
                  <a:lnTo>
                    <a:pt x="86741" y="421238"/>
                  </a:lnTo>
                  <a:cubicBezTo>
                    <a:pt x="85852" y="424286"/>
                    <a:pt x="84709" y="426953"/>
                    <a:pt x="83185" y="429112"/>
                  </a:cubicBezTo>
                  <a:cubicBezTo>
                    <a:pt x="81788" y="431144"/>
                    <a:pt x="79502" y="432922"/>
                    <a:pt x="76200" y="434065"/>
                  </a:cubicBezTo>
                  <a:cubicBezTo>
                    <a:pt x="73025" y="435335"/>
                    <a:pt x="68453" y="436097"/>
                    <a:pt x="62484" y="436605"/>
                  </a:cubicBezTo>
                  <a:cubicBezTo>
                    <a:pt x="56515" y="436986"/>
                    <a:pt x="48768" y="437240"/>
                    <a:pt x="39243" y="437240"/>
                  </a:cubicBezTo>
                  <a:cubicBezTo>
                    <a:pt x="28956" y="437240"/>
                    <a:pt x="20955" y="436986"/>
                    <a:pt x="15113" y="436224"/>
                  </a:cubicBezTo>
                  <a:cubicBezTo>
                    <a:pt x="9271" y="435589"/>
                    <a:pt x="5207" y="433938"/>
                    <a:pt x="3048" y="431398"/>
                  </a:cubicBezTo>
                  <a:cubicBezTo>
                    <a:pt x="762" y="428858"/>
                    <a:pt x="0" y="425175"/>
                    <a:pt x="635" y="420476"/>
                  </a:cubicBezTo>
                  <a:cubicBezTo>
                    <a:pt x="1397" y="415777"/>
                    <a:pt x="3048" y="409554"/>
                    <a:pt x="5715" y="401807"/>
                  </a:cubicBezTo>
                  <a:lnTo>
                    <a:pt x="139319" y="17378"/>
                  </a:lnTo>
                  <a:cubicBezTo>
                    <a:pt x="140716" y="13568"/>
                    <a:pt x="142240" y="10520"/>
                    <a:pt x="144018" y="8107"/>
                  </a:cubicBezTo>
                  <a:cubicBezTo>
                    <a:pt x="145796" y="5821"/>
                    <a:pt x="148590" y="4043"/>
                    <a:pt x="152527" y="2773"/>
                  </a:cubicBezTo>
                  <a:cubicBezTo>
                    <a:pt x="156464" y="1503"/>
                    <a:pt x="161925" y="741"/>
                    <a:pt x="168783" y="487"/>
                  </a:cubicBezTo>
                  <a:lnTo>
                    <a:pt x="195072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16" name="Shape 179">
              <a:extLst>
                <a:ext uri="{FF2B5EF4-FFF2-40B4-BE49-F238E27FC236}">
                  <a16:creationId xmlns:a16="http://schemas.microsoft.com/office/drawing/2014/main" id="{D66BB414-8477-1945-94C4-BB0B913F2C56}"/>
                </a:ext>
              </a:extLst>
            </p:cNvPr>
            <p:cNvSpPr/>
            <p:nvPr/>
          </p:nvSpPr>
          <p:spPr>
            <a:xfrm>
              <a:off x="7592441" y="779526"/>
              <a:ext cx="205105" cy="448372"/>
            </a:xfrm>
            <a:custGeom>
              <a:avLst/>
              <a:gdLst/>
              <a:ahLst/>
              <a:cxnLst/>
              <a:rect l="0" t="0" r="0" b="0"/>
              <a:pathLst>
                <a:path w="205105" h="448372">
                  <a:moveTo>
                    <a:pt x="4190" y="0"/>
                  </a:moveTo>
                  <a:cubicBezTo>
                    <a:pt x="36957" y="0"/>
                    <a:pt x="65913" y="4318"/>
                    <a:pt x="91059" y="13081"/>
                  </a:cubicBezTo>
                  <a:cubicBezTo>
                    <a:pt x="116205" y="21717"/>
                    <a:pt x="137160" y="35179"/>
                    <a:pt x="154051" y="53213"/>
                  </a:cubicBezTo>
                  <a:cubicBezTo>
                    <a:pt x="170815" y="71247"/>
                    <a:pt x="183642" y="94107"/>
                    <a:pt x="192151" y="121666"/>
                  </a:cubicBezTo>
                  <a:cubicBezTo>
                    <a:pt x="200787" y="149225"/>
                    <a:pt x="205105" y="181864"/>
                    <a:pt x="205105" y="219329"/>
                  </a:cubicBezTo>
                  <a:cubicBezTo>
                    <a:pt x="205105" y="255270"/>
                    <a:pt x="200660" y="287401"/>
                    <a:pt x="191643" y="315722"/>
                  </a:cubicBezTo>
                  <a:cubicBezTo>
                    <a:pt x="182752" y="344170"/>
                    <a:pt x="169418" y="368173"/>
                    <a:pt x="151892" y="387858"/>
                  </a:cubicBezTo>
                  <a:cubicBezTo>
                    <a:pt x="134239" y="407670"/>
                    <a:pt x="112395" y="422783"/>
                    <a:pt x="86360" y="433070"/>
                  </a:cubicBezTo>
                  <a:cubicBezTo>
                    <a:pt x="73342" y="438277"/>
                    <a:pt x="59309" y="442182"/>
                    <a:pt x="44259" y="444786"/>
                  </a:cubicBezTo>
                  <a:lnTo>
                    <a:pt x="0" y="448372"/>
                  </a:lnTo>
                  <a:lnTo>
                    <a:pt x="0" y="375930"/>
                  </a:lnTo>
                  <a:lnTo>
                    <a:pt x="28591" y="373015"/>
                  </a:lnTo>
                  <a:cubicBezTo>
                    <a:pt x="37623" y="370999"/>
                    <a:pt x="45783" y="367983"/>
                    <a:pt x="53086" y="363982"/>
                  </a:cubicBezTo>
                  <a:cubicBezTo>
                    <a:pt x="67564" y="355981"/>
                    <a:pt x="79248" y="345059"/>
                    <a:pt x="88265" y="331216"/>
                  </a:cubicBezTo>
                  <a:cubicBezTo>
                    <a:pt x="97155" y="317373"/>
                    <a:pt x="103505" y="301244"/>
                    <a:pt x="107188" y="282829"/>
                  </a:cubicBezTo>
                  <a:cubicBezTo>
                    <a:pt x="110871" y="264414"/>
                    <a:pt x="112649" y="244729"/>
                    <a:pt x="112649" y="224028"/>
                  </a:cubicBezTo>
                  <a:cubicBezTo>
                    <a:pt x="112649" y="201295"/>
                    <a:pt x="110871" y="180467"/>
                    <a:pt x="107315" y="161925"/>
                  </a:cubicBezTo>
                  <a:cubicBezTo>
                    <a:pt x="103759" y="143256"/>
                    <a:pt x="97663" y="127254"/>
                    <a:pt x="89027" y="114046"/>
                  </a:cubicBezTo>
                  <a:cubicBezTo>
                    <a:pt x="80518" y="100711"/>
                    <a:pt x="68961" y="90424"/>
                    <a:pt x="54737" y="83185"/>
                  </a:cubicBezTo>
                  <a:cubicBezTo>
                    <a:pt x="40386" y="75946"/>
                    <a:pt x="22606" y="72263"/>
                    <a:pt x="1143" y="72263"/>
                  </a:cubicBezTo>
                  <a:lnTo>
                    <a:pt x="0" y="72381"/>
                  </a:lnTo>
                  <a:lnTo>
                    <a:pt x="0" y="339"/>
                  </a:lnTo>
                  <a:lnTo>
                    <a:pt x="4190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17" name="Shape 180">
              <a:extLst>
                <a:ext uri="{FF2B5EF4-FFF2-40B4-BE49-F238E27FC236}">
                  <a16:creationId xmlns:a16="http://schemas.microsoft.com/office/drawing/2014/main" id="{3DEF0A22-F47C-0546-B5FF-33B3718E6357}"/>
                </a:ext>
              </a:extLst>
            </p:cNvPr>
            <p:cNvSpPr/>
            <p:nvPr/>
          </p:nvSpPr>
          <p:spPr>
            <a:xfrm>
              <a:off x="9736836" y="785262"/>
              <a:ext cx="195073" cy="437240"/>
            </a:xfrm>
            <a:custGeom>
              <a:avLst/>
              <a:gdLst/>
              <a:ahLst/>
              <a:cxnLst/>
              <a:rect l="0" t="0" r="0" b="0"/>
              <a:pathLst>
                <a:path w="195073" h="437240">
                  <a:moveTo>
                    <a:pt x="195073" y="0"/>
                  </a:moveTo>
                  <a:lnTo>
                    <a:pt x="195073" y="84688"/>
                  </a:lnTo>
                  <a:lnTo>
                    <a:pt x="194945" y="84688"/>
                  </a:lnTo>
                  <a:lnTo>
                    <a:pt x="133604" y="268838"/>
                  </a:lnTo>
                  <a:lnTo>
                    <a:pt x="195073" y="268838"/>
                  </a:lnTo>
                  <a:lnTo>
                    <a:pt x="195073" y="336529"/>
                  </a:lnTo>
                  <a:lnTo>
                    <a:pt x="114173" y="336529"/>
                  </a:lnTo>
                  <a:lnTo>
                    <a:pt x="86741" y="421238"/>
                  </a:lnTo>
                  <a:cubicBezTo>
                    <a:pt x="85852" y="424286"/>
                    <a:pt x="84709" y="426953"/>
                    <a:pt x="83185" y="429112"/>
                  </a:cubicBezTo>
                  <a:cubicBezTo>
                    <a:pt x="81788" y="431144"/>
                    <a:pt x="79502" y="432922"/>
                    <a:pt x="76200" y="434065"/>
                  </a:cubicBezTo>
                  <a:cubicBezTo>
                    <a:pt x="73025" y="435335"/>
                    <a:pt x="68453" y="436097"/>
                    <a:pt x="62484" y="436605"/>
                  </a:cubicBezTo>
                  <a:cubicBezTo>
                    <a:pt x="56515" y="436986"/>
                    <a:pt x="48768" y="437240"/>
                    <a:pt x="39243" y="437240"/>
                  </a:cubicBezTo>
                  <a:cubicBezTo>
                    <a:pt x="28956" y="437240"/>
                    <a:pt x="20955" y="436986"/>
                    <a:pt x="15113" y="436224"/>
                  </a:cubicBezTo>
                  <a:cubicBezTo>
                    <a:pt x="9271" y="435589"/>
                    <a:pt x="5207" y="433938"/>
                    <a:pt x="3048" y="431398"/>
                  </a:cubicBezTo>
                  <a:cubicBezTo>
                    <a:pt x="762" y="428858"/>
                    <a:pt x="0" y="425175"/>
                    <a:pt x="635" y="420476"/>
                  </a:cubicBezTo>
                  <a:cubicBezTo>
                    <a:pt x="1397" y="415777"/>
                    <a:pt x="3048" y="409554"/>
                    <a:pt x="5715" y="401807"/>
                  </a:cubicBezTo>
                  <a:lnTo>
                    <a:pt x="139319" y="17378"/>
                  </a:lnTo>
                  <a:cubicBezTo>
                    <a:pt x="140716" y="13568"/>
                    <a:pt x="142240" y="10520"/>
                    <a:pt x="144018" y="8107"/>
                  </a:cubicBezTo>
                  <a:cubicBezTo>
                    <a:pt x="145796" y="5821"/>
                    <a:pt x="148590" y="4043"/>
                    <a:pt x="152527" y="2773"/>
                  </a:cubicBezTo>
                  <a:cubicBezTo>
                    <a:pt x="156464" y="1503"/>
                    <a:pt x="161925" y="741"/>
                    <a:pt x="168783" y="487"/>
                  </a:cubicBezTo>
                  <a:lnTo>
                    <a:pt x="195073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18" name="Shape 181">
              <a:extLst>
                <a:ext uri="{FF2B5EF4-FFF2-40B4-BE49-F238E27FC236}">
                  <a16:creationId xmlns:a16="http://schemas.microsoft.com/office/drawing/2014/main" id="{4567A735-C8BF-6943-A22B-5687823CEEF8}"/>
                </a:ext>
              </a:extLst>
            </p:cNvPr>
            <p:cNvSpPr/>
            <p:nvPr/>
          </p:nvSpPr>
          <p:spPr>
            <a:xfrm>
              <a:off x="9155049" y="785241"/>
              <a:ext cx="592074" cy="437261"/>
            </a:xfrm>
            <a:custGeom>
              <a:avLst/>
              <a:gdLst/>
              <a:ahLst/>
              <a:cxnLst/>
              <a:rect l="0" t="0" r="0" b="0"/>
              <a:pathLst>
                <a:path w="592074" h="437261">
                  <a:moveTo>
                    <a:pt x="44450" y="0"/>
                  </a:moveTo>
                  <a:cubicBezTo>
                    <a:pt x="54991" y="0"/>
                    <a:pt x="63246" y="127"/>
                    <a:pt x="69342" y="508"/>
                  </a:cubicBezTo>
                  <a:cubicBezTo>
                    <a:pt x="75565" y="762"/>
                    <a:pt x="80137" y="1524"/>
                    <a:pt x="83312" y="2794"/>
                  </a:cubicBezTo>
                  <a:cubicBezTo>
                    <a:pt x="86360" y="4064"/>
                    <a:pt x="88519" y="5842"/>
                    <a:pt x="89662" y="8128"/>
                  </a:cubicBezTo>
                  <a:cubicBezTo>
                    <a:pt x="90805" y="10541"/>
                    <a:pt x="91694" y="13843"/>
                    <a:pt x="92329" y="18034"/>
                  </a:cubicBezTo>
                  <a:lnTo>
                    <a:pt x="168402" y="349885"/>
                  </a:lnTo>
                  <a:lnTo>
                    <a:pt x="168656" y="349885"/>
                  </a:lnTo>
                  <a:lnTo>
                    <a:pt x="247650" y="20447"/>
                  </a:lnTo>
                  <a:cubicBezTo>
                    <a:pt x="248539" y="16129"/>
                    <a:pt x="249809" y="12700"/>
                    <a:pt x="251206" y="10033"/>
                  </a:cubicBezTo>
                  <a:cubicBezTo>
                    <a:pt x="252730" y="7366"/>
                    <a:pt x="255143" y="5207"/>
                    <a:pt x="258572" y="3810"/>
                  </a:cubicBezTo>
                  <a:cubicBezTo>
                    <a:pt x="262001" y="2413"/>
                    <a:pt x="266827" y="1397"/>
                    <a:pt x="272796" y="762"/>
                  </a:cubicBezTo>
                  <a:cubicBezTo>
                    <a:pt x="278892" y="254"/>
                    <a:pt x="286893" y="0"/>
                    <a:pt x="296926" y="0"/>
                  </a:cubicBezTo>
                  <a:cubicBezTo>
                    <a:pt x="307594" y="0"/>
                    <a:pt x="316230" y="127"/>
                    <a:pt x="322580" y="635"/>
                  </a:cubicBezTo>
                  <a:cubicBezTo>
                    <a:pt x="328930" y="1016"/>
                    <a:pt x="333883" y="2032"/>
                    <a:pt x="337312" y="3429"/>
                  </a:cubicBezTo>
                  <a:cubicBezTo>
                    <a:pt x="340741" y="4953"/>
                    <a:pt x="343281" y="6985"/>
                    <a:pt x="344805" y="9652"/>
                  </a:cubicBezTo>
                  <a:cubicBezTo>
                    <a:pt x="346329" y="12319"/>
                    <a:pt x="347599" y="15875"/>
                    <a:pt x="348488" y="20447"/>
                  </a:cubicBezTo>
                  <a:lnTo>
                    <a:pt x="430149" y="349885"/>
                  </a:lnTo>
                  <a:lnTo>
                    <a:pt x="430911" y="349885"/>
                  </a:lnTo>
                  <a:lnTo>
                    <a:pt x="506857" y="19050"/>
                  </a:lnTo>
                  <a:cubicBezTo>
                    <a:pt x="507619" y="15494"/>
                    <a:pt x="508508" y="12446"/>
                    <a:pt x="509524" y="9779"/>
                  </a:cubicBezTo>
                  <a:cubicBezTo>
                    <a:pt x="510667" y="7239"/>
                    <a:pt x="512826" y="5207"/>
                    <a:pt x="515874" y="3810"/>
                  </a:cubicBezTo>
                  <a:cubicBezTo>
                    <a:pt x="519049" y="2413"/>
                    <a:pt x="523494" y="1397"/>
                    <a:pt x="529336" y="762"/>
                  </a:cubicBezTo>
                  <a:cubicBezTo>
                    <a:pt x="535178" y="254"/>
                    <a:pt x="543306" y="0"/>
                    <a:pt x="553720" y="0"/>
                  </a:cubicBezTo>
                  <a:cubicBezTo>
                    <a:pt x="563626" y="0"/>
                    <a:pt x="571246" y="254"/>
                    <a:pt x="576707" y="762"/>
                  </a:cubicBezTo>
                  <a:cubicBezTo>
                    <a:pt x="582168" y="1397"/>
                    <a:pt x="586105" y="2921"/>
                    <a:pt x="588645" y="5334"/>
                  </a:cubicBezTo>
                  <a:cubicBezTo>
                    <a:pt x="591058" y="7747"/>
                    <a:pt x="592074" y="11430"/>
                    <a:pt x="591820" y="16256"/>
                  </a:cubicBezTo>
                  <a:cubicBezTo>
                    <a:pt x="591439" y="20955"/>
                    <a:pt x="590296" y="27559"/>
                    <a:pt x="588264" y="35814"/>
                  </a:cubicBezTo>
                  <a:lnTo>
                    <a:pt x="488823" y="412877"/>
                  </a:lnTo>
                  <a:cubicBezTo>
                    <a:pt x="487426" y="418211"/>
                    <a:pt x="485648" y="422529"/>
                    <a:pt x="483235" y="425704"/>
                  </a:cubicBezTo>
                  <a:cubicBezTo>
                    <a:pt x="480949" y="429006"/>
                    <a:pt x="477393" y="431419"/>
                    <a:pt x="472694" y="433070"/>
                  </a:cubicBezTo>
                  <a:cubicBezTo>
                    <a:pt x="467995" y="434721"/>
                    <a:pt x="462026" y="435864"/>
                    <a:pt x="454660" y="436499"/>
                  </a:cubicBezTo>
                  <a:cubicBezTo>
                    <a:pt x="447294" y="437007"/>
                    <a:pt x="437896" y="437261"/>
                    <a:pt x="426466" y="437261"/>
                  </a:cubicBezTo>
                  <a:cubicBezTo>
                    <a:pt x="413766" y="437261"/>
                    <a:pt x="403606" y="437007"/>
                    <a:pt x="395859" y="436499"/>
                  </a:cubicBezTo>
                  <a:cubicBezTo>
                    <a:pt x="388239" y="435864"/>
                    <a:pt x="382143" y="434721"/>
                    <a:pt x="377571" y="433070"/>
                  </a:cubicBezTo>
                  <a:cubicBezTo>
                    <a:pt x="373126" y="431419"/>
                    <a:pt x="369951" y="429006"/>
                    <a:pt x="367919" y="425704"/>
                  </a:cubicBezTo>
                  <a:cubicBezTo>
                    <a:pt x="365887" y="422529"/>
                    <a:pt x="364363" y="418211"/>
                    <a:pt x="363220" y="412877"/>
                  </a:cubicBezTo>
                  <a:lnTo>
                    <a:pt x="293878" y="138303"/>
                  </a:lnTo>
                  <a:lnTo>
                    <a:pt x="293243" y="138303"/>
                  </a:lnTo>
                  <a:lnTo>
                    <a:pt x="227584" y="412877"/>
                  </a:lnTo>
                  <a:cubicBezTo>
                    <a:pt x="226441" y="417957"/>
                    <a:pt x="224917" y="422148"/>
                    <a:pt x="222885" y="425450"/>
                  </a:cubicBezTo>
                  <a:cubicBezTo>
                    <a:pt x="220980" y="428625"/>
                    <a:pt x="217678" y="431165"/>
                    <a:pt x="213360" y="432943"/>
                  </a:cubicBezTo>
                  <a:cubicBezTo>
                    <a:pt x="209042" y="434721"/>
                    <a:pt x="203073" y="435864"/>
                    <a:pt x="195580" y="436499"/>
                  </a:cubicBezTo>
                  <a:cubicBezTo>
                    <a:pt x="188214" y="437007"/>
                    <a:pt x="178308" y="437261"/>
                    <a:pt x="165989" y="437261"/>
                  </a:cubicBezTo>
                  <a:cubicBezTo>
                    <a:pt x="153035" y="437261"/>
                    <a:pt x="142748" y="437007"/>
                    <a:pt x="135001" y="436499"/>
                  </a:cubicBezTo>
                  <a:cubicBezTo>
                    <a:pt x="127381" y="435864"/>
                    <a:pt x="121285" y="434721"/>
                    <a:pt x="116713" y="433070"/>
                  </a:cubicBezTo>
                  <a:cubicBezTo>
                    <a:pt x="112268" y="431419"/>
                    <a:pt x="109093" y="429006"/>
                    <a:pt x="107061" y="425704"/>
                  </a:cubicBezTo>
                  <a:cubicBezTo>
                    <a:pt x="105029" y="422529"/>
                    <a:pt x="103378" y="418211"/>
                    <a:pt x="101981" y="412877"/>
                  </a:cubicBezTo>
                  <a:lnTo>
                    <a:pt x="3556" y="34798"/>
                  </a:lnTo>
                  <a:cubicBezTo>
                    <a:pt x="1524" y="26797"/>
                    <a:pt x="508" y="20447"/>
                    <a:pt x="254" y="15875"/>
                  </a:cubicBezTo>
                  <a:cubicBezTo>
                    <a:pt x="0" y="11303"/>
                    <a:pt x="1270" y="7747"/>
                    <a:pt x="4064" y="5334"/>
                  </a:cubicBezTo>
                  <a:cubicBezTo>
                    <a:pt x="6858" y="2921"/>
                    <a:pt x="11430" y="1397"/>
                    <a:pt x="17780" y="762"/>
                  </a:cubicBezTo>
                  <a:cubicBezTo>
                    <a:pt x="24130" y="254"/>
                    <a:pt x="33020" y="0"/>
                    <a:pt x="44450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19" name="Shape 182">
              <a:extLst>
                <a:ext uri="{FF2B5EF4-FFF2-40B4-BE49-F238E27FC236}">
                  <a16:creationId xmlns:a16="http://schemas.microsoft.com/office/drawing/2014/main" id="{368B65F0-2C88-1645-9300-A31AEEDAA6A0}"/>
                </a:ext>
              </a:extLst>
            </p:cNvPr>
            <p:cNvSpPr/>
            <p:nvPr/>
          </p:nvSpPr>
          <p:spPr>
            <a:xfrm>
              <a:off x="8736711" y="785241"/>
              <a:ext cx="237998" cy="435229"/>
            </a:xfrm>
            <a:custGeom>
              <a:avLst/>
              <a:gdLst/>
              <a:ahLst/>
              <a:cxnLst/>
              <a:rect l="0" t="0" r="0" b="0"/>
              <a:pathLst>
                <a:path w="237998" h="435229">
                  <a:moveTo>
                    <a:pt x="44196" y="0"/>
                  </a:moveTo>
                  <a:cubicBezTo>
                    <a:pt x="52832" y="0"/>
                    <a:pt x="60071" y="254"/>
                    <a:pt x="65532" y="1016"/>
                  </a:cubicBezTo>
                  <a:cubicBezTo>
                    <a:pt x="71120" y="1651"/>
                    <a:pt x="75692" y="2540"/>
                    <a:pt x="78994" y="3683"/>
                  </a:cubicBezTo>
                  <a:cubicBezTo>
                    <a:pt x="82296" y="4699"/>
                    <a:pt x="84709" y="6223"/>
                    <a:pt x="86233" y="8001"/>
                  </a:cubicBezTo>
                  <a:cubicBezTo>
                    <a:pt x="87630" y="9779"/>
                    <a:pt x="88392" y="11811"/>
                    <a:pt x="88392" y="13970"/>
                  </a:cubicBezTo>
                  <a:lnTo>
                    <a:pt x="88392" y="362585"/>
                  </a:lnTo>
                  <a:lnTo>
                    <a:pt x="224663" y="362585"/>
                  </a:lnTo>
                  <a:cubicBezTo>
                    <a:pt x="226822" y="362585"/>
                    <a:pt x="228854" y="363220"/>
                    <a:pt x="230505" y="364490"/>
                  </a:cubicBezTo>
                  <a:cubicBezTo>
                    <a:pt x="232156" y="365633"/>
                    <a:pt x="233553" y="367665"/>
                    <a:pt x="234696" y="370459"/>
                  </a:cubicBezTo>
                  <a:cubicBezTo>
                    <a:pt x="235839" y="373253"/>
                    <a:pt x="236601" y="376936"/>
                    <a:pt x="237236" y="381508"/>
                  </a:cubicBezTo>
                  <a:cubicBezTo>
                    <a:pt x="237744" y="386080"/>
                    <a:pt x="237998" y="391795"/>
                    <a:pt x="237998" y="398399"/>
                  </a:cubicBezTo>
                  <a:cubicBezTo>
                    <a:pt x="237998" y="405130"/>
                    <a:pt x="237744" y="410718"/>
                    <a:pt x="237236" y="415417"/>
                  </a:cubicBezTo>
                  <a:cubicBezTo>
                    <a:pt x="236601" y="419989"/>
                    <a:pt x="235839" y="423672"/>
                    <a:pt x="234696" y="426720"/>
                  </a:cubicBezTo>
                  <a:cubicBezTo>
                    <a:pt x="233553" y="429768"/>
                    <a:pt x="232156" y="431927"/>
                    <a:pt x="230505" y="433324"/>
                  </a:cubicBezTo>
                  <a:cubicBezTo>
                    <a:pt x="228854" y="434594"/>
                    <a:pt x="226822" y="435229"/>
                    <a:pt x="224663" y="435229"/>
                  </a:cubicBezTo>
                  <a:lnTo>
                    <a:pt x="26035" y="435229"/>
                  </a:lnTo>
                  <a:cubicBezTo>
                    <a:pt x="18669" y="435229"/>
                    <a:pt x="12573" y="433070"/>
                    <a:pt x="7493" y="428752"/>
                  </a:cubicBezTo>
                  <a:cubicBezTo>
                    <a:pt x="2413" y="424434"/>
                    <a:pt x="0" y="417322"/>
                    <a:pt x="0" y="407543"/>
                  </a:cubicBezTo>
                  <a:lnTo>
                    <a:pt x="0" y="13970"/>
                  </a:lnTo>
                  <a:cubicBezTo>
                    <a:pt x="0" y="11811"/>
                    <a:pt x="635" y="9779"/>
                    <a:pt x="2159" y="8001"/>
                  </a:cubicBezTo>
                  <a:cubicBezTo>
                    <a:pt x="3556" y="6223"/>
                    <a:pt x="5969" y="4699"/>
                    <a:pt x="9271" y="3683"/>
                  </a:cubicBezTo>
                  <a:cubicBezTo>
                    <a:pt x="12700" y="2540"/>
                    <a:pt x="17145" y="1651"/>
                    <a:pt x="22860" y="1016"/>
                  </a:cubicBezTo>
                  <a:cubicBezTo>
                    <a:pt x="28575" y="254"/>
                    <a:pt x="35687" y="0"/>
                    <a:pt x="44196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20" name="Shape 183">
              <a:extLst>
                <a:ext uri="{FF2B5EF4-FFF2-40B4-BE49-F238E27FC236}">
                  <a16:creationId xmlns:a16="http://schemas.microsoft.com/office/drawing/2014/main" id="{D38A9BD9-0D8F-7C44-85C2-72B4AAB62BC6}"/>
                </a:ext>
              </a:extLst>
            </p:cNvPr>
            <p:cNvSpPr/>
            <p:nvPr/>
          </p:nvSpPr>
          <p:spPr>
            <a:xfrm>
              <a:off x="8478012" y="785241"/>
              <a:ext cx="204724" cy="437261"/>
            </a:xfrm>
            <a:custGeom>
              <a:avLst/>
              <a:gdLst/>
              <a:ahLst/>
              <a:cxnLst/>
              <a:rect l="0" t="0" r="0" b="0"/>
              <a:pathLst>
                <a:path w="204724" h="437261">
                  <a:moveTo>
                    <a:pt x="1143" y="0"/>
                  </a:moveTo>
                  <a:cubicBezTo>
                    <a:pt x="14351" y="0"/>
                    <a:pt x="24892" y="127"/>
                    <a:pt x="32639" y="508"/>
                  </a:cubicBezTo>
                  <a:cubicBezTo>
                    <a:pt x="40513" y="762"/>
                    <a:pt x="46609" y="1524"/>
                    <a:pt x="50927" y="2794"/>
                  </a:cubicBezTo>
                  <a:cubicBezTo>
                    <a:pt x="55245" y="4064"/>
                    <a:pt x="58420" y="5842"/>
                    <a:pt x="60325" y="8382"/>
                  </a:cubicBezTo>
                  <a:cubicBezTo>
                    <a:pt x="62230" y="10795"/>
                    <a:pt x="63754" y="14097"/>
                    <a:pt x="65151" y="18415"/>
                  </a:cubicBezTo>
                  <a:lnTo>
                    <a:pt x="199136" y="402463"/>
                  </a:lnTo>
                  <a:cubicBezTo>
                    <a:pt x="201803" y="410464"/>
                    <a:pt x="203454" y="416814"/>
                    <a:pt x="204089" y="421513"/>
                  </a:cubicBezTo>
                  <a:cubicBezTo>
                    <a:pt x="204724" y="426212"/>
                    <a:pt x="203835" y="429768"/>
                    <a:pt x="201422" y="432054"/>
                  </a:cubicBezTo>
                  <a:cubicBezTo>
                    <a:pt x="199009" y="434467"/>
                    <a:pt x="194564" y="435864"/>
                    <a:pt x="188341" y="436499"/>
                  </a:cubicBezTo>
                  <a:cubicBezTo>
                    <a:pt x="182118" y="437007"/>
                    <a:pt x="173482" y="437261"/>
                    <a:pt x="162560" y="437261"/>
                  </a:cubicBezTo>
                  <a:cubicBezTo>
                    <a:pt x="151257" y="437261"/>
                    <a:pt x="142367" y="437134"/>
                    <a:pt x="136017" y="436753"/>
                  </a:cubicBezTo>
                  <a:cubicBezTo>
                    <a:pt x="129540" y="436499"/>
                    <a:pt x="124714" y="435737"/>
                    <a:pt x="121412" y="434721"/>
                  </a:cubicBezTo>
                  <a:cubicBezTo>
                    <a:pt x="118110" y="433832"/>
                    <a:pt x="115697" y="432435"/>
                    <a:pt x="114427" y="430530"/>
                  </a:cubicBezTo>
                  <a:cubicBezTo>
                    <a:pt x="113030" y="428752"/>
                    <a:pt x="111887" y="426466"/>
                    <a:pt x="110998" y="423545"/>
                  </a:cubicBezTo>
                  <a:lnTo>
                    <a:pt x="81915" y="336550"/>
                  </a:lnTo>
                  <a:lnTo>
                    <a:pt x="0" y="336550"/>
                  </a:lnTo>
                  <a:lnTo>
                    <a:pt x="0" y="268859"/>
                  </a:lnTo>
                  <a:lnTo>
                    <a:pt x="61468" y="268859"/>
                  </a:lnTo>
                  <a:lnTo>
                    <a:pt x="127" y="84709"/>
                  </a:lnTo>
                  <a:lnTo>
                    <a:pt x="0" y="84709"/>
                  </a:lnTo>
                  <a:lnTo>
                    <a:pt x="0" y="21"/>
                  </a:lnTo>
                  <a:lnTo>
                    <a:pt x="1143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21" name="Shape 184">
              <a:extLst>
                <a:ext uri="{FF2B5EF4-FFF2-40B4-BE49-F238E27FC236}">
                  <a16:creationId xmlns:a16="http://schemas.microsoft.com/office/drawing/2014/main" id="{7E15EF70-D613-FD4B-BAE8-6C8FA6EAE4AC}"/>
                </a:ext>
              </a:extLst>
            </p:cNvPr>
            <p:cNvSpPr/>
            <p:nvPr/>
          </p:nvSpPr>
          <p:spPr>
            <a:xfrm>
              <a:off x="10094468" y="785241"/>
              <a:ext cx="344297" cy="437261"/>
            </a:xfrm>
            <a:custGeom>
              <a:avLst/>
              <a:gdLst/>
              <a:ahLst/>
              <a:cxnLst/>
              <a:rect l="0" t="0" r="0" b="0"/>
              <a:pathLst>
                <a:path w="344297" h="437261">
                  <a:moveTo>
                    <a:pt x="46227" y="0"/>
                  </a:moveTo>
                  <a:cubicBezTo>
                    <a:pt x="56514" y="0"/>
                    <a:pt x="64770" y="127"/>
                    <a:pt x="70865" y="635"/>
                  </a:cubicBezTo>
                  <a:cubicBezTo>
                    <a:pt x="76962" y="1016"/>
                    <a:pt x="81914" y="1905"/>
                    <a:pt x="85471" y="3175"/>
                  </a:cubicBezTo>
                  <a:cubicBezTo>
                    <a:pt x="89026" y="4318"/>
                    <a:pt x="91567" y="5969"/>
                    <a:pt x="93345" y="8001"/>
                  </a:cubicBezTo>
                  <a:cubicBezTo>
                    <a:pt x="94996" y="10033"/>
                    <a:pt x="96647" y="12573"/>
                    <a:pt x="98171" y="15748"/>
                  </a:cubicBezTo>
                  <a:lnTo>
                    <a:pt x="146431" y="122174"/>
                  </a:lnTo>
                  <a:cubicBezTo>
                    <a:pt x="151130" y="132461"/>
                    <a:pt x="155701" y="143256"/>
                    <a:pt x="160274" y="154686"/>
                  </a:cubicBezTo>
                  <a:cubicBezTo>
                    <a:pt x="164846" y="165989"/>
                    <a:pt x="169545" y="178054"/>
                    <a:pt x="174117" y="190500"/>
                  </a:cubicBezTo>
                  <a:lnTo>
                    <a:pt x="174878" y="190500"/>
                  </a:lnTo>
                  <a:cubicBezTo>
                    <a:pt x="179070" y="178435"/>
                    <a:pt x="183388" y="166751"/>
                    <a:pt x="187960" y="155321"/>
                  </a:cubicBezTo>
                  <a:cubicBezTo>
                    <a:pt x="192405" y="143891"/>
                    <a:pt x="196723" y="133096"/>
                    <a:pt x="200913" y="122809"/>
                  </a:cubicBezTo>
                  <a:lnTo>
                    <a:pt x="248538" y="17018"/>
                  </a:lnTo>
                  <a:cubicBezTo>
                    <a:pt x="249682" y="13462"/>
                    <a:pt x="251078" y="10668"/>
                    <a:pt x="252730" y="8509"/>
                  </a:cubicBezTo>
                  <a:cubicBezTo>
                    <a:pt x="254381" y="6350"/>
                    <a:pt x="256921" y="4699"/>
                    <a:pt x="260223" y="3302"/>
                  </a:cubicBezTo>
                  <a:cubicBezTo>
                    <a:pt x="263525" y="1905"/>
                    <a:pt x="268097" y="1016"/>
                    <a:pt x="273938" y="635"/>
                  </a:cubicBezTo>
                  <a:cubicBezTo>
                    <a:pt x="279781" y="127"/>
                    <a:pt x="287527" y="0"/>
                    <a:pt x="297052" y="0"/>
                  </a:cubicBezTo>
                  <a:cubicBezTo>
                    <a:pt x="309752" y="0"/>
                    <a:pt x="319659" y="254"/>
                    <a:pt x="326644" y="762"/>
                  </a:cubicBezTo>
                  <a:cubicBezTo>
                    <a:pt x="333756" y="1397"/>
                    <a:pt x="338582" y="2794"/>
                    <a:pt x="341122" y="5207"/>
                  </a:cubicBezTo>
                  <a:cubicBezTo>
                    <a:pt x="343662" y="7493"/>
                    <a:pt x="344297" y="11049"/>
                    <a:pt x="342900" y="15748"/>
                  </a:cubicBezTo>
                  <a:cubicBezTo>
                    <a:pt x="341630" y="20447"/>
                    <a:pt x="338963" y="26797"/>
                    <a:pt x="334899" y="34798"/>
                  </a:cubicBezTo>
                  <a:lnTo>
                    <a:pt x="216408" y="270891"/>
                  </a:lnTo>
                  <a:lnTo>
                    <a:pt x="216408" y="423164"/>
                  </a:lnTo>
                  <a:cubicBezTo>
                    <a:pt x="216408" y="425450"/>
                    <a:pt x="215646" y="427482"/>
                    <a:pt x="214249" y="429260"/>
                  </a:cubicBezTo>
                  <a:cubicBezTo>
                    <a:pt x="212725" y="431038"/>
                    <a:pt x="210312" y="432435"/>
                    <a:pt x="207010" y="433578"/>
                  </a:cubicBezTo>
                  <a:cubicBezTo>
                    <a:pt x="203581" y="434721"/>
                    <a:pt x="199136" y="435610"/>
                    <a:pt x="193421" y="436245"/>
                  </a:cubicBezTo>
                  <a:cubicBezTo>
                    <a:pt x="187706" y="437007"/>
                    <a:pt x="180594" y="437261"/>
                    <a:pt x="172212" y="437261"/>
                  </a:cubicBezTo>
                  <a:cubicBezTo>
                    <a:pt x="163449" y="437261"/>
                    <a:pt x="156337" y="437007"/>
                    <a:pt x="150749" y="436245"/>
                  </a:cubicBezTo>
                  <a:cubicBezTo>
                    <a:pt x="145161" y="435610"/>
                    <a:pt x="140588" y="434721"/>
                    <a:pt x="137160" y="433578"/>
                  </a:cubicBezTo>
                  <a:cubicBezTo>
                    <a:pt x="133731" y="432435"/>
                    <a:pt x="131318" y="431038"/>
                    <a:pt x="129921" y="429260"/>
                  </a:cubicBezTo>
                  <a:cubicBezTo>
                    <a:pt x="128650" y="427482"/>
                    <a:pt x="128015" y="425450"/>
                    <a:pt x="128015" y="423164"/>
                  </a:cubicBezTo>
                  <a:lnTo>
                    <a:pt x="128015" y="270891"/>
                  </a:lnTo>
                  <a:lnTo>
                    <a:pt x="9398" y="34798"/>
                  </a:lnTo>
                  <a:cubicBezTo>
                    <a:pt x="5207" y="26543"/>
                    <a:pt x="2413" y="20066"/>
                    <a:pt x="1270" y="15494"/>
                  </a:cubicBezTo>
                  <a:cubicBezTo>
                    <a:pt x="0" y="10922"/>
                    <a:pt x="635" y="7493"/>
                    <a:pt x="3175" y="5207"/>
                  </a:cubicBezTo>
                  <a:cubicBezTo>
                    <a:pt x="5842" y="2794"/>
                    <a:pt x="10540" y="1397"/>
                    <a:pt x="17399" y="762"/>
                  </a:cubicBezTo>
                  <a:cubicBezTo>
                    <a:pt x="24384" y="254"/>
                    <a:pt x="34036" y="0"/>
                    <a:pt x="46227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22" name="Shape 185">
              <a:extLst>
                <a:ext uri="{FF2B5EF4-FFF2-40B4-BE49-F238E27FC236}">
                  <a16:creationId xmlns:a16="http://schemas.microsoft.com/office/drawing/2014/main" id="{B2A4085A-466B-384D-BF2B-05C69D7D42D8}"/>
                </a:ext>
              </a:extLst>
            </p:cNvPr>
            <p:cNvSpPr/>
            <p:nvPr/>
          </p:nvSpPr>
          <p:spPr>
            <a:xfrm>
              <a:off x="9931908" y="785241"/>
              <a:ext cx="204723" cy="437261"/>
            </a:xfrm>
            <a:custGeom>
              <a:avLst/>
              <a:gdLst/>
              <a:ahLst/>
              <a:cxnLst/>
              <a:rect l="0" t="0" r="0" b="0"/>
              <a:pathLst>
                <a:path w="204723" h="437261">
                  <a:moveTo>
                    <a:pt x="1143" y="0"/>
                  </a:moveTo>
                  <a:cubicBezTo>
                    <a:pt x="14350" y="0"/>
                    <a:pt x="24892" y="127"/>
                    <a:pt x="32638" y="508"/>
                  </a:cubicBezTo>
                  <a:cubicBezTo>
                    <a:pt x="40512" y="762"/>
                    <a:pt x="46609" y="1524"/>
                    <a:pt x="50926" y="2794"/>
                  </a:cubicBezTo>
                  <a:cubicBezTo>
                    <a:pt x="55245" y="4064"/>
                    <a:pt x="58420" y="5842"/>
                    <a:pt x="60324" y="8382"/>
                  </a:cubicBezTo>
                  <a:cubicBezTo>
                    <a:pt x="62230" y="10795"/>
                    <a:pt x="63753" y="14097"/>
                    <a:pt x="65150" y="18415"/>
                  </a:cubicBezTo>
                  <a:lnTo>
                    <a:pt x="199135" y="402463"/>
                  </a:lnTo>
                  <a:cubicBezTo>
                    <a:pt x="201802" y="410464"/>
                    <a:pt x="203453" y="416814"/>
                    <a:pt x="204088" y="421513"/>
                  </a:cubicBezTo>
                  <a:cubicBezTo>
                    <a:pt x="204723" y="426212"/>
                    <a:pt x="203835" y="429768"/>
                    <a:pt x="201422" y="432054"/>
                  </a:cubicBezTo>
                  <a:cubicBezTo>
                    <a:pt x="199009" y="434467"/>
                    <a:pt x="194563" y="435864"/>
                    <a:pt x="188340" y="436499"/>
                  </a:cubicBezTo>
                  <a:cubicBezTo>
                    <a:pt x="182118" y="437007"/>
                    <a:pt x="173482" y="437261"/>
                    <a:pt x="162560" y="437261"/>
                  </a:cubicBezTo>
                  <a:cubicBezTo>
                    <a:pt x="151257" y="437261"/>
                    <a:pt x="142367" y="437134"/>
                    <a:pt x="136017" y="436753"/>
                  </a:cubicBezTo>
                  <a:cubicBezTo>
                    <a:pt x="129539" y="436499"/>
                    <a:pt x="124713" y="435737"/>
                    <a:pt x="121411" y="434721"/>
                  </a:cubicBezTo>
                  <a:cubicBezTo>
                    <a:pt x="118110" y="433832"/>
                    <a:pt x="115697" y="432435"/>
                    <a:pt x="114299" y="430530"/>
                  </a:cubicBezTo>
                  <a:cubicBezTo>
                    <a:pt x="113030" y="428752"/>
                    <a:pt x="111886" y="426466"/>
                    <a:pt x="110998" y="423545"/>
                  </a:cubicBezTo>
                  <a:lnTo>
                    <a:pt x="81914" y="336550"/>
                  </a:lnTo>
                  <a:lnTo>
                    <a:pt x="0" y="336550"/>
                  </a:lnTo>
                  <a:lnTo>
                    <a:pt x="0" y="268859"/>
                  </a:lnTo>
                  <a:lnTo>
                    <a:pt x="61468" y="268859"/>
                  </a:lnTo>
                  <a:lnTo>
                    <a:pt x="126" y="84709"/>
                  </a:lnTo>
                  <a:lnTo>
                    <a:pt x="0" y="84709"/>
                  </a:lnTo>
                  <a:lnTo>
                    <a:pt x="0" y="21"/>
                  </a:lnTo>
                  <a:lnTo>
                    <a:pt x="1143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23" name="Shape 186">
              <a:extLst>
                <a:ext uri="{FF2B5EF4-FFF2-40B4-BE49-F238E27FC236}">
                  <a16:creationId xmlns:a16="http://schemas.microsoft.com/office/drawing/2014/main" id="{B5493F6C-1BB4-6D4C-9BDB-6C655457EC5E}"/>
                </a:ext>
              </a:extLst>
            </p:cNvPr>
            <p:cNvSpPr/>
            <p:nvPr/>
          </p:nvSpPr>
          <p:spPr>
            <a:xfrm>
              <a:off x="10627360" y="779865"/>
              <a:ext cx="205105" cy="448352"/>
            </a:xfrm>
            <a:custGeom>
              <a:avLst/>
              <a:gdLst/>
              <a:ahLst/>
              <a:cxnLst/>
              <a:rect l="0" t="0" r="0" b="0"/>
              <a:pathLst>
                <a:path w="205105" h="448352">
                  <a:moveTo>
                    <a:pt x="205105" y="0"/>
                  </a:moveTo>
                  <a:lnTo>
                    <a:pt x="205105" y="72041"/>
                  </a:lnTo>
                  <a:lnTo>
                    <a:pt x="176467" y="74988"/>
                  </a:lnTo>
                  <a:cubicBezTo>
                    <a:pt x="167418" y="77036"/>
                    <a:pt x="159258" y="80116"/>
                    <a:pt x="152019" y="84243"/>
                  </a:cubicBezTo>
                  <a:cubicBezTo>
                    <a:pt x="137541" y="92371"/>
                    <a:pt x="125730" y="103166"/>
                    <a:pt x="116840" y="116882"/>
                  </a:cubicBezTo>
                  <a:cubicBezTo>
                    <a:pt x="107950" y="130471"/>
                    <a:pt x="101600" y="146346"/>
                    <a:pt x="97917" y="164507"/>
                  </a:cubicBezTo>
                  <a:cubicBezTo>
                    <a:pt x="94234" y="182795"/>
                    <a:pt x="92456" y="201972"/>
                    <a:pt x="92456" y="222292"/>
                  </a:cubicBezTo>
                  <a:cubicBezTo>
                    <a:pt x="92456" y="246041"/>
                    <a:pt x="94234" y="267250"/>
                    <a:pt x="97790" y="286173"/>
                  </a:cubicBezTo>
                  <a:cubicBezTo>
                    <a:pt x="101347" y="304969"/>
                    <a:pt x="107315" y="321098"/>
                    <a:pt x="115824" y="334560"/>
                  </a:cubicBezTo>
                  <a:cubicBezTo>
                    <a:pt x="124334" y="347895"/>
                    <a:pt x="135763" y="358055"/>
                    <a:pt x="149987" y="365167"/>
                  </a:cubicBezTo>
                  <a:cubicBezTo>
                    <a:pt x="164338" y="372152"/>
                    <a:pt x="182245" y="375708"/>
                    <a:pt x="203962" y="375708"/>
                  </a:cubicBezTo>
                  <a:lnTo>
                    <a:pt x="205105" y="375591"/>
                  </a:lnTo>
                  <a:lnTo>
                    <a:pt x="205105" y="448033"/>
                  </a:lnTo>
                  <a:lnTo>
                    <a:pt x="201168" y="448352"/>
                  </a:lnTo>
                  <a:cubicBezTo>
                    <a:pt x="167513" y="448352"/>
                    <a:pt x="138049" y="443907"/>
                    <a:pt x="113030" y="435144"/>
                  </a:cubicBezTo>
                  <a:cubicBezTo>
                    <a:pt x="87884" y="426254"/>
                    <a:pt x="66929" y="412919"/>
                    <a:pt x="50165" y="394758"/>
                  </a:cubicBezTo>
                  <a:cubicBezTo>
                    <a:pt x="33528" y="376724"/>
                    <a:pt x="20955" y="353737"/>
                    <a:pt x="12573" y="325797"/>
                  </a:cubicBezTo>
                  <a:cubicBezTo>
                    <a:pt x="4191" y="297857"/>
                    <a:pt x="0" y="264837"/>
                    <a:pt x="0" y="226737"/>
                  </a:cubicBezTo>
                  <a:cubicBezTo>
                    <a:pt x="0" y="191685"/>
                    <a:pt x="4445" y="160062"/>
                    <a:pt x="13335" y="132122"/>
                  </a:cubicBezTo>
                  <a:cubicBezTo>
                    <a:pt x="22352" y="104055"/>
                    <a:pt x="35560" y="80179"/>
                    <a:pt x="53213" y="60621"/>
                  </a:cubicBezTo>
                  <a:cubicBezTo>
                    <a:pt x="70866" y="40936"/>
                    <a:pt x="92710" y="25823"/>
                    <a:pt x="118745" y="15409"/>
                  </a:cubicBezTo>
                  <a:cubicBezTo>
                    <a:pt x="131700" y="10138"/>
                    <a:pt x="145733" y="6201"/>
                    <a:pt x="160830" y="3582"/>
                  </a:cubicBezTo>
                  <a:lnTo>
                    <a:pt x="205105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24" name="Shape 187">
              <a:extLst>
                <a:ext uri="{FF2B5EF4-FFF2-40B4-BE49-F238E27FC236}">
                  <a16:creationId xmlns:a16="http://schemas.microsoft.com/office/drawing/2014/main" id="{FD741BE7-5B24-6440-82E2-67640C4F511F}"/>
                </a:ext>
              </a:extLst>
            </p:cNvPr>
            <p:cNvSpPr/>
            <p:nvPr/>
          </p:nvSpPr>
          <p:spPr>
            <a:xfrm>
              <a:off x="11111103" y="787146"/>
              <a:ext cx="243078" cy="435356"/>
            </a:xfrm>
            <a:custGeom>
              <a:avLst/>
              <a:gdLst/>
              <a:ahLst/>
              <a:cxnLst/>
              <a:rect l="0" t="0" r="0" b="0"/>
              <a:pathLst>
                <a:path w="243078" h="435356">
                  <a:moveTo>
                    <a:pt x="26035" y="0"/>
                  </a:moveTo>
                  <a:lnTo>
                    <a:pt x="229997" y="0"/>
                  </a:lnTo>
                  <a:cubicBezTo>
                    <a:pt x="232028" y="0"/>
                    <a:pt x="233807" y="635"/>
                    <a:pt x="235331" y="1905"/>
                  </a:cubicBezTo>
                  <a:cubicBezTo>
                    <a:pt x="236982" y="3175"/>
                    <a:pt x="238378" y="5080"/>
                    <a:pt x="239522" y="7874"/>
                  </a:cubicBezTo>
                  <a:cubicBezTo>
                    <a:pt x="240792" y="10668"/>
                    <a:pt x="241681" y="14478"/>
                    <a:pt x="242189" y="19177"/>
                  </a:cubicBezTo>
                  <a:cubicBezTo>
                    <a:pt x="242824" y="23876"/>
                    <a:pt x="243078" y="29591"/>
                    <a:pt x="243078" y="36195"/>
                  </a:cubicBezTo>
                  <a:cubicBezTo>
                    <a:pt x="243078" y="42926"/>
                    <a:pt x="242824" y="48514"/>
                    <a:pt x="242189" y="53086"/>
                  </a:cubicBezTo>
                  <a:cubicBezTo>
                    <a:pt x="241681" y="57658"/>
                    <a:pt x="240792" y="61341"/>
                    <a:pt x="239522" y="64008"/>
                  </a:cubicBezTo>
                  <a:cubicBezTo>
                    <a:pt x="238378" y="66675"/>
                    <a:pt x="236982" y="68707"/>
                    <a:pt x="235331" y="70104"/>
                  </a:cubicBezTo>
                  <a:cubicBezTo>
                    <a:pt x="233807" y="71374"/>
                    <a:pt x="232028" y="72009"/>
                    <a:pt x="229997" y="72009"/>
                  </a:cubicBezTo>
                  <a:lnTo>
                    <a:pt x="88392" y="72009"/>
                  </a:lnTo>
                  <a:lnTo>
                    <a:pt x="88392" y="188595"/>
                  </a:lnTo>
                  <a:lnTo>
                    <a:pt x="221361" y="188595"/>
                  </a:lnTo>
                  <a:cubicBezTo>
                    <a:pt x="223265" y="188595"/>
                    <a:pt x="225044" y="189103"/>
                    <a:pt x="226695" y="190246"/>
                  </a:cubicBezTo>
                  <a:cubicBezTo>
                    <a:pt x="228219" y="191389"/>
                    <a:pt x="229615" y="193294"/>
                    <a:pt x="230886" y="195961"/>
                  </a:cubicBezTo>
                  <a:cubicBezTo>
                    <a:pt x="232028" y="198628"/>
                    <a:pt x="232918" y="202184"/>
                    <a:pt x="233553" y="206629"/>
                  </a:cubicBezTo>
                  <a:cubicBezTo>
                    <a:pt x="234061" y="211201"/>
                    <a:pt x="234315" y="216662"/>
                    <a:pt x="234315" y="223393"/>
                  </a:cubicBezTo>
                  <a:cubicBezTo>
                    <a:pt x="234315" y="230124"/>
                    <a:pt x="234061" y="235712"/>
                    <a:pt x="233553" y="240157"/>
                  </a:cubicBezTo>
                  <a:cubicBezTo>
                    <a:pt x="232918" y="244602"/>
                    <a:pt x="232028" y="248285"/>
                    <a:pt x="230886" y="251206"/>
                  </a:cubicBezTo>
                  <a:cubicBezTo>
                    <a:pt x="229615" y="254127"/>
                    <a:pt x="228219" y="256159"/>
                    <a:pt x="226695" y="257429"/>
                  </a:cubicBezTo>
                  <a:cubicBezTo>
                    <a:pt x="225044" y="258572"/>
                    <a:pt x="223265" y="259207"/>
                    <a:pt x="221361" y="259207"/>
                  </a:cubicBezTo>
                  <a:lnTo>
                    <a:pt x="88392" y="259207"/>
                  </a:lnTo>
                  <a:lnTo>
                    <a:pt x="88392" y="420624"/>
                  </a:lnTo>
                  <a:cubicBezTo>
                    <a:pt x="88392" y="423164"/>
                    <a:pt x="87630" y="425196"/>
                    <a:pt x="86360" y="426974"/>
                  </a:cubicBezTo>
                  <a:cubicBezTo>
                    <a:pt x="84963" y="428752"/>
                    <a:pt x="82550" y="430276"/>
                    <a:pt x="79121" y="431546"/>
                  </a:cubicBezTo>
                  <a:cubicBezTo>
                    <a:pt x="75692" y="432816"/>
                    <a:pt x="71120" y="433705"/>
                    <a:pt x="65532" y="434340"/>
                  </a:cubicBezTo>
                  <a:cubicBezTo>
                    <a:pt x="60071" y="435102"/>
                    <a:pt x="52832" y="435356"/>
                    <a:pt x="44196" y="435356"/>
                  </a:cubicBezTo>
                  <a:cubicBezTo>
                    <a:pt x="35687" y="435356"/>
                    <a:pt x="28575" y="435102"/>
                    <a:pt x="22860" y="434340"/>
                  </a:cubicBezTo>
                  <a:cubicBezTo>
                    <a:pt x="17145" y="433705"/>
                    <a:pt x="12700" y="432816"/>
                    <a:pt x="9271" y="431546"/>
                  </a:cubicBezTo>
                  <a:cubicBezTo>
                    <a:pt x="5969" y="430276"/>
                    <a:pt x="3556" y="428752"/>
                    <a:pt x="2159" y="426974"/>
                  </a:cubicBezTo>
                  <a:cubicBezTo>
                    <a:pt x="635" y="425196"/>
                    <a:pt x="0" y="423164"/>
                    <a:pt x="0" y="420624"/>
                  </a:cubicBezTo>
                  <a:lnTo>
                    <a:pt x="0" y="27813"/>
                  </a:lnTo>
                  <a:cubicBezTo>
                    <a:pt x="0" y="18034"/>
                    <a:pt x="2413" y="10922"/>
                    <a:pt x="7493" y="6604"/>
                  </a:cubicBezTo>
                  <a:cubicBezTo>
                    <a:pt x="12573" y="2286"/>
                    <a:pt x="18669" y="0"/>
                    <a:pt x="26035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25" name="Shape 188">
              <a:extLst>
                <a:ext uri="{FF2B5EF4-FFF2-40B4-BE49-F238E27FC236}">
                  <a16:creationId xmlns:a16="http://schemas.microsoft.com/office/drawing/2014/main" id="{EF0D4F07-65F0-5E4B-9F0B-CCE5E9EB03F1}"/>
                </a:ext>
              </a:extLst>
            </p:cNvPr>
            <p:cNvSpPr/>
            <p:nvPr/>
          </p:nvSpPr>
          <p:spPr>
            <a:xfrm>
              <a:off x="10832465" y="779526"/>
              <a:ext cx="205105" cy="448372"/>
            </a:xfrm>
            <a:custGeom>
              <a:avLst/>
              <a:gdLst/>
              <a:ahLst/>
              <a:cxnLst/>
              <a:rect l="0" t="0" r="0" b="0"/>
              <a:pathLst>
                <a:path w="205105" h="448372">
                  <a:moveTo>
                    <a:pt x="4191" y="0"/>
                  </a:moveTo>
                  <a:cubicBezTo>
                    <a:pt x="36957" y="0"/>
                    <a:pt x="65913" y="4318"/>
                    <a:pt x="91059" y="13081"/>
                  </a:cubicBezTo>
                  <a:cubicBezTo>
                    <a:pt x="116205" y="21717"/>
                    <a:pt x="137160" y="35179"/>
                    <a:pt x="154051" y="53213"/>
                  </a:cubicBezTo>
                  <a:cubicBezTo>
                    <a:pt x="170815" y="71247"/>
                    <a:pt x="183642" y="94107"/>
                    <a:pt x="192151" y="121666"/>
                  </a:cubicBezTo>
                  <a:cubicBezTo>
                    <a:pt x="200787" y="149225"/>
                    <a:pt x="205105" y="181864"/>
                    <a:pt x="205105" y="219329"/>
                  </a:cubicBezTo>
                  <a:cubicBezTo>
                    <a:pt x="205105" y="255270"/>
                    <a:pt x="200660" y="287401"/>
                    <a:pt x="191643" y="315722"/>
                  </a:cubicBezTo>
                  <a:cubicBezTo>
                    <a:pt x="182753" y="344170"/>
                    <a:pt x="169418" y="368173"/>
                    <a:pt x="151892" y="387858"/>
                  </a:cubicBezTo>
                  <a:cubicBezTo>
                    <a:pt x="134239" y="407670"/>
                    <a:pt x="112395" y="422783"/>
                    <a:pt x="86360" y="433070"/>
                  </a:cubicBezTo>
                  <a:cubicBezTo>
                    <a:pt x="73342" y="438277"/>
                    <a:pt x="59309" y="442182"/>
                    <a:pt x="44259" y="444786"/>
                  </a:cubicBezTo>
                  <a:lnTo>
                    <a:pt x="0" y="448372"/>
                  </a:lnTo>
                  <a:lnTo>
                    <a:pt x="0" y="375930"/>
                  </a:lnTo>
                  <a:lnTo>
                    <a:pt x="28591" y="373015"/>
                  </a:lnTo>
                  <a:cubicBezTo>
                    <a:pt x="37623" y="370999"/>
                    <a:pt x="45783" y="367983"/>
                    <a:pt x="53086" y="363982"/>
                  </a:cubicBezTo>
                  <a:cubicBezTo>
                    <a:pt x="67564" y="355981"/>
                    <a:pt x="79248" y="345059"/>
                    <a:pt x="88265" y="331216"/>
                  </a:cubicBezTo>
                  <a:cubicBezTo>
                    <a:pt x="97155" y="317373"/>
                    <a:pt x="103505" y="301244"/>
                    <a:pt x="107188" y="282829"/>
                  </a:cubicBezTo>
                  <a:cubicBezTo>
                    <a:pt x="110871" y="264414"/>
                    <a:pt x="112649" y="244729"/>
                    <a:pt x="112649" y="224028"/>
                  </a:cubicBezTo>
                  <a:cubicBezTo>
                    <a:pt x="112649" y="201295"/>
                    <a:pt x="110871" y="180467"/>
                    <a:pt x="107315" y="161925"/>
                  </a:cubicBezTo>
                  <a:cubicBezTo>
                    <a:pt x="103759" y="143256"/>
                    <a:pt x="97663" y="127254"/>
                    <a:pt x="89027" y="114046"/>
                  </a:cubicBezTo>
                  <a:cubicBezTo>
                    <a:pt x="80518" y="100711"/>
                    <a:pt x="68961" y="90424"/>
                    <a:pt x="54737" y="83185"/>
                  </a:cubicBezTo>
                  <a:cubicBezTo>
                    <a:pt x="40386" y="75946"/>
                    <a:pt x="22606" y="72263"/>
                    <a:pt x="1143" y="72263"/>
                  </a:cubicBezTo>
                  <a:lnTo>
                    <a:pt x="0" y="72381"/>
                  </a:lnTo>
                  <a:lnTo>
                    <a:pt x="0" y="339"/>
                  </a:lnTo>
                  <a:lnTo>
                    <a:pt x="4191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26" name="Shape 189">
              <a:extLst>
                <a:ext uri="{FF2B5EF4-FFF2-40B4-BE49-F238E27FC236}">
                  <a16:creationId xmlns:a16="http://schemas.microsoft.com/office/drawing/2014/main" id="{C4861C82-0513-4F40-B715-55624B2C6414}"/>
                </a:ext>
              </a:extLst>
            </p:cNvPr>
            <p:cNvSpPr/>
            <p:nvPr/>
          </p:nvSpPr>
          <p:spPr>
            <a:xfrm>
              <a:off x="9870440" y="869950"/>
              <a:ext cx="122936" cy="184150"/>
            </a:xfrm>
            <a:custGeom>
              <a:avLst/>
              <a:gdLst/>
              <a:ahLst/>
              <a:cxnLst/>
              <a:rect l="0" t="0" r="0" b="0"/>
              <a:pathLst>
                <a:path w="122936" h="184150">
                  <a:moveTo>
                    <a:pt x="61341" y="0"/>
                  </a:moveTo>
                  <a:lnTo>
                    <a:pt x="0" y="184150"/>
                  </a:lnTo>
                  <a:lnTo>
                    <a:pt x="122936" y="184150"/>
                  </a:lnTo>
                  <a:lnTo>
                    <a:pt x="61595" y="0"/>
                  </a:ln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27" name="Shape 190">
              <a:extLst>
                <a:ext uri="{FF2B5EF4-FFF2-40B4-BE49-F238E27FC236}">
                  <a16:creationId xmlns:a16="http://schemas.microsoft.com/office/drawing/2014/main" id="{CE193AD3-2EF2-BC4A-A281-33E8BFF4D0AA}"/>
                </a:ext>
              </a:extLst>
            </p:cNvPr>
            <p:cNvSpPr/>
            <p:nvPr/>
          </p:nvSpPr>
          <p:spPr>
            <a:xfrm>
              <a:off x="8416544" y="869950"/>
              <a:ext cx="122937" cy="184150"/>
            </a:xfrm>
            <a:custGeom>
              <a:avLst/>
              <a:gdLst/>
              <a:ahLst/>
              <a:cxnLst/>
              <a:rect l="0" t="0" r="0" b="0"/>
              <a:pathLst>
                <a:path w="122937" h="184150">
                  <a:moveTo>
                    <a:pt x="61341" y="0"/>
                  </a:moveTo>
                  <a:lnTo>
                    <a:pt x="0" y="184150"/>
                  </a:lnTo>
                  <a:lnTo>
                    <a:pt x="122937" y="184150"/>
                  </a:lnTo>
                  <a:lnTo>
                    <a:pt x="61595" y="0"/>
                  </a:ln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28" name="Shape 191">
              <a:extLst>
                <a:ext uri="{FF2B5EF4-FFF2-40B4-BE49-F238E27FC236}">
                  <a16:creationId xmlns:a16="http://schemas.microsoft.com/office/drawing/2014/main" id="{8A89D173-602B-224C-AF1D-EB436B97171F}"/>
                </a:ext>
              </a:extLst>
            </p:cNvPr>
            <p:cNvSpPr/>
            <p:nvPr/>
          </p:nvSpPr>
          <p:spPr>
            <a:xfrm>
              <a:off x="5950712" y="869950"/>
              <a:ext cx="122936" cy="184150"/>
            </a:xfrm>
            <a:custGeom>
              <a:avLst/>
              <a:gdLst/>
              <a:ahLst/>
              <a:cxnLst/>
              <a:rect l="0" t="0" r="0" b="0"/>
              <a:pathLst>
                <a:path w="122936" h="184150">
                  <a:moveTo>
                    <a:pt x="61341" y="0"/>
                  </a:moveTo>
                  <a:lnTo>
                    <a:pt x="0" y="184150"/>
                  </a:lnTo>
                  <a:lnTo>
                    <a:pt x="122936" y="184150"/>
                  </a:lnTo>
                  <a:lnTo>
                    <a:pt x="61595" y="0"/>
                  </a:ln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29" name="Shape 192">
              <a:extLst>
                <a:ext uri="{FF2B5EF4-FFF2-40B4-BE49-F238E27FC236}">
                  <a16:creationId xmlns:a16="http://schemas.microsoft.com/office/drawing/2014/main" id="{A0D75B4D-966C-CD41-A48F-3E38538B68FB}"/>
                </a:ext>
              </a:extLst>
            </p:cNvPr>
            <p:cNvSpPr/>
            <p:nvPr/>
          </p:nvSpPr>
          <p:spPr>
            <a:xfrm>
              <a:off x="3024632" y="869950"/>
              <a:ext cx="122936" cy="184150"/>
            </a:xfrm>
            <a:custGeom>
              <a:avLst/>
              <a:gdLst/>
              <a:ahLst/>
              <a:cxnLst/>
              <a:rect l="0" t="0" r="0" b="0"/>
              <a:pathLst>
                <a:path w="122936" h="184150">
                  <a:moveTo>
                    <a:pt x="61341" y="0"/>
                  </a:moveTo>
                  <a:lnTo>
                    <a:pt x="0" y="184150"/>
                  </a:lnTo>
                  <a:lnTo>
                    <a:pt x="122936" y="184150"/>
                  </a:lnTo>
                  <a:lnTo>
                    <a:pt x="61595" y="0"/>
                  </a:ln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30" name="Shape 193">
              <a:extLst>
                <a:ext uri="{FF2B5EF4-FFF2-40B4-BE49-F238E27FC236}">
                  <a16:creationId xmlns:a16="http://schemas.microsoft.com/office/drawing/2014/main" id="{9B4E75E6-ABFE-CA41-AE5C-73ED0967A279}"/>
                </a:ext>
              </a:extLst>
            </p:cNvPr>
            <p:cNvSpPr/>
            <p:nvPr/>
          </p:nvSpPr>
          <p:spPr>
            <a:xfrm>
              <a:off x="6358509" y="856234"/>
              <a:ext cx="181229" cy="294640"/>
            </a:xfrm>
            <a:custGeom>
              <a:avLst/>
              <a:gdLst/>
              <a:ahLst/>
              <a:cxnLst/>
              <a:rect l="0" t="0" r="0" b="0"/>
              <a:pathLst>
                <a:path w="181229" h="294640">
                  <a:moveTo>
                    <a:pt x="0" y="0"/>
                  </a:moveTo>
                  <a:lnTo>
                    <a:pt x="0" y="294640"/>
                  </a:lnTo>
                  <a:lnTo>
                    <a:pt x="45974" y="294640"/>
                  </a:lnTo>
                  <a:cubicBezTo>
                    <a:pt x="70104" y="294640"/>
                    <a:pt x="90424" y="291465"/>
                    <a:pt x="106934" y="285242"/>
                  </a:cubicBezTo>
                  <a:cubicBezTo>
                    <a:pt x="123444" y="279019"/>
                    <a:pt x="137160" y="269621"/>
                    <a:pt x="148209" y="256921"/>
                  </a:cubicBezTo>
                  <a:cubicBezTo>
                    <a:pt x="159258" y="244348"/>
                    <a:pt x="167513" y="228727"/>
                    <a:pt x="172974" y="209931"/>
                  </a:cubicBezTo>
                  <a:cubicBezTo>
                    <a:pt x="178434" y="191135"/>
                    <a:pt x="181229" y="169291"/>
                    <a:pt x="181229" y="144272"/>
                  </a:cubicBezTo>
                  <a:cubicBezTo>
                    <a:pt x="181229" y="123698"/>
                    <a:pt x="178816" y="104648"/>
                    <a:pt x="173990" y="86995"/>
                  </a:cubicBezTo>
                  <a:cubicBezTo>
                    <a:pt x="169164" y="69342"/>
                    <a:pt x="161544" y="54102"/>
                    <a:pt x="150876" y="41148"/>
                  </a:cubicBezTo>
                  <a:cubicBezTo>
                    <a:pt x="140335" y="28194"/>
                    <a:pt x="126746" y="18034"/>
                    <a:pt x="110109" y="10795"/>
                  </a:cubicBezTo>
                  <a:cubicBezTo>
                    <a:pt x="93472" y="3556"/>
                    <a:pt x="71628" y="0"/>
                    <a:pt x="44577" y="0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31" name="Shape 194">
              <a:extLst>
                <a:ext uri="{FF2B5EF4-FFF2-40B4-BE49-F238E27FC236}">
                  <a16:creationId xmlns:a16="http://schemas.microsoft.com/office/drawing/2014/main" id="{6EDDFA4E-55AF-B94E-9869-D2D9F0FE039B}"/>
                </a:ext>
              </a:extLst>
            </p:cNvPr>
            <p:cNvSpPr/>
            <p:nvPr/>
          </p:nvSpPr>
          <p:spPr>
            <a:xfrm>
              <a:off x="2698242" y="855218"/>
              <a:ext cx="116586" cy="146939"/>
            </a:xfrm>
            <a:custGeom>
              <a:avLst/>
              <a:gdLst/>
              <a:ahLst/>
              <a:cxnLst/>
              <a:rect l="0" t="0" r="0" b="0"/>
              <a:pathLst>
                <a:path w="116586" h="146939">
                  <a:moveTo>
                    <a:pt x="0" y="0"/>
                  </a:moveTo>
                  <a:lnTo>
                    <a:pt x="0" y="146939"/>
                  </a:lnTo>
                  <a:lnTo>
                    <a:pt x="39497" y="146939"/>
                  </a:lnTo>
                  <a:cubicBezTo>
                    <a:pt x="53594" y="146939"/>
                    <a:pt x="65405" y="145034"/>
                    <a:pt x="74803" y="141224"/>
                  </a:cubicBezTo>
                  <a:cubicBezTo>
                    <a:pt x="84328" y="137541"/>
                    <a:pt x="92075" y="132207"/>
                    <a:pt x="98171" y="125349"/>
                  </a:cubicBezTo>
                  <a:cubicBezTo>
                    <a:pt x="104140" y="118618"/>
                    <a:pt x="108712" y="110363"/>
                    <a:pt x="111887" y="100965"/>
                  </a:cubicBezTo>
                  <a:cubicBezTo>
                    <a:pt x="114935" y="91440"/>
                    <a:pt x="116586" y="81153"/>
                    <a:pt x="116586" y="69977"/>
                  </a:cubicBezTo>
                  <a:cubicBezTo>
                    <a:pt x="116586" y="54737"/>
                    <a:pt x="113919" y="42291"/>
                    <a:pt x="108458" y="32512"/>
                  </a:cubicBezTo>
                  <a:cubicBezTo>
                    <a:pt x="103124" y="22606"/>
                    <a:pt x="96520" y="15367"/>
                    <a:pt x="88773" y="10668"/>
                  </a:cubicBezTo>
                  <a:cubicBezTo>
                    <a:pt x="80899" y="5969"/>
                    <a:pt x="72771" y="3048"/>
                    <a:pt x="64135" y="1778"/>
                  </a:cubicBezTo>
                  <a:cubicBezTo>
                    <a:pt x="55499" y="635"/>
                    <a:pt x="46736" y="0"/>
                    <a:pt x="37465" y="0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32" name="Shape 195">
              <a:extLst>
                <a:ext uri="{FF2B5EF4-FFF2-40B4-BE49-F238E27FC236}">
                  <a16:creationId xmlns:a16="http://schemas.microsoft.com/office/drawing/2014/main" id="{21E97A07-E010-C648-B913-24E816AC811C}"/>
                </a:ext>
              </a:extLst>
            </p:cNvPr>
            <p:cNvSpPr/>
            <p:nvPr/>
          </p:nvSpPr>
          <p:spPr>
            <a:xfrm>
              <a:off x="5557266" y="854456"/>
              <a:ext cx="119888" cy="122936"/>
            </a:xfrm>
            <a:custGeom>
              <a:avLst/>
              <a:gdLst/>
              <a:ahLst/>
              <a:cxnLst/>
              <a:rect l="0" t="0" r="0" b="0"/>
              <a:pathLst>
                <a:path w="119888" h="122936">
                  <a:moveTo>
                    <a:pt x="0" y="0"/>
                  </a:moveTo>
                  <a:lnTo>
                    <a:pt x="0" y="122936"/>
                  </a:lnTo>
                  <a:lnTo>
                    <a:pt x="44831" y="122936"/>
                  </a:lnTo>
                  <a:cubicBezTo>
                    <a:pt x="57404" y="122936"/>
                    <a:pt x="68326" y="121412"/>
                    <a:pt x="77724" y="118491"/>
                  </a:cubicBezTo>
                  <a:cubicBezTo>
                    <a:pt x="87122" y="115443"/>
                    <a:pt x="94869" y="111125"/>
                    <a:pt x="101092" y="105664"/>
                  </a:cubicBezTo>
                  <a:cubicBezTo>
                    <a:pt x="107442" y="100203"/>
                    <a:pt x="112141" y="93726"/>
                    <a:pt x="115189" y="86106"/>
                  </a:cubicBezTo>
                  <a:cubicBezTo>
                    <a:pt x="118364" y="78486"/>
                    <a:pt x="119888" y="70104"/>
                    <a:pt x="119888" y="60706"/>
                  </a:cubicBezTo>
                  <a:cubicBezTo>
                    <a:pt x="119888" y="46355"/>
                    <a:pt x="116713" y="34290"/>
                    <a:pt x="110236" y="24511"/>
                  </a:cubicBezTo>
                  <a:cubicBezTo>
                    <a:pt x="103759" y="14732"/>
                    <a:pt x="93091" y="7747"/>
                    <a:pt x="78359" y="3683"/>
                  </a:cubicBezTo>
                  <a:cubicBezTo>
                    <a:pt x="73914" y="2667"/>
                    <a:pt x="68834" y="1778"/>
                    <a:pt x="63119" y="1016"/>
                  </a:cubicBezTo>
                  <a:cubicBezTo>
                    <a:pt x="57404" y="381"/>
                    <a:pt x="49530" y="0"/>
                    <a:pt x="39497" y="0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33" name="Shape 196">
              <a:extLst>
                <a:ext uri="{FF2B5EF4-FFF2-40B4-BE49-F238E27FC236}">
                  <a16:creationId xmlns:a16="http://schemas.microsoft.com/office/drawing/2014/main" id="{BEAF7A62-2974-6D42-8CF8-CFA41983BEDF}"/>
                </a:ext>
              </a:extLst>
            </p:cNvPr>
            <p:cNvSpPr/>
            <p:nvPr/>
          </p:nvSpPr>
          <p:spPr>
            <a:xfrm>
              <a:off x="10719816" y="851789"/>
              <a:ext cx="225298" cy="303784"/>
            </a:xfrm>
            <a:custGeom>
              <a:avLst/>
              <a:gdLst/>
              <a:ahLst/>
              <a:cxnLst/>
              <a:rect l="0" t="0" r="0" b="0"/>
              <a:pathLst>
                <a:path w="225298" h="303784">
                  <a:moveTo>
                    <a:pt x="113792" y="0"/>
                  </a:moveTo>
                  <a:cubicBezTo>
                    <a:pt x="92202" y="0"/>
                    <a:pt x="74040" y="4064"/>
                    <a:pt x="59563" y="12319"/>
                  </a:cubicBezTo>
                  <a:cubicBezTo>
                    <a:pt x="45085" y="20447"/>
                    <a:pt x="33274" y="31242"/>
                    <a:pt x="24384" y="44958"/>
                  </a:cubicBezTo>
                  <a:cubicBezTo>
                    <a:pt x="15494" y="58547"/>
                    <a:pt x="9144" y="74422"/>
                    <a:pt x="5461" y="92583"/>
                  </a:cubicBezTo>
                  <a:cubicBezTo>
                    <a:pt x="1777" y="110871"/>
                    <a:pt x="0" y="130048"/>
                    <a:pt x="0" y="150368"/>
                  </a:cubicBezTo>
                  <a:cubicBezTo>
                    <a:pt x="0" y="174117"/>
                    <a:pt x="1777" y="195326"/>
                    <a:pt x="5334" y="214249"/>
                  </a:cubicBezTo>
                  <a:cubicBezTo>
                    <a:pt x="8890" y="233045"/>
                    <a:pt x="14859" y="249174"/>
                    <a:pt x="23368" y="262636"/>
                  </a:cubicBezTo>
                  <a:cubicBezTo>
                    <a:pt x="31877" y="275971"/>
                    <a:pt x="43307" y="286131"/>
                    <a:pt x="57531" y="293243"/>
                  </a:cubicBezTo>
                  <a:cubicBezTo>
                    <a:pt x="71882" y="300228"/>
                    <a:pt x="89789" y="303784"/>
                    <a:pt x="111506" y="303784"/>
                  </a:cubicBezTo>
                  <a:cubicBezTo>
                    <a:pt x="133096" y="303784"/>
                    <a:pt x="151130" y="299720"/>
                    <a:pt x="165735" y="291719"/>
                  </a:cubicBezTo>
                  <a:cubicBezTo>
                    <a:pt x="180213" y="283718"/>
                    <a:pt x="191897" y="272796"/>
                    <a:pt x="200914" y="258953"/>
                  </a:cubicBezTo>
                  <a:cubicBezTo>
                    <a:pt x="209803" y="245110"/>
                    <a:pt x="216153" y="228981"/>
                    <a:pt x="219837" y="210566"/>
                  </a:cubicBezTo>
                  <a:cubicBezTo>
                    <a:pt x="223520" y="192151"/>
                    <a:pt x="225298" y="172466"/>
                    <a:pt x="225298" y="151765"/>
                  </a:cubicBezTo>
                  <a:cubicBezTo>
                    <a:pt x="225298" y="129032"/>
                    <a:pt x="223520" y="108204"/>
                    <a:pt x="219964" y="89662"/>
                  </a:cubicBezTo>
                  <a:cubicBezTo>
                    <a:pt x="216408" y="70993"/>
                    <a:pt x="210312" y="54991"/>
                    <a:pt x="201676" y="41783"/>
                  </a:cubicBezTo>
                  <a:cubicBezTo>
                    <a:pt x="193167" y="28448"/>
                    <a:pt x="181610" y="18161"/>
                    <a:pt x="167386" y="10922"/>
                  </a:cubicBezTo>
                  <a:cubicBezTo>
                    <a:pt x="153035" y="3683"/>
                    <a:pt x="135255" y="0"/>
                    <a:pt x="113792" y="0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34" name="Shape 197">
              <a:extLst>
                <a:ext uri="{FF2B5EF4-FFF2-40B4-BE49-F238E27FC236}">
                  <a16:creationId xmlns:a16="http://schemas.microsoft.com/office/drawing/2014/main" id="{E92449BB-F28E-9E46-A452-2DB43489529A}"/>
                </a:ext>
              </a:extLst>
            </p:cNvPr>
            <p:cNvSpPr/>
            <p:nvPr/>
          </p:nvSpPr>
          <p:spPr>
            <a:xfrm>
              <a:off x="7479793" y="851789"/>
              <a:ext cx="225298" cy="303784"/>
            </a:xfrm>
            <a:custGeom>
              <a:avLst/>
              <a:gdLst/>
              <a:ahLst/>
              <a:cxnLst/>
              <a:rect l="0" t="0" r="0" b="0"/>
              <a:pathLst>
                <a:path w="225298" h="303784">
                  <a:moveTo>
                    <a:pt x="113792" y="0"/>
                  </a:moveTo>
                  <a:cubicBezTo>
                    <a:pt x="92201" y="0"/>
                    <a:pt x="74040" y="4064"/>
                    <a:pt x="59563" y="12319"/>
                  </a:cubicBezTo>
                  <a:cubicBezTo>
                    <a:pt x="45085" y="20447"/>
                    <a:pt x="33274" y="31242"/>
                    <a:pt x="24384" y="44958"/>
                  </a:cubicBezTo>
                  <a:cubicBezTo>
                    <a:pt x="15494" y="58547"/>
                    <a:pt x="9144" y="74422"/>
                    <a:pt x="5461" y="92583"/>
                  </a:cubicBezTo>
                  <a:cubicBezTo>
                    <a:pt x="1777" y="110871"/>
                    <a:pt x="0" y="130048"/>
                    <a:pt x="0" y="150368"/>
                  </a:cubicBezTo>
                  <a:cubicBezTo>
                    <a:pt x="0" y="174117"/>
                    <a:pt x="1777" y="195326"/>
                    <a:pt x="5334" y="214249"/>
                  </a:cubicBezTo>
                  <a:cubicBezTo>
                    <a:pt x="8889" y="233045"/>
                    <a:pt x="14859" y="249174"/>
                    <a:pt x="23368" y="262636"/>
                  </a:cubicBezTo>
                  <a:cubicBezTo>
                    <a:pt x="31876" y="275971"/>
                    <a:pt x="43307" y="286131"/>
                    <a:pt x="57531" y="293243"/>
                  </a:cubicBezTo>
                  <a:cubicBezTo>
                    <a:pt x="71882" y="300228"/>
                    <a:pt x="89789" y="303784"/>
                    <a:pt x="111506" y="303784"/>
                  </a:cubicBezTo>
                  <a:cubicBezTo>
                    <a:pt x="133096" y="303784"/>
                    <a:pt x="151130" y="299720"/>
                    <a:pt x="165735" y="291719"/>
                  </a:cubicBezTo>
                  <a:cubicBezTo>
                    <a:pt x="180213" y="283718"/>
                    <a:pt x="191897" y="272796"/>
                    <a:pt x="200914" y="258953"/>
                  </a:cubicBezTo>
                  <a:cubicBezTo>
                    <a:pt x="209803" y="245110"/>
                    <a:pt x="216153" y="228981"/>
                    <a:pt x="219837" y="210566"/>
                  </a:cubicBezTo>
                  <a:cubicBezTo>
                    <a:pt x="223520" y="192151"/>
                    <a:pt x="225298" y="172466"/>
                    <a:pt x="225298" y="151765"/>
                  </a:cubicBezTo>
                  <a:cubicBezTo>
                    <a:pt x="225298" y="129032"/>
                    <a:pt x="223520" y="108204"/>
                    <a:pt x="219964" y="89662"/>
                  </a:cubicBezTo>
                  <a:cubicBezTo>
                    <a:pt x="216408" y="70993"/>
                    <a:pt x="210312" y="54991"/>
                    <a:pt x="201676" y="41783"/>
                  </a:cubicBezTo>
                  <a:cubicBezTo>
                    <a:pt x="193167" y="28448"/>
                    <a:pt x="181610" y="18161"/>
                    <a:pt x="167386" y="10922"/>
                  </a:cubicBezTo>
                  <a:cubicBezTo>
                    <a:pt x="153035" y="3683"/>
                    <a:pt x="135255" y="0"/>
                    <a:pt x="113792" y="0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35" name="Shape 198">
              <a:extLst>
                <a:ext uri="{FF2B5EF4-FFF2-40B4-BE49-F238E27FC236}">
                  <a16:creationId xmlns:a16="http://schemas.microsoft.com/office/drawing/2014/main" id="{468E6D4C-88AC-DE4E-B960-0AA48F89AAD2}"/>
                </a:ext>
              </a:extLst>
            </p:cNvPr>
            <p:cNvSpPr/>
            <p:nvPr/>
          </p:nvSpPr>
          <p:spPr>
            <a:xfrm>
              <a:off x="4270248" y="851789"/>
              <a:ext cx="225298" cy="303784"/>
            </a:xfrm>
            <a:custGeom>
              <a:avLst/>
              <a:gdLst/>
              <a:ahLst/>
              <a:cxnLst/>
              <a:rect l="0" t="0" r="0" b="0"/>
              <a:pathLst>
                <a:path w="225298" h="303784">
                  <a:moveTo>
                    <a:pt x="113792" y="0"/>
                  </a:moveTo>
                  <a:cubicBezTo>
                    <a:pt x="92202" y="0"/>
                    <a:pt x="74041" y="4064"/>
                    <a:pt x="59563" y="12319"/>
                  </a:cubicBezTo>
                  <a:cubicBezTo>
                    <a:pt x="45085" y="20447"/>
                    <a:pt x="33274" y="31242"/>
                    <a:pt x="24384" y="44958"/>
                  </a:cubicBezTo>
                  <a:cubicBezTo>
                    <a:pt x="15494" y="58547"/>
                    <a:pt x="9144" y="74422"/>
                    <a:pt x="5461" y="92583"/>
                  </a:cubicBezTo>
                  <a:cubicBezTo>
                    <a:pt x="1778" y="110871"/>
                    <a:pt x="0" y="130048"/>
                    <a:pt x="0" y="150368"/>
                  </a:cubicBezTo>
                  <a:cubicBezTo>
                    <a:pt x="0" y="174117"/>
                    <a:pt x="1778" y="195326"/>
                    <a:pt x="5334" y="214249"/>
                  </a:cubicBezTo>
                  <a:cubicBezTo>
                    <a:pt x="8890" y="233045"/>
                    <a:pt x="14859" y="249174"/>
                    <a:pt x="23368" y="262636"/>
                  </a:cubicBezTo>
                  <a:cubicBezTo>
                    <a:pt x="31877" y="275971"/>
                    <a:pt x="43307" y="286131"/>
                    <a:pt x="57531" y="293243"/>
                  </a:cubicBezTo>
                  <a:cubicBezTo>
                    <a:pt x="71882" y="300228"/>
                    <a:pt x="89789" y="303784"/>
                    <a:pt x="111506" y="303784"/>
                  </a:cubicBezTo>
                  <a:cubicBezTo>
                    <a:pt x="133096" y="303784"/>
                    <a:pt x="151130" y="299720"/>
                    <a:pt x="165735" y="291719"/>
                  </a:cubicBezTo>
                  <a:cubicBezTo>
                    <a:pt x="180213" y="283718"/>
                    <a:pt x="191897" y="272796"/>
                    <a:pt x="200914" y="258953"/>
                  </a:cubicBezTo>
                  <a:cubicBezTo>
                    <a:pt x="209804" y="245110"/>
                    <a:pt x="216154" y="228981"/>
                    <a:pt x="219837" y="210566"/>
                  </a:cubicBezTo>
                  <a:cubicBezTo>
                    <a:pt x="223520" y="192151"/>
                    <a:pt x="225298" y="172466"/>
                    <a:pt x="225298" y="151765"/>
                  </a:cubicBezTo>
                  <a:cubicBezTo>
                    <a:pt x="225298" y="129032"/>
                    <a:pt x="223520" y="108204"/>
                    <a:pt x="219964" y="89662"/>
                  </a:cubicBezTo>
                  <a:cubicBezTo>
                    <a:pt x="216408" y="70993"/>
                    <a:pt x="210312" y="54991"/>
                    <a:pt x="201676" y="41783"/>
                  </a:cubicBezTo>
                  <a:cubicBezTo>
                    <a:pt x="193167" y="28448"/>
                    <a:pt x="181610" y="18161"/>
                    <a:pt x="167386" y="10922"/>
                  </a:cubicBezTo>
                  <a:cubicBezTo>
                    <a:pt x="153035" y="3683"/>
                    <a:pt x="135255" y="0"/>
                    <a:pt x="113792" y="0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36" name="Shape 199">
              <a:extLst>
                <a:ext uri="{FF2B5EF4-FFF2-40B4-BE49-F238E27FC236}">
                  <a16:creationId xmlns:a16="http://schemas.microsoft.com/office/drawing/2014/main" id="{61EEE564-678E-5244-A98E-902A0A26076D}"/>
                </a:ext>
              </a:extLst>
            </p:cNvPr>
            <p:cNvSpPr/>
            <p:nvPr/>
          </p:nvSpPr>
          <p:spPr>
            <a:xfrm>
              <a:off x="11111103" y="787146"/>
              <a:ext cx="243078" cy="435356"/>
            </a:xfrm>
            <a:custGeom>
              <a:avLst/>
              <a:gdLst/>
              <a:ahLst/>
              <a:cxnLst/>
              <a:rect l="0" t="0" r="0" b="0"/>
              <a:pathLst>
                <a:path w="243078" h="435356">
                  <a:moveTo>
                    <a:pt x="26035" y="0"/>
                  </a:moveTo>
                  <a:lnTo>
                    <a:pt x="229997" y="0"/>
                  </a:lnTo>
                  <a:cubicBezTo>
                    <a:pt x="232028" y="0"/>
                    <a:pt x="233807" y="635"/>
                    <a:pt x="235331" y="1905"/>
                  </a:cubicBezTo>
                  <a:cubicBezTo>
                    <a:pt x="236982" y="3175"/>
                    <a:pt x="238378" y="5080"/>
                    <a:pt x="239522" y="7874"/>
                  </a:cubicBezTo>
                  <a:cubicBezTo>
                    <a:pt x="240792" y="10668"/>
                    <a:pt x="241681" y="14478"/>
                    <a:pt x="242189" y="19177"/>
                  </a:cubicBezTo>
                  <a:cubicBezTo>
                    <a:pt x="242824" y="23876"/>
                    <a:pt x="243078" y="29591"/>
                    <a:pt x="243078" y="36195"/>
                  </a:cubicBezTo>
                  <a:cubicBezTo>
                    <a:pt x="243078" y="42926"/>
                    <a:pt x="242824" y="48514"/>
                    <a:pt x="242189" y="53086"/>
                  </a:cubicBezTo>
                  <a:cubicBezTo>
                    <a:pt x="241681" y="57658"/>
                    <a:pt x="240792" y="61341"/>
                    <a:pt x="239522" y="64008"/>
                  </a:cubicBezTo>
                  <a:cubicBezTo>
                    <a:pt x="238378" y="66675"/>
                    <a:pt x="236982" y="68707"/>
                    <a:pt x="235331" y="70104"/>
                  </a:cubicBezTo>
                  <a:cubicBezTo>
                    <a:pt x="233807" y="71374"/>
                    <a:pt x="232028" y="72009"/>
                    <a:pt x="229997" y="72009"/>
                  </a:cubicBezTo>
                  <a:lnTo>
                    <a:pt x="88392" y="72009"/>
                  </a:lnTo>
                  <a:lnTo>
                    <a:pt x="88392" y="188595"/>
                  </a:lnTo>
                  <a:lnTo>
                    <a:pt x="221361" y="188595"/>
                  </a:lnTo>
                  <a:cubicBezTo>
                    <a:pt x="223265" y="188595"/>
                    <a:pt x="225044" y="189103"/>
                    <a:pt x="226695" y="190246"/>
                  </a:cubicBezTo>
                  <a:cubicBezTo>
                    <a:pt x="228219" y="191389"/>
                    <a:pt x="229615" y="193294"/>
                    <a:pt x="230886" y="195961"/>
                  </a:cubicBezTo>
                  <a:cubicBezTo>
                    <a:pt x="232028" y="198628"/>
                    <a:pt x="232918" y="202184"/>
                    <a:pt x="233553" y="206629"/>
                  </a:cubicBezTo>
                  <a:cubicBezTo>
                    <a:pt x="234061" y="211201"/>
                    <a:pt x="234315" y="216662"/>
                    <a:pt x="234315" y="223393"/>
                  </a:cubicBezTo>
                  <a:cubicBezTo>
                    <a:pt x="234315" y="230124"/>
                    <a:pt x="234061" y="235712"/>
                    <a:pt x="233553" y="240157"/>
                  </a:cubicBezTo>
                  <a:cubicBezTo>
                    <a:pt x="232918" y="244602"/>
                    <a:pt x="232028" y="248285"/>
                    <a:pt x="230886" y="251206"/>
                  </a:cubicBezTo>
                  <a:cubicBezTo>
                    <a:pt x="229615" y="254127"/>
                    <a:pt x="228219" y="256159"/>
                    <a:pt x="226695" y="257429"/>
                  </a:cubicBezTo>
                  <a:cubicBezTo>
                    <a:pt x="225044" y="258572"/>
                    <a:pt x="223265" y="259207"/>
                    <a:pt x="221361" y="259207"/>
                  </a:cubicBezTo>
                  <a:lnTo>
                    <a:pt x="88392" y="259207"/>
                  </a:lnTo>
                  <a:lnTo>
                    <a:pt x="88392" y="420624"/>
                  </a:lnTo>
                  <a:cubicBezTo>
                    <a:pt x="88392" y="423164"/>
                    <a:pt x="87630" y="425196"/>
                    <a:pt x="86360" y="426974"/>
                  </a:cubicBezTo>
                  <a:cubicBezTo>
                    <a:pt x="84963" y="428752"/>
                    <a:pt x="82550" y="430276"/>
                    <a:pt x="79121" y="431546"/>
                  </a:cubicBezTo>
                  <a:cubicBezTo>
                    <a:pt x="75692" y="432816"/>
                    <a:pt x="71120" y="433705"/>
                    <a:pt x="65532" y="434340"/>
                  </a:cubicBezTo>
                  <a:cubicBezTo>
                    <a:pt x="60071" y="435102"/>
                    <a:pt x="52832" y="435356"/>
                    <a:pt x="44196" y="435356"/>
                  </a:cubicBezTo>
                  <a:cubicBezTo>
                    <a:pt x="35687" y="435356"/>
                    <a:pt x="28575" y="435102"/>
                    <a:pt x="22860" y="434340"/>
                  </a:cubicBezTo>
                  <a:cubicBezTo>
                    <a:pt x="17145" y="433705"/>
                    <a:pt x="12700" y="432816"/>
                    <a:pt x="9271" y="431546"/>
                  </a:cubicBezTo>
                  <a:cubicBezTo>
                    <a:pt x="5969" y="430276"/>
                    <a:pt x="3556" y="428752"/>
                    <a:pt x="2159" y="426974"/>
                  </a:cubicBezTo>
                  <a:cubicBezTo>
                    <a:pt x="635" y="425196"/>
                    <a:pt x="0" y="423164"/>
                    <a:pt x="0" y="420624"/>
                  </a:cubicBezTo>
                  <a:lnTo>
                    <a:pt x="0" y="27813"/>
                  </a:lnTo>
                  <a:cubicBezTo>
                    <a:pt x="0" y="18034"/>
                    <a:pt x="2413" y="10922"/>
                    <a:pt x="7493" y="6604"/>
                  </a:cubicBezTo>
                  <a:cubicBezTo>
                    <a:pt x="12573" y="2286"/>
                    <a:pt x="18669" y="0"/>
                    <a:pt x="26035" y="0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37" name="Shape 200">
              <a:extLst>
                <a:ext uri="{FF2B5EF4-FFF2-40B4-BE49-F238E27FC236}">
                  <a16:creationId xmlns:a16="http://schemas.microsoft.com/office/drawing/2014/main" id="{C22BE3D0-922D-544A-BD3E-5651DB575387}"/>
                </a:ext>
              </a:extLst>
            </p:cNvPr>
            <p:cNvSpPr/>
            <p:nvPr/>
          </p:nvSpPr>
          <p:spPr>
            <a:xfrm>
              <a:off x="6843395" y="787146"/>
              <a:ext cx="331470" cy="435356"/>
            </a:xfrm>
            <a:custGeom>
              <a:avLst/>
              <a:gdLst/>
              <a:ahLst/>
              <a:cxnLst/>
              <a:rect l="0" t="0" r="0" b="0"/>
              <a:pathLst>
                <a:path w="331470" h="435356">
                  <a:moveTo>
                    <a:pt x="12954" y="0"/>
                  </a:moveTo>
                  <a:lnTo>
                    <a:pt x="318389" y="0"/>
                  </a:lnTo>
                  <a:cubicBezTo>
                    <a:pt x="320422" y="0"/>
                    <a:pt x="322199" y="635"/>
                    <a:pt x="323977" y="1905"/>
                  </a:cubicBezTo>
                  <a:cubicBezTo>
                    <a:pt x="325628" y="3175"/>
                    <a:pt x="327025" y="5080"/>
                    <a:pt x="328168" y="7874"/>
                  </a:cubicBezTo>
                  <a:cubicBezTo>
                    <a:pt x="329185" y="10668"/>
                    <a:pt x="330074" y="14478"/>
                    <a:pt x="330581" y="19177"/>
                  </a:cubicBezTo>
                  <a:cubicBezTo>
                    <a:pt x="331216" y="23876"/>
                    <a:pt x="331470" y="29591"/>
                    <a:pt x="331470" y="36195"/>
                  </a:cubicBezTo>
                  <a:cubicBezTo>
                    <a:pt x="331470" y="42672"/>
                    <a:pt x="331216" y="48260"/>
                    <a:pt x="330581" y="52832"/>
                  </a:cubicBezTo>
                  <a:cubicBezTo>
                    <a:pt x="330074" y="57404"/>
                    <a:pt x="329185" y="61087"/>
                    <a:pt x="328168" y="63881"/>
                  </a:cubicBezTo>
                  <a:cubicBezTo>
                    <a:pt x="327025" y="66675"/>
                    <a:pt x="325628" y="68707"/>
                    <a:pt x="323977" y="70104"/>
                  </a:cubicBezTo>
                  <a:cubicBezTo>
                    <a:pt x="322199" y="71374"/>
                    <a:pt x="320422" y="72009"/>
                    <a:pt x="318389" y="72009"/>
                  </a:cubicBezTo>
                  <a:lnTo>
                    <a:pt x="209931" y="72009"/>
                  </a:lnTo>
                  <a:lnTo>
                    <a:pt x="209931" y="421259"/>
                  </a:lnTo>
                  <a:cubicBezTo>
                    <a:pt x="209931" y="423545"/>
                    <a:pt x="209169" y="425577"/>
                    <a:pt x="207773" y="427355"/>
                  </a:cubicBezTo>
                  <a:cubicBezTo>
                    <a:pt x="206249" y="429133"/>
                    <a:pt x="203836" y="430530"/>
                    <a:pt x="200534" y="431673"/>
                  </a:cubicBezTo>
                  <a:cubicBezTo>
                    <a:pt x="197231" y="432816"/>
                    <a:pt x="192660" y="433705"/>
                    <a:pt x="186944" y="434340"/>
                  </a:cubicBezTo>
                  <a:cubicBezTo>
                    <a:pt x="181229" y="435102"/>
                    <a:pt x="174244" y="435356"/>
                    <a:pt x="165736" y="435356"/>
                  </a:cubicBezTo>
                  <a:cubicBezTo>
                    <a:pt x="157226" y="435356"/>
                    <a:pt x="150114" y="435102"/>
                    <a:pt x="144399" y="434340"/>
                  </a:cubicBezTo>
                  <a:cubicBezTo>
                    <a:pt x="138685" y="433705"/>
                    <a:pt x="134239" y="432816"/>
                    <a:pt x="130811" y="431673"/>
                  </a:cubicBezTo>
                  <a:cubicBezTo>
                    <a:pt x="127509" y="430530"/>
                    <a:pt x="125095" y="429133"/>
                    <a:pt x="123699" y="427355"/>
                  </a:cubicBezTo>
                  <a:cubicBezTo>
                    <a:pt x="122174" y="425577"/>
                    <a:pt x="121539" y="423545"/>
                    <a:pt x="121539" y="421259"/>
                  </a:cubicBezTo>
                  <a:lnTo>
                    <a:pt x="121539" y="72009"/>
                  </a:lnTo>
                  <a:lnTo>
                    <a:pt x="12954" y="72009"/>
                  </a:lnTo>
                  <a:cubicBezTo>
                    <a:pt x="10795" y="72009"/>
                    <a:pt x="8890" y="71374"/>
                    <a:pt x="7366" y="70104"/>
                  </a:cubicBezTo>
                  <a:cubicBezTo>
                    <a:pt x="5715" y="68707"/>
                    <a:pt x="4445" y="66675"/>
                    <a:pt x="3302" y="63881"/>
                  </a:cubicBezTo>
                  <a:cubicBezTo>
                    <a:pt x="2160" y="61087"/>
                    <a:pt x="1398" y="57404"/>
                    <a:pt x="762" y="52832"/>
                  </a:cubicBezTo>
                  <a:cubicBezTo>
                    <a:pt x="254" y="48260"/>
                    <a:pt x="0" y="42672"/>
                    <a:pt x="0" y="36195"/>
                  </a:cubicBezTo>
                  <a:cubicBezTo>
                    <a:pt x="0" y="29591"/>
                    <a:pt x="254" y="23876"/>
                    <a:pt x="762" y="19177"/>
                  </a:cubicBezTo>
                  <a:cubicBezTo>
                    <a:pt x="1398" y="14478"/>
                    <a:pt x="2160" y="10668"/>
                    <a:pt x="3302" y="7874"/>
                  </a:cubicBezTo>
                  <a:cubicBezTo>
                    <a:pt x="4445" y="5080"/>
                    <a:pt x="5715" y="3175"/>
                    <a:pt x="7366" y="1905"/>
                  </a:cubicBezTo>
                  <a:cubicBezTo>
                    <a:pt x="8890" y="635"/>
                    <a:pt x="10795" y="0"/>
                    <a:pt x="12954" y="0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38" name="Shape 201">
              <a:extLst>
                <a:ext uri="{FF2B5EF4-FFF2-40B4-BE49-F238E27FC236}">
                  <a16:creationId xmlns:a16="http://schemas.microsoft.com/office/drawing/2014/main" id="{A4FB23B3-BD32-8C4C-B234-4817F5BFAA9B}"/>
                </a:ext>
              </a:extLst>
            </p:cNvPr>
            <p:cNvSpPr/>
            <p:nvPr/>
          </p:nvSpPr>
          <p:spPr>
            <a:xfrm>
              <a:off x="6270879" y="787146"/>
              <a:ext cx="359918" cy="433324"/>
            </a:xfrm>
            <a:custGeom>
              <a:avLst/>
              <a:gdLst/>
              <a:ahLst/>
              <a:cxnLst/>
              <a:rect l="0" t="0" r="0" b="0"/>
              <a:pathLst>
                <a:path w="359918" h="433324">
                  <a:moveTo>
                    <a:pt x="26035" y="0"/>
                  </a:moveTo>
                  <a:lnTo>
                    <a:pt x="137287" y="0"/>
                  </a:lnTo>
                  <a:cubicBezTo>
                    <a:pt x="175895" y="0"/>
                    <a:pt x="208661" y="4572"/>
                    <a:pt x="235585" y="13589"/>
                  </a:cubicBezTo>
                  <a:cubicBezTo>
                    <a:pt x="262382" y="22606"/>
                    <a:pt x="285115" y="36068"/>
                    <a:pt x="303530" y="53848"/>
                  </a:cubicBezTo>
                  <a:cubicBezTo>
                    <a:pt x="321945" y="71501"/>
                    <a:pt x="335915" y="93472"/>
                    <a:pt x="345567" y="119634"/>
                  </a:cubicBezTo>
                  <a:cubicBezTo>
                    <a:pt x="355092" y="145669"/>
                    <a:pt x="359918" y="176022"/>
                    <a:pt x="359918" y="210312"/>
                  </a:cubicBezTo>
                  <a:cubicBezTo>
                    <a:pt x="359918" y="250063"/>
                    <a:pt x="354711" y="284099"/>
                    <a:pt x="344424" y="312293"/>
                  </a:cubicBezTo>
                  <a:cubicBezTo>
                    <a:pt x="334010" y="340614"/>
                    <a:pt x="319024" y="363601"/>
                    <a:pt x="299720" y="381508"/>
                  </a:cubicBezTo>
                  <a:cubicBezTo>
                    <a:pt x="280289" y="399288"/>
                    <a:pt x="256667" y="412496"/>
                    <a:pt x="228854" y="420878"/>
                  </a:cubicBezTo>
                  <a:cubicBezTo>
                    <a:pt x="201041" y="429133"/>
                    <a:pt x="167894" y="433324"/>
                    <a:pt x="129540" y="433324"/>
                  </a:cubicBezTo>
                  <a:lnTo>
                    <a:pt x="26035" y="433324"/>
                  </a:lnTo>
                  <a:cubicBezTo>
                    <a:pt x="18669" y="433324"/>
                    <a:pt x="12573" y="431165"/>
                    <a:pt x="7493" y="426847"/>
                  </a:cubicBezTo>
                  <a:cubicBezTo>
                    <a:pt x="2413" y="422529"/>
                    <a:pt x="0" y="415417"/>
                    <a:pt x="0" y="405638"/>
                  </a:cubicBezTo>
                  <a:lnTo>
                    <a:pt x="0" y="27813"/>
                  </a:lnTo>
                  <a:cubicBezTo>
                    <a:pt x="0" y="18034"/>
                    <a:pt x="2413" y="10922"/>
                    <a:pt x="7493" y="6604"/>
                  </a:cubicBezTo>
                  <a:cubicBezTo>
                    <a:pt x="12573" y="2286"/>
                    <a:pt x="18669" y="0"/>
                    <a:pt x="26035" y="0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39" name="Shape 202">
              <a:extLst>
                <a:ext uri="{FF2B5EF4-FFF2-40B4-BE49-F238E27FC236}">
                  <a16:creationId xmlns:a16="http://schemas.microsoft.com/office/drawing/2014/main" id="{7CC08197-5678-AC49-AA59-6E4DCABBD9D7}"/>
                </a:ext>
              </a:extLst>
            </p:cNvPr>
            <p:cNvSpPr/>
            <p:nvPr/>
          </p:nvSpPr>
          <p:spPr>
            <a:xfrm>
              <a:off x="5469255" y="787146"/>
              <a:ext cx="321437" cy="435356"/>
            </a:xfrm>
            <a:custGeom>
              <a:avLst/>
              <a:gdLst/>
              <a:ahLst/>
              <a:cxnLst/>
              <a:rect l="0" t="0" r="0" b="0"/>
              <a:pathLst>
                <a:path w="321437" h="435356">
                  <a:moveTo>
                    <a:pt x="26035" y="0"/>
                  </a:moveTo>
                  <a:lnTo>
                    <a:pt x="138303" y="0"/>
                  </a:lnTo>
                  <a:cubicBezTo>
                    <a:pt x="149606" y="0"/>
                    <a:pt x="159004" y="254"/>
                    <a:pt x="166370" y="762"/>
                  </a:cubicBezTo>
                  <a:cubicBezTo>
                    <a:pt x="173736" y="1143"/>
                    <a:pt x="180467" y="1778"/>
                    <a:pt x="186436" y="2413"/>
                  </a:cubicBezTo>
                  <a:cubicBezTo>
                    <a:pt x="203835" y="4826"/>
                    <a:pt x="219583" y="9144"/>
                    <a:pt x="233553" y="15113"/>
                  </a:cubicBezTo>
                  <a:cubicBezTo>
                    <a:pt x="247523" y="21209"/>
                    <a:pt x="259334" y="29083"/>
                    <a:pt x="268986" y="38735"/>
                  </a:cubicBezTo>
                  <a:cubicBezTo>
                    <a:pt x="278765" y="48514"/>
                    <a:pt x="286131" y="59944"/>
                    <a:pt x="291338" y="73279"/>
                  </a:cubicBezTo>
                  <a:cubicBezTo>
                    <a:pt x="296418" y="86487"/>
                    <a:pt x="298958" y="101727"/>
                    <a:pt x="298958" y="118999"/>
                  </a:cubicBezTo>
                  <a:cubicBezTo>
                    <a:pt x="298958" y="133477"/>
                    <a:pt x="297180" y="146685"/>
                    <a:pt x="293497" y="158623"/>
                  </a:cubicBezTo>
                  <a:cubicBezTo>
                    <a:pt x="289814" y="170561"/>
                    <a:pt x="284353" y="181229"/>
                    <a:pt x="277241" y="190627"/>
                  </a:cubicBezTo>
                  <a:cubicBezTo>
                    <a:pt x="270129" y="200025"/>
                    <a:pt x="261239" y="208153"/>
                    <a:pt x="250825" y="215011"/>
                  </a:cubicBezTo>
                  <a:cubicBezTo>
                    <a:pt x="240284" y="221996"/>
                    <a:pt x="228346" y="227584"/>
                    <a:pt x="214884" y="231775"/>
                  </a:cubicBezTo>
                  <a:cubicBezTo>
                    <a:pt x="221361" y="234950"/>
                    <a:pt x="227457" y="238760"/>
                    <a:pt x="233172" y="243205"/>
                  </a:cubicBezTo>
                  <a:cubicBezTo>
                    <a:pt x="238887" y="247650"/>
                    <a:pt x="244221" y="253111"/>
                    <a:pt x="249301" y="259461"/>
                  </a:cubicBezTo>
                  <a:cubicBezTo>
                    <a:pt x="254254" y="265811"/>
                    <a:pt x="259080" y="273050"/>
                    <a:pt x="263525" y="281178"/>
                  </a:cubicBezTo>
                  <a:cubicBezTo>
                    <a:pt x="267970" y="289306"/>
                    <a:pt x="272288" y="298577"/>
                    <a:pt x="276606" y="308864"/>
                  </a:cubicBezTo>
                  <a:lnTo>
                    <a:pt x="313055" y="394208"/>
                  </a:lnTo>
                  <a:cubicBezTo>
                    <a:pt x="316357" y="402717"/>
                    <a:pt x="318643" y="408813"/>
                    <a:pt x="319786" y="412750"/>
                  </a:cubicBezTo>
                  <a:cubicBezTo>
                    <a:pt x="320929" y="416687"/>
                    <a:pt x="321437" y="419735"/>
                    <a:pt x="321437" y="422021"/>
                  </a:cubicBezTo>
                  <a:cubicBezTo>
                    <a:pt x="321437" y="424434"/>
                    <a:pt x="320929" y="426466"/>
                    <a:pt x="320040" y="428244"/>
                  </a:cubicBezTo>
                  <a:cubicBezTo>
                    <a:pt x="319151" y="429895"/>
                    <a:pt x="317119" y="431292"/>
                    <a:pt x="313690" y="432308"/>
                  </a:cubicBezTo>
                  <a:cubicBezTo>
                    <a:pt x="310388" y="433451"/>
                    <a:pt x="305435" y="434213"/>
                    <a:pt x="298958" y="434721"/>
                  </a:cubicBezTo>
                  <a:cubicBezTo>
                    <a:pt x="292481" y="435102"/>
                    <a:pt x="283718" y="435356"/>
                    <a:pt x="272542" y="435356"/>
                  </a:cubicBezTo>
                  <a:cubicBezTo>
                    <a:pt x="263144" y="435356"/>
                    <a:pt x="255651" y="435102"/>
                    <a:pt x="250063" y="434721"/>
                  </a:cubicBezTo>
                  <a:cubicBezTo>
                    <a:pt x="244475" y="434213"/>
                    <a:pt x="240157" y="433451"/>
                    <a:pt x="236855" y="432181"/>
                  </a:cubicBezTo>
                  <a:cubicBezTo>
                    <a:pt x="233680" y="431038"/>
                    <a:pt x="231394" y="429387"/>
                    <a:pt x="229997" y="427482"/>
                  </a:cubicBezTo>
                  <a:cubicBezTo>
                    <a:pt x="228727" y="425577"/>
                    <a:pt x="227584" y="423291"/>
                    <a:pt x="226695" y="420624"/>
                  </a:cubicBezTo>
                  <a:lnTo>
                    <a:pt x="187833" y="323850"/>
                  </a:lnTo>
                  <a:cubicBezTo>
                    <a:pt x="183134" y="312928"/>
                    <a:pt x="178562" y="303276"/>
                    <a:pt x="174117" y="294767"/>
                  </a:cubicBezTo>
                  <a:cubicBezTo>
                    <a:pt x="169672" y="286258"/>
                    <a:pt x="164592" y="279146"/>
                    <a:pt x="159131" y="273431"/>
                  </a:cubicBezTo>
                  <a:cubicBezTo>
                    <a:pt x="153670" y="267843"/>
                    <a:pt x="147447" y="263525"/>
                    <a:pt x="140208" y="260604"/>
                  </a:cubicBezTo>
                  <a:cubicBezTo>
                    <a:pt x="133096" y="257683"/>
                    <a:pt x="124841" y="256286"/>
                    <a:pt x="115443" y="256286"/>
                  </a:cubicBezTo>
                  <a:lnTo>
                    <a:pt x="88011" y="256286"/>
                  </a:lnTo>
                  <a:lnTo>
                    <a:pt x="88011" y="421259"/>
                  </a:lnTo>
                  <a:cubicBezTo>
                    <a:pt x="88011" y="423545"/>
                    <a:pt x="87249" y="425577"/>
                    <a:pt x="85852" y="427355"/>
                  </a:cubicBezTo>
                  <a:cubicBezTo>
                    <a:pt x="84455" y="429133"/>
                    <a:pt x="82042" y="430530"/>
                    <a:pt x="78613" y="431673"/>
                  </a:cubicBezTo>
                  <a:cubicBezTo>
                    <a:pt x="75311" y="432816"/>
                    <a:pt x="70866" y="433705"/>
                    <a:pt x="65278" y="434340"/>
                  </a:cubicBezTo>
                  <a:cubicBezTo>
                    <a:pt x="59690" y="435102"/>
                    <a:pt x="52578" y="435356"/>
                    <a:pt x="43815" y="435356"/>
                  </a:cubicBezTo>
                  <a:cubicBezTo>
                    <a:pt x="35306" y="435356"/>
                    <a:pt x="28194" y="435102"/>
                    <a:pt x="22606" y="434340"/>
                  </a:cubicBezTo>
                  <a:cubicBezTo>
                    <a:pt x="16891" y="433705"/>
                    <a:pt x="12319" y="432816"/>
                    <a:pt x="9017" y="431673"/>
                  </a:cubicBezTo>
                  <a:cubicBezTo>
                    <a:pt x="5588" y="430530"/>
                    <a:pt x="3302" y="429133"/>
                    <a:pt x="1905" y="427355"/>
                  </a:cubicBezTo>
                  <a:cubicBezTo>
                    <a:pt x="635" y="425577"/>
                    <a:pt x="0" y="423545"/>
                    <a:pt x="0" y="421259"/>
                  </a:cubicBezTo>
                  <a:lnTo>
                    <a:pt x="0" y="27813"/>
                  </a:lnTo>
                  <a:cubicBezTo>
                    <a:pt x="0" y="18034"/>
                    <a:pt x="2413" y="10922"/>
                    <a:pt x="7493" y="6604"/>
                  </a:cubicBezTo>
                  <a:cubicBezTo>
                    <a:pt x="12573" y="2286"/>
                    <a:pt x="18669" y="0"/>
                    <a:pt x="26035" y="0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40" name="Shape 203">
              <a:extLst>
                <a:ext uri="{FF2B5EF4-FFF2-40B4-BE49-F238E27FC236}">
                  <a16:creationId xmlns:a16="http://schemas.microsoft.com/office/drawing/2014/main" id="{F04E3323-1151-F04B-AB47-8CD511156253}"/>
                </a:ext>
              </a:extLst>
            </p:cNvPr>
            <p:cNvSpPr/>
            <p:nvPr/>
          </p:nvSpPr>
          <p:spPr>
            <a:xfrm>
              <a:off x="5087747" y="787146"/>
              <a:ext cx="331470" cy="435356"/>
            </a:xfrm>
            <a:custGeom>
              <a:avLst/>
              <a:gdLst/>
              <a:ahLst/>
              <a:cxnLst/>
              <a:rect l="0" t="0" r="0" b="0"/>
              <a:pathLst>
                <a:path w="331470" h="435356">
                  <a:moveTo>
                    <a:pt x="12954" y="0"/>
                  </a:moveTo>
                  <a:lnTo>
                    <a:pt x="318389" y="0"/>
                  </a:lnTo>
                  <a:cubicBezTo>
                    <a:pt x="320421" y="0"/>
                    <a:pt x="322199" y="635"/>
                    <a:pt x="323977" y="1905"/>
                  </a:cubicBezTo>
                  <a:cubicBezTo>
                    <a:pt x="325628" y="3175"/>
                    <a:pt x="327025" y="5080"/>
                    <a:pt x="328168" y="7874"/>
                  </a:cubicBezTo>
                  <a:cubicBezTo>
                    <a:pt x="329184" y="10668"/>
                    <a:pt x="330073" y="14478"/>
                    <a:pt x="330581" y="19177"/>
                  </a:cubicBezTo>
                  <a:cubicBezTo>
                    <a:pt x="331216" y="23876"/>
                    <a:pt x="331470" y="29591"/>
                    <a:pt x="331470" y="36195"/>
                  </a:cubicBezTo>
                  <a:cubicBezTo>
                    <a:pt x="331470" y="42672"/>
                    <a:pt x="331216" y="48260"/>
                    <a:pt x="330581" y="52832"/>
                  </a:cubicBezTo>
                  <a:cubicBezTo>
                    <a:pt x="330073" y="57404"/>
                    <a:pt x="329184" y="61087"/>
                    <a:pt x="328168" y="63881"/>
                  </a:cubicBezTo>
                  <a:cubicBezTo>
                    <a:pt x="327025" y="66675"/>
                    <a:pt x="325628" y="68707"/>
                    <a:pt x="323977" y="70104"/>
                  </a:cubicBezTo>
                  <a:cubicBezTo>
                    <a:pt x="322199" y="71374"/>
                    <a:pt x="320421" y="72009"/>
                    <a:pt x="318389" y="72009"/>
                  </a:cubicBezTo>
                  <a:lnTo>
                    <a:pt x="209931" y="72009"/>
                  </a:lnTo>
                  <a:lnTo>
                    <a:pt x="209931" y="421259"/>
                  </a:lnTo>
                  <a:cubicBezTo>
                    <a:pt x="209931" y="423545"/>
                    <a:pt x="209169" y="425577"/>
                    <a:pt x="207772" y="427355"/>
                  </a:cubicBezTo>
                  <a:cubicBezTo>
                    <a:pt x="206248" y="429133"/>
                    <a:pt x="203835" y="430530"/>
                    <a:pt x="200533" y="431673"/>
                  </a:cubicBezTo>
                  <a:cubicBezTo>
                    <a:pt x="197231" y="432816"/>
                    <a:pt x="192659" y="433705"/>
                    <a:pt x="186944" y="434340"/>
                  </a:cubicBezTo>
                  <a:cubicBezTo>
                    <a:pt x="181229" y="435102"/>
                    <a:pt x="174244" y="435356"/>
                    <a:pt x="165735" y="435356"/>
                  </a:cubicBezTo>
                  <a:cubicBezTo>
                    <a:pt x="157226" y="435356"/>
                    <a:pt x="150114" y="435102"/>
                    <a:pt x="144399" y="434340"/>
                  </a:cubicBezTo>
                  <a:cubicBezTo>
                    <a:pt x="138684" y="433705"/>
                    <a:pt x="134239" y="432816"/>
                    <a:pt x="130810" y="431673"/>
                  </a:cubicBezTo>
                  <a:cubicBezTo>
                    <a:pt x="127508" y="430530"/>
                    <a:pt x="125095" y="429133"/>
                    <a:pt x="123698" y="427355"/>
                  </a:cubicBezTo>
                  <a:cubicBezTo>
                    <a:pt x="122174" y="425577"/>
                    <a:pt x="121539" y="423545"/>
                    <a:pt x="121539" y="421259"/>
                  </a:cubicBezTo>
                  <a:lnTo>
                    <a:pt x="121539" y="72009"/>
                  </a:lnTo>
                  <a:lnTo>
                    <a:pt x="12954" y="72009"/>
                  </a:lnTo>
                  <a:cubicBezTo>
                    <a:pt x="10795" y="72009"/>
                    <a:pt x="8890" y="71374"/>
                    <a:pt x="7366" y="70104"/>
                  </a:cubicBezTo>
                  <a:cubicBezTo>
                    <a:pt x="5715" y="68707"/>
                    <a:pt x="4445" y="66675"/>
                    <a:pt x="3302" y="63881"/>
                  </a:cubicBezTo>
                  <a:cubicBezTo>
                    <a:pt x="2159" y="61087"/>
                    <a:pt x="1397" y="57404"/>
                    <a:pt x="762" y="52832"/>
                  </a:cubicBezTo>
                  <a:cubicBezTo>
                    <a:pt x="254" y="48260"/>
                    <a:pt x="0" y="42672"/>
                    <a:pt x="0" y="36195"/>
                  </a:cubicBezTo>
                  <a:cubicBezTo>
                    <a:pt x="0" y="29591"/>
                    <a:pt x="254" y="23876"/>
                    <a:pt x="762" y="19177"/>
                  </a:cubicBezTo>
                  <a:cubicBezTo>
                    <a:pt x="1397" y="14478"/>
                    <a:pt x="2159" y="10668"/>
                    <a:pt x="3302" y="7874"/>
                  </a:cubicBezTo>
                  <a:cubicBezTo>
                    <a:pt x="4445" y="5080"/>
                    <a:pt x="5715" y="3175"/>
                    <a:pt x="7366" y="1905"/>
                  </a:cubicBezTo>
                  <a:cubicBezTo>
                    <a:pt x="8890" y="635"/>
                    <a:pt x="10795" y="0"/>
                    <a:pt x="12954" y="0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41" name="Shape 204">
              <a:extLst>
                <a:ext uri="{FF2B5EF4-FFF2-40B4-BE49-F238E27FC236}">
                  <a16:creationId xmlns:a16="http://schemas.microsoft.com/office/drawing/2014/main" id="{0D66CCDC-A0F1-5E4B-BCFA-615FD0B1F638}"/>
                </a:ext>
              </a:extLst>
            </p:cNvPr>
            <p:cNvSpPr/>
            <p:nvPr/>
          </p:nvSpPr>
          <p:spPr>
            <a:xfrm>
              <a:off x="4661535" y="787146"/>
              <a:ext cx="243078" cy="435356"/>
            </a:xfrm>
            <a:custGeom>
              <a:avLst/>
              <a:gdLst/>
              <a:ahLst/>
              <a:cxnLst/>
              <a:rect l="0" t="0" r="0" b="0"/>
              <a:pathLst>
                <a:path w="243078" h="435356">
                  <a:moveTo>
                    <a:pt x="26035" y="0"/>
                  </a:moveTo>
                  <a:lnTo>
                    <a:pt x="229997" y="0"/>
                  </a:lnTo>
                  <a:cubicBezTo>
                    <a:pt x="232029" y="0"/>
                    <a:pt x="233807" y="635"/>
                    <a:pt x="235331" y="1905"/>
                  </a:cubicBezTo>
                  <a:cubicBezTo>
                    <a:pt x="236982" y="3175"/>
                    <a:pt x="238379" y="5080"/>
                    <a:pt x="239522" y="7874"/>
                  </a:cubicBezTo>
                  <a:cubicBezTo>
                    <a:pt x="240792" y="10668"/>
                    <a:pt x="241681" y="14478"/>
                    <a:pt x="242189" y="19177"/>
                  </a:cubicBezTo>
                  <a:cubicBezTo>
                    <a:pt x="242824" y="23876"/>
                    <a:pt x="243078" y="29591"/>
                    <a:pt x="243078" y="36195"/>
                  </a:cubicBezTo>
                  <a:cubicBezTo>
                    <a:pt x="243078" y="42926"/>
                    <a:pt x="242824" y="48514"/>
                    <a:pt x="242189" y="53086"/>
                  </a:cubicBezTo>
                  <a:cubicBezTo>
                    <a:pt x="241681" y="57658"/>
                    <a:pt x="240792" y="61341"/>
                    <a:pt x="239522" y="64008"/>
                  </a:cubicBezTo>
                  <a:cubicBezTo>
                    <a:pt x="238379" y="66675"/>
                    <a:pt x="236982" y="68707"/>
                    <a:pt x="235331" y="70104"/>
                  </a:cubicBezTo>
                  <a:cubicBezTo>
                    <a:pt x="233807" y="71374"/>
                    <a:pt x="232029" y="72009"/>
                    <a:pt x="229997" y="72009"/>
                  </a:cubicBezTo>
                  <a:lnTo>
                    <a:pt x="88392" y="72009"/>
                  </a:lnTo>
                  <a:lnTo>
                    <a:pt x="88392" y="188595"/>
                  </a:lnTo>
                  <a:lnTo>
                    <a:pt x="221361" y="188595"/>
                  </a:lnTo>
                  <a:cubicBezTo>
                    <a:pt x="223266" y="188595"/>
                    <a:pt x="225044" y="189103"/>
                    <a:pt x="226695" y="190246"/>
                  </a:cubicBezTo>
                  <a:cubicBezTo>
                    <a:pt x="228219" y="191389"/>
                    <a:pt x="229616" y="193294"/>
                    <a:pt x="230886" y="195961"/>
                  </a:cubicBezTo>
                  <a:cubicBezTo>
                    <a:pt x="232029" y="198628"/>
                    <a:pt x="232918" y="202184"/>
                    <a:pt x="233553" y="206629"/>
                  </a:cubicBezTo>
                  <a:cubicBezTo>
                    <a:pt x="234061" y="211201"/>
                    <a:pt x="234315" y="216662"/>
                    <a:pt x="234315" y="223393"/>
                  </a:cubicBezTo>
                  <a:cubicBezTo>
                    <a:pt x="234315" y="230124"/>
                    <a:pt x="234061" y="235712"/>
                    <a:pt x="233553" y="240157"/>
                  </a:cubicBezTo>
                  <a:cubicBezTo>
                    <a:pt x="232918" y="244602"/>
                    <a:pt x="232029" y="248285"/>
                    <a:pt x="230886" y="251206"/>
                  </a:cubicBezTo>
                  <a:cubicBezTo>
                    <a:pt x="229616" y="254127"/>
                    <a:pt x="228219" y="256159"/>
                    <a:pt x="226695" y="257429"/>
                  </a:cubicBezTo>
                  <a:cubicBezTo>
                    <a:pt x="225044" y="258572"/>
                    <a:pt x="223266" y="259207"/>
                    <a:pt x="221361" y="259207"/>
                  </a:cubicBezTo>
                  <a:lnTo>
                    <a:pt x="88392" y="259207"/>
                  </a:lnTo>
                  <a:lnTo>
                    <a:pt x="88392" y="420624"/>
                  </a:lnTo>
                  <a:cubicBezTo>
                    <a:pt x="88392" y="423164"/>
                    <a:pt x="87630" y="425196"/>
                    <a:pt x="86360" y="426974"/>
                  </a:cubicBezTo>
                  <a:cubicBezTo>
                    <a:pt x="84963" y="428752"/>
                    <a:pt x="82550" y="430276"/>
                    <a:pt x="79121" y="431546"/>
                  </a:cubicBezTo>
                  <a:cubicBezTo>
                    <a:pt x="75692" y="432816"/>
                    <a:pt x="71120" y="433705"/>
                    <a:pt x="65532" y="434340"/>
                  </a:cubicBezTo>
                  <a:cubicBezTo>
                    <a:pt x="60071" y="435102"/>
                    <a:pt x="52832" y="435356"/>
                    <a:pt x="44196" y="435356"/>
                  </a:cubicBezTo>
                  <a:cubicBezTo>
                    <a:pt x="35687" y="435356"/>
                    <a:pt x="28575" y="435102"/>
                    <a:pt x="22860" y="434340"/>
                  </a:cubicBezTo>
                  <a:cubicBezTo>
                    <a:pt x="17145" y="433705"/>
                    <a:pt x="12700" y="432816"/>
                    <a:pt x="9271" y="431546"/>
                  </a:cubicBezTo>
                  <a:cubicBezTo>
                    <a:pt x="5969" y="430276"/>
                    <a:pt x="3556" y="428752"/>
                    <a:pt x="2159" y="426974"/>
                  </a:cubicBezTo>
                  <a:cubicBezTo>
                    <a:pt x="635" y="425196"/>
                    <a:pt x="0" y="423164"/>
                    <a:pt x="0" y="420624"/>
                  </a:cubicBezTo>
                  <a:lnTo>
                    <a:pt x="0" y="27813"/>
                  </a:lnTo>
                  <a:cubicBezTo>
                    <a:pt x="0" y="18034"/>
                    <a:pt x="2413" y="10922"/>
                    <a:pt x="7493" y="6604"/>
                  </a:cubicBezTo>
                  <a:cubicBezTo>
                    <a:pt x="12573" y="2286"/>
                    <a:pt x="18669" y="0"/>
                    <a:pt x="26035" y="0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42" name="Shape 205">
              <a:extLst>
                <a:ext uri="{FF2B5EF4-FFF2-40B4-BE49-F238E27FC236}">
                  <a16:creationId xmlns:a16="http://schemas.microsoft.com/office/drawing/2014/main" id="{B9FADA2E-350C-CD4A-9EA0-CFC00EC71424}"/>
                </a:ext>
              </a:extLst>
            </p:cNvPr>
            <p:cNvSpPr/>
            <p:nvPr/>
          </p:nvSpPr>
          <p:spPr>
            <a:xfrm>
              <a:off x="3658235" y="787146"/>
              <a:ext cx="331470" cy="435356"/>
            </a:xfrm>
            <a:custGeom>
              <a:avLst/>
              <a:gdLst/>
              <a:ahLst/>
              <a:cxnLst/>
              <a:rect l="0" t="0" r="0" b="0"/>
              <a:pathLst>
                <a:path w="331470" h="435356">
                  <a:moveTo>
                    <a:pt x="12954" y="0"/>
                  </a:moveTo>
                  <a:lnTo>
                    <a:pt x="318389" y="0"/>
                  </a:lnTo>
                  <a:cubicBezTo>
                    <a:pt x="320421" y="0"/>
                    <a:pt x="322199" y="635"/>
                    <a:pt x="323977" y="1905"/>
                  </a:cubicBezTo>
                  <a:cubicBezTo>
                    <a:pt x="325628" y="3175"/>
                    <a:pt x="327025" y="5080"/>
                    <a:pt x="328168" y="7874"/>
                  </a:cubicBezTo>
                  <a:cubicBezTo>
                    <a:pt x="329184" y="10668"/>
                    <a:pt x="330073" y="14478"/>
                    <a:pt x="330581" y="19177"/>
                  </a:cubicBezTo>
                  <a:cubicBezTo>
                    <a:pt x="331216" y="23876"/>
                    <a:pt x="331470" y="29591"/>
                    <a:pt x="331470" y="36195"/>
                  </a:cubicBezTo>
                  <a:cubicBezTo>
                    <a:pt x="331470" y="42672"/>
                    <a:pt x="331216" y="48260"/>
                    <a:pt x="330581" y="52832"/>
                  </a:cubicBezTo>
                  <a:cubicBezTo>
                    <a:pt x="330073" y="57404"/>
                    <a:pt x="329184" y="61087"/>
                    <a:pt x="328168" y="63881"/>
                  </a:cubicBezTo>
                  <a:cubicBezTo>
                    <a:pt x="327025" y="66675"/>
                    <a:pt x="325628" y="68707"/>
                    <a:pt x="323977" y="70104"/>
                  </a:cubicBezTo>
                  <a:cubicBezTo>
                    <a:pt x="322199" y="71374"/>
                    <a:pt x="320421" y="72009"/>
                    <a:pt x="318389" y="72009"/>
                  </a:cubicBezTo>
                  <a:lnTo>
                    <a:pt x="209931" y="72009"/>
                  </a:lnTo>
                  <a:lnTo>
                    <a:pt x="209931" y="421259"/>
                  </a:lnTo>
                  <a:cubicBezTo>
                    <a:pt x="209931" y="423545"/>
                    <a:pt x="209169" y="425577"/>
                    <a:pt x="207772" y="427355"/>
                  </a:cubicBezTo>
                  <a:cubicBezTo>
                    <a:pt x="206248" y="429133"/>
                    <a:pt x="203835" y="430530"/>
                    <a:pt x="200533" y="431673"/>
                  </a:cubicBezTo>
                  <a:cubicBezTo>
                    <a:pt x="197231" y="432816"/>
                    <a:pt x="192659" y="433705"/>
                    <a:pt x="186944" y="434340"/>
                  </a:cubicBezTo>
                  <a:cubicBezTo>
                    <a:pt x="181229" y="435102"/>
                    <a:pt x="174244" y="435356"/>
                    <a:pt x="165735" y="435356"/>
                  </a:cubicBezTo>
                  <a:cubicBezTo>
                    <a:pt x="157226" y="435356"/>
                    <a:pt x="150114" y="435102"/>
                    <a:pt x="144399" y="434340"/>
                  </a:cubicBezTo>
                  <a:cubicBezTo>
                    <a:pt x="138684" y="433705"/>
                    <a:pt x="134239" y="432816"/>
                    <a:pt x="130810" y="431673"/>
                  </a:cubicBezTo>
                  <a:cubicBezTo>
                    <a:pt x="127508" y="430530"/>
                    <a:pt x="125095" y="429133"/>
                    <a:pt x="123698" y="427355"/>
                  </a:cubicBezTo>
                  <a:cubicBezTo>
                    <a:pt x="122174" y="425577"/>
                    <a:pt x="121539" y="423545"/>
                    <a:pt x="121539" y="421259"/>
                  </a:cubicBezTo>
                  <a:lnTo>
                    <a:pt x="121539" y="72009"/>
                  </a:lnTo>
                  <a:lnTo>
                    <a:pt x="12954" y="72009"/>
                  </a:lnTo>
                  <a:cubicBezTo>
                    <a:pt x="10795" y="72009"/>
                    <a:pt x="8890" y="71374"/>
                    <a:pt x="7366" y="70104"/>
                  </a:cubicBezTo>
                  <a:cubicBezTo>
                    <a:pt x="5715" y="68707"/>
                    <a:pt x="4445" y="66675"/>
                    <a:pt x="3302" y="63881"/>
                  </a:cubicBezTo>
                  <a:cubicBezTo>
                    <a:pt x="2159" y="61087"/>
                    <a:pt x="1397" y="57404"/>
                    <a:pt x="762" y="52832"/>
                  </a:cubicBezTo>
                  <a:cubicBezTo>
                    <a:pt x="254" y="48260"/>
                    <a:pt x="0" y="42672"/>
                    <a:pt x="0" y="36195"/>
                  </a:cubicBezTo>
                  <a:cubicBezTo>
                    <a:pt x="0" y="29591"/>
                    <a:pt x="254" y="23876"/>
                    <a:pt x="762" y="19177"/>
                  </a:cubicBezTo>
                  <a:cubicBezTo>
                    <a:pt x="1397" y="14478"/>
                    <a:pt x="2159" y="10668"/>
                    <a:pt x="3302" y="7874"/>
                  </a:cubicBezTo>
                  <a:cubicBezTo>
                    <a:pt x="4445" y="5080"/>
                    <a:pt x="5715" y="3175"/>
                    <a:pt x="7366" y="1905"/>
                  </a:cubicBezTo>
                  <a:cubicBezTo>
                    <a:pt x="8890" y="635"/>
                    <a:pt x="10795" y="0"/>
                    <a:pt x="12954" y="0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43" name="Shape 206">
              <a:extLst>
                <a:ext uri="{FF2B5EF4-FFF2-40B4-BE49-F238E27FC236}">
                  <a16:creationId xmlns:a16="http://schemas.microsoft.com/office/drawing/2014/main" id="{790943AF-6D75-5242-996B-C4D4D9F59D37}"/>
                </a:ext>
              </a:extLst>
            </p:cNvPr>
            <p:cNvSpPr/>
            <p:nvPr/>
          </p:nvSpPr>
          <p:spPr>
            <a:xfrm>
              <a:off x="2610231" y="787146"/>
              <a:ext cx="296672" cy="435356"/>
            </a:xfrm>
            <a:custGeom>
              <a:avLst/>
              <a:gdLst/>
              <a:ahLst/>
              <a:cxnLst/>
              <a:rect l="0" t="0" r="0" b="0"/>
              <a:pathLst>
                <a:path w="296672" h="435356">
                  <a:moveTo>
                    <a:pt x="29718" y="0"/>
                  </a:moveTo>
                  <a:lnTo>
                    <a:pt x="131953" y="0"/>
                  </a:lnTo>
                  <a:cubicBezTo>
                    <a:pt x="142113" y="0"/>
                    <a:pt x="151892" y="508"/>
                    <a:pt x="161163" y="1270"/>
                  </a:cubicBezTo>
                  <a:cubicBezTo>
                    <a:pt x="170434" y="2032"/>
                    <a:pt x="181610" y="3683"/>
                    <a:pt x="194564" y="6223"/>
                  </a:cubicBezTo>
                  <a:cubicBezTo>
                    <a:pt x="207518" y="8763"/>
                    <a:pt x="220599" y="13589"/>
                    <a:pt x="233807" y="20447"/>
                  </a:cubicBezTo>
                  <a:cubicBezTo>
                    <a:pt x="247142" y="27432"/>
                    <a:pt x="258445" y="36195"/>
                    <a:pt x="267843" y="46736"/>
                  </a:cubicBezTo>
                  <a:cubicBezTo>
                    <a:pt x="277241" y="57404"/>
                    <a:pt x="284353" y="69723"/>
                    <a:pt x="289306" y="83947"/>
                  </a:cubicBezTo>
                  <a:cubicBezTo>
                    <a:pt x="294132" y="98171"/>
                    <a:pt x="296672" y="114046"/>
                    <a:pt x="296672" y="131699"/>
                  </a:cubicBezTo>
                  <a:cubicBezTo>
                    <a:pt x="296672" y="155956"/>
                    <a:pt x="292862" y="177546"/>
                    <a:pt x="285242" y="196342"/>
                  </a:cubicBezTo>
                  <a:cubicBezTo>
                    <a:pt x="277622" y="215011"/>
                    <a:pt x="266573" y="230886"/>
                    <a:pt x="252095" y="243713"/>
                  </a:cubicBezTo>
                  <a:cubicBezTo>
                    <a:pt x="237617" y="256540"/>
                    <a:pt x="219837" y="266319"/>
                    <a:pt x="198755" y="272923"/>
                  </a:cubicBezTo>
                  <a:cubicBezTo>
                    <a:pt x="177546" y="279654"/>
                    <a:pt x="152781" y="283083"/>
                    <a:pt x="124206" y="283083"/>
                  </a:cubicBezTo>
                  <a:lnTo>
                    <a:pt x="88011" y="283083"/>
                  </a:lnTo>
                  <a:lnTo>
                    <a:pt x="88011" y="421259"/>
                  </a:lnTo>
                  <a:cubicBezTo>
                    <a:pt x="88011" y="423545"/>
                    <a:pt x="87249" y="425577"/>
                    <a:pt x="85852" y="427355"/>
                  </a:cubicBezTo>
                  <a:cubicBezTo>
                    <a:pt x="84455" y="429133"/>
                    <a:pt x="82042" y="430530"/>
                    <a:pt x="78613" y="431673"/>
                  </a:cubicBezTo>
                  <a:cubicBezTo>
                    <a:pt x="75311" y="432816"/>
                    <a:pt x="70866" y="433705"/>
                    <a:pt x="65278" y="434340"/>
                  </a:cubicBezTo>
                  <a:cubicBezTo>
                    <a:pt x="59690" y="435102"/>
                    <a:pt x="52578" y="435356"/>
                    <a:pt x="43815" y="435356"/>
                  </a:cubicBezTo>
                  <a:cubicBezTo>
                    <a:pt x="35306" y="435356"/>
                    <a:pt x="28194" y="435102"/>
                    <a:pt x="22606" y="434340"/>
                  </a:cubicBezTo>
                  <a:cubicBezTo>
                    <a:pt x="16891" y="433705"/>
                    <a:pt x="12319" y="432816"/>
                    <a:pt x="9017" y="431673"/>
                  </a:cubicBezTo>
                  <a:cubicBezTo>
                    <a:pt x="5588" y="430530"/>
                    <a:pt x="3302" y="429133"/>
                    <a:pt x="1905" y="427355"/>
                  </a:cubicBezTo>
                  <a:cubicBezTo>
                    <a:pt x="635" y="425577"/>
                    <a:pt x="0" y="423545"/>
                    <a:pt x="0" y="421259"/>
                  </a:cubicBezTo>
                  <a:lnTo>
                    <a:pt x="0" y="31496"/>
                  </a:lnTo>
                  <a:cubicBezTo>
                    <a:pt x="0" y="21082"/>
                    <a:pt x="2667" y="13208"/>
                    <a:pt x="8128" y="7874"/>
                  </a:cubicBezTo>
                  <a:cubicBezTo>
                    <a:pt x="13589" y="2667"/>
                    <a:pt x="20828" y="0"/>
                    <a:pt x="29718" y="0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44" name="Shape 207">
              <a:extLst>
                <a:ext uri="{FF2B5EF4-FFF2-40B4-BE49-F238E27FC236}">
                  <a16:creationId xmlns:a16="http://schemas.microsoft.com/office/drawing/2014/main" id="{6DB549B4-6A24-2F41-BFF8-047920735640}"/>
                </a:ext>
              </a:extLst>
            </p:cNvPr>
            <p:cNvSpPr/>
            <p:nvPr/>
          </p:nvSpPr>
          <p:spPr>
            <a:xfrm>
              <a:off x="2009775" y="787146"/>
              <a:ext cx="504952" cy="435356"/>
            </a:xfrm>
            <a:custGeom>
              <a:avLst/>
              <a:gdLst/>
              <a:ahLst/>
              <a:cxnLst/>
              <a:rect l="0" t="0" r="0" b="0"/>
              <a:pathLst>
                <a:path w="504952" h="435356">
                  <a:moveTo>
                    <a:pt x="33147" y="0"/>
                  </a:moveTo>
                  <a:lnTo>
                    <a:pt x="90678" y="0"/>
                  </a:lnTo>
                  <a:cubicBezTo>
                    <a:pt x="100965" y="0"/>
                    <a:pt x="109855" y="889"/>
                    <a:pt x="117221" y="2540"/>
                  </a:cubicBezTo>
                  <a:cubicBezTo>
                    <a:pt x="124587" y="4191"/>
                    <a:pt x="130937" y="6985"/>
                    <a:pt x="136271" y="10922"/>
                  </a:cubicBezTo>
                  <a:cubicBezTo>
                    <a:pt x="141605" y="14859"/>
                    <a:pt x="146050" y="19939"/>
                    <a:pt x="149606" y="26289"/>
                  </a:cubicBezTo>
                  <a:cubicBezTo>
                    <a:pt x="153162" y="32766"/>
                    <a:pt x="156337" y="40640"/>
                    <a:pt x="159004" y="49911"/>
                  </a:cubicBezTo>
                  <a:lnTo>
                    <a:pt x="252730" y="308102"/>
                  </a:lnTo>
                  <a:lnTo>
                    <a:pt x="254127" y="308102"/>
                  </a:lnTo>
                  <a:lnTo>
                    <a:pt x="351282" y="50673"/>
                  </a:lnTo>
                  <a:cubicBezTo>
                    <a:pt x="354076" y="41275"/>
                    <a:pt x="357251" y="33274"/>
                    <a:pt x="360807" y="26797"/>
                  </a:cubicBezTo>
                  <a:cubicBezTo>
                    <a:pt x="364236" y="20320"/>
                    <a:pt x="368300" y="15113"/>
                    <a:pt x="372872" y="11176"/>
                  </a:cubicBezTo>
                  <a:cubicBezTo>
                    <a:pt x="377444" y="7112"/>
                    <a:pt x="382778" y="4191"/>
                    <a:pt x="389128" y="2540"/>
                  </a:cubicBezTo>
                  <a:cubicBezTo>
                    <a:pt x="395351" y="889"/>
                    <a:pt x="402590" y="0"/>
                    <a:pt x="410845" y="0"/>
                  </a:cubicBezTo>
                  <a:lnTo>
                    <a:pt x="470154" y="0"/>
                  </a:lnTo>
                  <a:cubicBezTo>
                    <a:pt x="476123" y="0"/>
                    <a:pt x="481330" y="889"/>
                    <a:pt x="485648" y="2413"/>
                  </a:cubicBezTo>
                  <a:cubicBezTo>
                    <a:pt x="490093" y="3937"/>
                    <a:pt x="493649" y="6223"/>
                    <a:pt x="496443" y="9271"/>
                  </a:cubicBezTo>
                  <a:cubicBezTo>
                    <a:pt x="499237" y="12319"/>
                    <a:pt x="501269" y="16002"/>
                    <a:pt x="502793" y="20320"/>
                  </a:cubicBezTo>
                  <a:cubicBezTo>
                    <a:pt x="504190" y="24638"/>
                    <a:pt x="504952" y="29591"/>
                    <a:pt x="504952" y="35179"/>
                  </a:cubicBezTo>
                  <a:lnTo>
                    <a:pt x="504952" y="421259"/>
                  </a:lnTo>
                  <a:cubicBezTo>
                    <a:pt x="504952" y="423545"/>
                    <a:pt x="504317" y="425577"/>
                    <a:pt x="503047" y="427355"/>
                  </a:cubicBezTo>
                  <a:cubicBezTo>
                    <a:pt x="501904" y="429133"/>
                    <a:pt x="499618" y="430530"/>
                    <a:pt x="496443" y="431673"/>
                  </a:cubicBezTo>
                  <a:cubicBezTo>
                    <a:pt x="493141" y="432816"/>
                    <a:pt x="488823" y="433705"/>
                    <a:pt x="483489" y="434340"/>
                  </a:cubicBezTo>
                  <a:cubicBezTo>
                    <a:pt x="478155" y="435102"/>
                    <a:pt x="471297" y="435356"/>
                    <a:pt x="463042" y="435356"/>
                  </a:cubicBezTo>
                  <a:cubicBezTo>
                    <a:pt x="455041" y="435356"/>
                    <a:pt x="448310" y="435102"/>
                    <a:pt x="442976" y="434340"/>
                  </a:cubicBezTo>
                  <a:cubicBezTo>
                    <a:pt x="437642" y="433705"/>
                    <a:pt x="433324" y="432816"/>
                    <a:pt x="430276" y="431673"/>
                  </a:cubicBezTo>
                  <a:cubicBezTo>
                    <a:pt x="427101" y="430530"/>
                    <a:pt x="424942" y="429133"/>
                    <a:pt x="423545" y="427355"/>
                  </a:cubicBezTo>
                  <a:cubicBezTo>
                    <a:pt x="422275" y="425577"/>
                    <a:pt x="421513" y="423545"/>
                    <a:pt x="421513" y="421259"/>
                  </a:cubicBezTo>
                  <a:lnTo>
                    <a:pt x="421513" y="68707"/>
                  </a:lnTo>
                  <a:lnTo>
                    <a:pt x="420878" y="68707"/>
                  </a:lnTo>
                  <a:lnTo>
                    <a:pt x="295275" y="421005"/>
                  </a:lnTo>
                  <a:cubicBezTo>
                    <a:pt x="294386" y="423926"/>
                    <a:pt x="292989" y="426339"/>
                    <a:pt x="290957" y="428244"/>
                  </a:cubicBezTo>
                  <a:cubicBezTo>
                    <a:pt x="288925" y="430022"/>
                    <a:pt x="286258" y="431546"/>
                    <a:pt x="282702" y="432689"/>
                  </a:cubicBezTo>
                  <a:cubicBezTo>
                    <a:pt x="279273" y="433832"/>
                    <a:pt x="274828" y="434594"/>
                    <a:pt x="269494" y="434848"/>
                  </a:cubicBezTo>
                  <a:cubicBezTo>
                    <a:pt x="264160" y="435229"/>
                    <a:pt x="257683" y="435356"/>
                    <a:pt x="250063" y="435356"/>
                  </a:cubicBezTo>
                  <a:cubicBezTo>
                    <a:pt x="242570" y="435356"/>
                    <a:pt x="236093" y="435102"/>
                    <a:pt x="230632" y="434594"/>
                  </a:cubicBezTo>
                  <a:cubicBezTo>
                    <a:pt x="225298" y="433959"/>
                    <a:pt x="220853" y="433070"/>
                    <a:pt x="217424" y="431927"/>
                  </a:cubicBezTo>
                  <a:cubicBezTo>
                    <a:pt x="213995" y="430657"/>
                    <a:pt x="211201" y="429133"/>
                    <a:pt x="209296" y="427355"/>
                  </a:cubicBezTo>
                  <a:cubicBezTo>
                    <a:pt x="207264" y="425577"/>
                    <a:pt x="205867" y="423418"/>
                    <a:pt x="205232" y="421005"/>
                  </a:cubicBezTo>
                  <a:lnTo>
                    <a:pt x="83947" y="68707"/>
                  </a:lnTo>
                  <a:lnTo>
                    <a:pt x="83312" y="68707"/>
                  </a:lnTo>
                  <a:lnTo>
                    <a:pt x="83312" y="421259"/>
                  </a:lnTo>
                  <a:cubicBezTo>
                    <a:pt x="83312" y="423545"/>
                    <a:pt x="82677" y="425577"/>
                    <a:pt x="81534" y="427355"/>
                  </a:cubicBezTo>
                  <a:cubicBezTo>
                    <a:pt x="80264" y="429133"/>
                    <a:pt x="77978" y="430530"/>
                    <a:pt x="74676" y="431673"/>
                  </a:cubicBezTo>
                  <a:cubicBezTo>
                    <a:pt x="71247" y="432816"/>
                    <a:pt x="66929" y="433705"/>
                    <a:pt x="61722" y="434340"/>
                  </a:cubicBezTo>
                  <a:cubicBezTo>
                    <a:pt x="56515" y="435102"/>
                    <a:pt x="49784" y="435356"/>
                    <a:pt x="41529" y="435356"/>
                  </a:cubicBezTo>
                  <a:cubicBezTo>
                    <a:pt x="33401" y="435356"/>
                    <a:pt x="26797" y="435102"/>
                    <a:pt x="21336" y="434340"/>
                  </a:cubicBezTo>
                  <a:cubicBezTo>
                    <a:pt x="16002" y="433705"/>
                    <a:pt x="11684" y="432816"/>
                    <a:pt x="8509" y="431673"/>
                  </a:cubicBezTo>
                  <a:cubicBezTo>
                    <a:pt x="5207" y="430530"/>
                    <a:pt x="3048" y="429133"/>
                    <a:pt x="1778" y="427355"/>
                  </a:cubicBezTo>
                  <a:cubicBezTo>
                    <a:pt x="635" y="425577"/>
                    <a:pt x="0" y="423545"/>
                    <a:pt x="0" y="421259"/>
                  </a:cubicBezTo>
                  <a:lnTo>
                    <a:pt x="0" y="35179"/>
                  </a:lnTo>
                  <a:cubicBezTo>
                    <a:pt x="0" y="23876"/>
                    <a:pt x="2921" y="15113"/>
                    <a:pt x="9017" y="9144"/>
                  </a:cubicBezTo>
                  <a:cubicBezTo>
                    <a:pt x="14986" y="3048"/>
                    <a:pt x="23114" y="0"/>
                    <a:pt x="33147" y="0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45" name="Shape 208">
              <a:extLst>
                <a:ext uri="{FF2B5EF4-FFF2-40B4-BE49-F238E27FC236}">
                  <a16:creationId xmlns:a16="http://schemas.microsoft.com/office/drawing/2014/main" id="{CB6E5CE0-C279-264B-B729-721969E0EEF6}"/>
                </a:ext>
              </a:extLst>
            </p:cNvPr>
            <p:cNvSpPr/>
            <p:nvPr/>
          </p:nvSpPr>
          <p:spPr>
            <a:xfrm>
              <a:off x="7871079" y="785876"/>
              <a:ext cx="357251" cy="436626"/>
            </a:xfrm>
            <a:custGeom>
              <a:avLst/>
              <a:gdLst/>
              <a:ahLst/>
              <a:cxnLst/>
              <a:rect l="0" t="0" r="0" b="0"/>
              <a:pathLst>
                <a:path w="357251" h="436626">
                  <a:moveTo>
                    <a:pt x="318770" y="0"/>
                  </a:moveTo>
                  <a:cubicBezTo>
                    <a:pt x="326389" y="0"/>
                    <a:pt x="332739" y="254"/>
                    <a:pt x="337820" y="889"/>
                  </a:cubicBezTo>
                  <a:cubicBezTo>
                    <a:pt x="343027" y="1397"/>
                    <a:pt x="346964" y="2286"/>
                    <a:pt x="349758" y="3683"/>
                  </a:cubicBezTo>
                  <a:cubicBezTo>
                    <a:pt x="352552" y="4953"/>
                    <a:pt x="354457" y="6604"/>
                    <a:pt x="355600" y="8382"/>
                  </a:cubicBezTo>
                  <a:cubicBezTo>
                    <a:pt x="356743" y="10160"/>
                    <a:pt x="357251" y="12192"/>
                    <a:pt x="357251" y="14351"/>
                  </a:cubicBezTo>
                  <a:lnTo>
                    <a:pt x="357251" y="403860"/>
                  </a:lnTo>
                  <a:cubicBezTo>
                    <a:pt x="357251" y="408940"/>
                    <a:pt x="356362" y="413512"/>
                    <a:pt x="354584" y="417576"/>
                  </a:cubicBezTo>
                  <a:cubicBezTo>
                    <a:pt x="352806" y="421640"/>
                    <a:pt x="350393" y="424942"/>
                    <a:pt x="347345" y="427609"/>
                  </a:cubicBezTo>
                  <a:cubicBezTo>
                    <a:pt x="344424" y="430276"/>
                    <a:pt x="340740" y="432308"/>
                    <a:pt x="336677" y="433451"/>
                  </a:cubicBezTo>
                  <a:cubicBezTo>
                    <a:pt x="332486" y="434721"/>
                    <a:pt x="328295" y="435356"/>
                    <a:pt x="324103" y="435356"/>
                  </a:cubicBezTo>
                  <a:lnTo>
                    <a:pt x="286639" y="435356"/>
                  </a:lnTo>
                  <a:cubicBezTo>
                    <a:pt x="278764" y="435356"/>
                    <a:pt x="272034" y="434594"/>
                    <a:pt x="266319" y="432943"/>
                  </a:cubicBezTo>
                  <a:cubicBezTo>
                    <a:pt x="260603" y="431419"/>
                    <a:pt x="255397" y="428625"/>
                    <a:pt x="250571" y="424434"/>
                  </a:cubicBezTo>
                  <a:cubicBezTo>
                    <a:pt x="245745" y="420243"/>
                    <a:pt x="241173" y="414782"/>
                    <a:pt x="236727" y="407670"/>
                  </a:cubicBezTo>
                  <a:cubicBezTo>
                    <a:pt x="232283" y="400685"/>
                    <a:pt x="227202" y="391541"/>
                    <a:pt x="221614" y="380365"/>
                  </a:cubicBezTo>
                  <a:lnTo>
                    <a:pt x="113792" y="177800"/>
                  </a:lnTo>
                  <a:cubicBezTo>
                    <a:pt x="107569" y="165735"/>
                    <a:pt x="101219" y="152781"/>
                    <a:pt x="94742" y="138811"/>
                  </a:cubicBezTo>
                  <a:cubicBezTo>
                    <a:pt x="88264" y="124841"/>
                    <a:pt x="82423" y="111252"/>
                    <a:pt x="77343" y="98171"/>
                  </a:cubicBezTo>
                  <a:lnTo>
                    <a:pt x="76581" y="98171"/>
                  </a:lnTo>
                  <a:cubicBezTo>
                    <a:pt x="77597" y="114173"/>
                    <a:pt x="78232" y="130175"/>
                    <a:pt x="78613" y="146177"/>
                  </a:cubicBezTo>
                  <a:cubicBezTo>
                    <a:pt x="79121" y="162179"/>
                    <a:pt x="79375" y="178562"/>
                    <a:pt x="79375" y="195580"/>
                  </a:cubicBezTo>
                  <a:lnTo>
                    <a:pt x="79375" y="422275"/>
                  </a:lnTo>
                  <a:cubicBezTo>
                    <a:pt x="79375" y="424434"/>
                    <a:pt x="78739" y="426466"/>
                    <a:pt x="77470" y="428244"/>
                  </a:cubicBezTo>
                  <a:cubicBezTo>
                    <a:pt x="76200" y="430022"/>
                    <a:pt x="74168" y="431546"/>
                    <a:pt x="71120" y="432816"/>
                  </a:cubicBezTo>
                  <a:cubicBezTo>
                    <a:pt x="68072" y="434086"/>
                    <a:pt x="64008" y="434975"/>
                    <a:pt x="58927" y="435610"/>
                  </a:cubicBezTo>
                  <a:cubicBezTo>
                    <a:pt x="53721" y="436372"/>
                    <a:pt x="47117" y="436626"/>
                    <a:pt x="39115" y="436626"/>
                  </a:cubicBezTo>
                  <a:cubicBezTo>
                    <a:pt x="31369" y="436626"/>
                    <a:pt x="24892" y="436372"/>
                    <a:pt x="19685" y="435610"/>
                  </a:cubicBezTo>
                  <a:cubicBezTo>
                    <a:pt x="14605" y="434975"/>
                    <a:pt x="10540" y="434086"/>
                    <a:pt x="7620" y="432816"/>
                  </a:cubicBezTo>
                  <a:cubicBezTo>
                    <a:pt x="4699" y="431546"/>
                    <a:pt x="2794" y="430022"/>
                    <a:pt x="1651" y="428244"/>
                  </a:cubicBezTo>
                  <a:cubicBezTo>
                    <a:pt x="508" y="426466"/>
                    <a:pt x="0" y="424434"/>
                    <a:pt x="0" y="422275"/>
                  </a:cubicBezTo>
                  <a:lnTo>
                    <a:pt x="0" y="32766"/>
                  </a:lnTo>
                  <a:cubicBezTo>
                    <a:pt x="0" y="22352"/>
                    <a:pt x="3048" y="14478"/>
                    <a:pt x="9144" y="9144"/>
                  </a:cubicBezTo>
                  <a:cubicBezTo>
                    <a:pt x="15367" y="3937"/>
                    <a:pt x="22860" y="1270"/>
                    <a:pt x="31750" y="1270"/>
                  </a:cubicBezTo>
                  <a:lnTo>
                    <a:pt x="78994" y="1270"/>
                  </a:lnTo>
                  <a:cubicBezTo>
                    <a:pt x="87502" y="1270"/>
                    <a:pt x="94614" y="2032"/>
                    <a:pt x="100457" y="3556"/>
                  </a:cubicBezTo>
                  <a:cubicBezTo>
                    <a:pt x="106172" y="4953"/>
                    <a:pt x="111378" y="7366"/>
                    <a:pt x="115951" y="10668"/>
                  </a:cubicBezTo>
                  <a:cubicBezTo>
                    <a:pt x="120523" y="14097"/>
                    <a:pt x="124840" y="18669"/>
                    <a:pt x="128905" y="24638"/>
                  </a:cubicBezTo>
                  <a:cubicBezTo>
                    <a:pt x="132842" y="30480"/>
                    <a:pt x="137033" y="37846"/>
                    <a:pt x="141224" y="46482"/>
                  </a:cubicBezTo>
                  <a:lnTo>
                    <a:pt x="225678" y="204978"/>
                  </a:lnTo>
                  <a:cubicBezTo>
                    <a:pt x="230505" y="214503"/>
                    <a:pt x="235458" y="223901"/>
                    <a:pt x="240284" y="233172"/>
                  </a:cubicBezTo>
                  <a:cubicBezTo>
                    <a:pt x="244983" y="242443"/>
                    <a:pt x="249682" y="251714"/>
                    <a:pt x="254127" y="260985"/>
                  </a:cubicBezTo>
                  <a:cubicBezTo>
                    <a:pt x="258572" y="270256"/>
                    <a:pt x="262889" y="279400"/>
                    <a:pt x="267208" y="288290"/>
                  </a:cubicBezTo>
                  <a:cubicBezTo>
                    <a:pt x="271399" y="297180"/>
                    <a:pt x="275589" y="306197"/>
                    <a:pt x="279527" y="315087"/>
                  </a:cubicBezTo>
                  <a:lnTo>
                    <a:pt x="279908" y="315087"/>
                  </a:lnTo>
                  <a:cubicBezTo>
                    <a:pt x="279273" y="299466"/>
                    <a:pt x="278764" y="283210"/>
                    <a:pt x="278384" y="266192"/>
                  </a:cubicBezTo>
                  <a:cubicBezTo>
                    <a:pt x="278002" y="249301"/>
                    <a:pt x="277876" y="233045"/>
                    <a:pt x="277876" y="217678"/>
                  </a:cubicBezTo>
                  <a:lnTo>
                    <a:pt x="277876" y="14351"/>
                  </a:lnTo>
                  <a:cubicBezTo>
                    <a:pt x="277876" y="12192"/>
                    <a:pt x="278511" y="10160"/>
                    <a:pt x="279908" y="8382"/>
                  </a:cubicBezTo>
                  <a:cubicBezTo>
                    <a:pt x="281305" y="6604"/>
                    <a:pt x="283464" y="4953"/>
                    <a:pt x="286639" y="3683"/>
                  </a:cubicBezTo>
                  <a:cubicBezTo>
                    <a:pt x="289687" y="2286"/>
                    <a:pt x="293877" y="1397"/>
                    <a:pt x="298958" y="889"/>
                  </a:cubicBezTo>
                  <a:cubicBezTo>
                    <a:pt x="304164" y="254"/>
                    <a:pt x="310769" y="0"/>
                    <a:pt x="318770" y="0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46" name="Shape 209">
              <a:extLst>
                <a:ext uri="{FF2B5EF4-FFF2-40B4-BE49-F238E27FC236}">
                  <a16:creationId xmlns:a16="http://schemas.microsoft.com/office/drawing/2014/main" id="{1CF3595B-675E-D04A-AA63-3F8CFD2FF51D}"/>
                </a:ext>
              </a:extLst>
            </p:cNvPr>
            <p:cNvSpPr/>
            <p:nvPr/>
          </p:nvSpPr>
          <p:spPr>
            <a:xfrm>
              <a:off x="10094468" y="785241"/>
              <a:ext cx="344297" cy="437261"/>
            </a:xfrm>
            <a:custGeom>
              <a:avLst/>
              <a:gdLst/>
              <a:ahLst/>
              <a:cxnLst/>
              <a:rect l="0" t="0" r="0" b="0"/>
              <a:pathLst>
                <a:path w="344297" h="437261">
                  <a:moveTo>
                    <a:pt x="46227" y="0"/>
                  </a:moveTo>
                  <a:cubicBezTo>
                    <a:pt x="56514" y="0"/>
                    <a:pt x="64770" y="127"/>
                    <a:pt x="70865" y="635"/>
                  </a:cubicBezTo>
                  <a:cubicBezTo>
                    <a:pt x="76962" y="1016"/>
                    <a:pt x="81914" y="1905"/>
                    <a:pt x="85471" y="3175"/>
                  </a:cubicBezTo>
                  <a:cubicBezTo>
                    <a:pt x="89026" y="4318"/>
                    <a:pt x="91567" y="5969"/>
                    <a:pt x="93345" y="8001"/>
                  </a:cubicBezTo>
                  <a:cubicBezTo>
                    <a:pt x="94996" y="10033"/>
                    <a:pt x="96647" y="12573"/>
                    <a:pt x="98171" y="15748"/>
                  </a:cubicBezTo>
                  <a:lnTo>
                    <a:pt x="146431" y="122174"/>
                  </a:lnTo>
                  <a:cubicBezTo>
                    <a:pt x="151130" y="132461"/>
                    <a:pt x="155701" y="143256"/>
                    <a:pt x="160274" y="154686"/>
                  </a:cubicBezTo>
                  <a:cubicBezTo>
                    <a:pt x="164846" y="165989"/>
                    <a:pt x="169545" y="178054"/>
                    <a:pt x="174117" y="190500"/>
                  </a:cubicBezTo>
                  <a:lnTo>
                    <a:pt x="174878" y="190500"/>
                  </a:lnTo>
                  <a:cubicBezTo>
                    <a:pt x="179070" y="178435"/>
                    <a:pt x="183388" y="166751"/>
                    <a:pt x="187960" y="155321"/>
                  </a:cubicBezTo>
                  <a:cubicBezTo>
                    <a:pt x="192405" y="143891"/>
                    <a:pt x="196723" y="133096"/>
                    <a:pt x="200913" y="122809"/>
                  </a:cubicBezTo>
                  <a:lnTo>
                    <a:pt x="248538" y="17018"/>
                  </a:lnTo>
                  <a:cubicBezTo>
                    <a:pt x="249682" y="13462"/>
                    <a:pt x="251078" y="10668"/>
                    <a:pt x="252730" y="8509"/>
                  </a:cubicBezTo>
                  <a:cubicBezTo>
                    <a:pt x="254381" y="6350"/>
                    <a:pt x="256921" y="4699"/>
                    <a:pt x="260223" y="3302"/>
                  </a:cubicBezTo>
                  <a:cubicBezTo>
                    <a:pt x="263525" y="1905"/>
                    <a:pt x="268097" y="1016"/>
                    <a:pt x="273938" y="635"/>
                  </a:cubicBezTo>
                  <a:cubicBezTo>
                    <a:pt x="279781" y="127"/>
                    <a:pt x="287527" y="0"/>
                    <a:pt x="297052" y="0"/>
                  </a:cubicBezTo>
                  <a:cubicBezTo>
                    <a:pt x="309752" y="0"/>
                    <a:pt x="319659" y="254"/>
                    <a:pt x="326644" y="762"/>
                  </a:cubicBezTo>
                  <a:cubicBezTo>
                    <a:pt x="333756" y="1397"/>
                    <a:pt x="338582" y="2794"/>
                    <a:pt x="341122" y="5207"/>
                  </a:cubicBezTo>
                  <a:cubicBezTo>
                    <a:pt x="343662" y="7493"/>
                    <a:pt x="344297" y="11049"/>
                    <a:pt x="342900" y="15748"/>
                  </a:cubicBezTo>
                  <a:cubicBezTo>
                    <a:pt x="341630" y="20447"/>
                    <a:pt x="338963" y="26797"/>
                    <a:pt x="334899" y="34798"/>
                  </a:cubicBezTo>
                  <a:lnTo>
                    <a:pt x="216408" y="270891"/>
                  </a:lnTo>
                  <a:lnTo>
                    <a:pt x="216408" y="423164"/>
                  </a:lnTo>
                  <a:cubicBezTo>
                    <a:pt x="216408" y="425450"/>
                    <a:pt x="215646" y="427482"/>
                    <a:pt x="214249" y="429260"/>
                  </a:cubicBezTo>
                  <a:cubicBezTo>
                    <a:pt x="212725" y="431038"/>
                    <a:pt x="210312" y="432435"/>
                    <a:pt x="207010" y="433578"/>
                  </a:cubicBezTo>
                  <a:cubicBezTo>
                    <a:pt x="203581" y="434721"/>
                    <a:pt x="199136" y="435610"/>
                    <a:pt x="193421" y="436245"/>
                  </a:cubicBezTo>
                  <a:cubicBezTo>
                    <a:pt x="187706" y="437007"/>
                    <a:pt x="180594" y="437261"/>
                    <a:pt x="172212" y="437261"/>
                  </a:cubicBezTo>
                  <a:cubicBezTo>
                    <a:pt x="163449" y="437261"/>
                    <a:pt x="156337" y="437007"/>
                    <a:pt x="150749" y="436245"/>
                  </a:cubicBezTo>
                  <a:cubicBezTo>
                    <a:pt x="145161" y="435610"/>
                    <a:pt x="140588" y="434721"/>
                    <a:pt x="137160" y="433578"/>
                  </a:cubicBezTo>
                  <a:cubicBezTo>
                    <a:pt x="133731" y="432435"/>
                    <a:pt x="131318" y="431038"/>
                    <a:pt x="129921" y="429260"/>
                  </a:cubicBezTo>
                  <a:cubicBezTo>
                    <a:pt x="128650" y="427482"/>
                    <a:pt x="128015" y="425450"/>
                    <a:pt x="128015" y="423164"/>
                  </a:cubicBezTo>
                  <a:lnTo>
                    <a:pt x="128015" y="270891"/>
                  </a:lnTo>
                  <a:lnTo>
                    <a:pt x="9398" y="34798"/>
                  </a:lnTo>
                  <a:cubicBezTo>
                    <a:pt x="5207" y="26543"/>
                    <a:pt x="2413" y="20066"/>
                    <a:pt x="1270" y="15494"/>
                  </a:cubicBezTo>
                  <a:cubicBezTo>
                    <a:pt x="0" y="10922"/>
                    <a:pt x="635" y="7493"/>
                    <a:pt x="3175" y="5207"/>
                  </a:cubicBezTo>
                  <a:cubicBezTo>
                    <a:pt x="5842" y="2794"/>
                    <a:pt x="10540" y="1397"/>
                    <a:pt x="17399" y="762"/>
                  </a:cubicBezTo>
                  <a:cubicBezTo>
                    <a:pt x="24384" y="254"/>
                    <a:pt x="34036" y="0"/>
                    <a:pt x="46227" y="0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47" name="Shape 210">
              <a:extLst>
                <a:ext uri="{FF2B5EF4-FFF2-40B4-BE49-F238E27FC236}">
                  <a16:creationId xmlns:a16="http://schemas.microsoft.com/office/drawing/2014/main" id="{1EFCBF1B-B1BC-B649-9EEF-47CAC6953497}"/>
                </a:ext>
              </a:extLst>
            </p:cNvPr>
            <p:cNvSpPr/>
            <p:nvPr/>
          </p:nvSpPr>
          <p:spPr>
            <a:xfrm>
              <a:off x="9736836" y="785241"/>
              <a:ext cx="399796" cy="437261"/>
            </a:xfrm>
            <a:custGeom>
              <a:avLst/>
              <a:gdLst/>
              <a:ahLst/>
              <a:cxnLst/>
              <a:rect l="0" t="0" r="0" b="0"/>
              <a:pathLst>
                <a:path w="399796" h="437261">
                  <a:moveTo>
                    <a:pt x="196215" y="0"/>
                  </a:moveTo>
                  <a:cubicBezTo>
                    <a:pt x="209423" y="0"/>
                    <a:pt x="219964" y="127"/>
                    <a:pt x="227711" y="508"/>
                  </a:cubicBezTo>
                  <a:cubicBezTo>
                    <a:pt x="235585" y="762"/>
                    <a:pt x="241681" y="1524"/>
                    <a:pt x="245999" y="2794"/>
                  </a:cubicBezTo>
                  <a:cubicBezTo>
                    <a:pt x="250317" y="4064"/>
                    <a:pt x="253492" y="5842"/>
                    <a:pt x="255397" y="8382"/>
                  </a:cubicBezTo>
                  <a:cubicBezTo>
                    <a:pt x="257302" y="10795"/>
                    <a:pt x="258826" y="14097"/>
                    <a:pt x="260223" y="18415"/>
                  </a:cubicBezTo>
                  <a:lnTo>
                    <a:pt x="394208" y="402463"/>
                  </a:lnTo>
                  <a:cubicBezTo>
                    <a:pt x="396875" y="410464"/>
                    <a:pt x="398526" y="416814"/>
                    <a:pt x="399161" y="421513"/>
                  </a:cubicBezTo>
                  <a:cubicBezTo>
                    <a:pt x="399796" y="426212"/>
                    <a:pt x="398907" y="429768"/>
                    <a:pt x="396494" y="432054"/>
                  </a:cubicBezTo>
                  <a:cubicBezTo>
                    <a:pt x="394081" y="434467"/>
                    <a:pt x="389636" y="435864"/>
                    <a:pt x="383413" y="436499"/>
                  </a:cubicBezTo>
                  <a:cubicBezTo>
                    <a:pt x="377190" y="437007"/>
                    <a:pt x="368554" y="437261"/>
                    <a:pt x="357632" y="437261"/>
                  </a:cubicBezTo>
                  <a:cubicBezTo>
                    <a:pt x="346329" y="437261"/>
                    <a:pt x="337439" y="437134"/>
                    <a:pt x="331089" y="436753"/>
                  </a:cubicBezTo>
                  <a:cubicBezTo>
                    <a:pt x="324612" y="436499"/>
                    <a:pt x="319786" y="435737"/>
                    <a:pt x="316484" y="434721"/>
                  </a:cubicBezTo>
                  <a:cubicBezTo>
                    <a:pt x="313182" y="433832"/>
                    <a:pt x="310769" y="432435"/>
                    <a:pt x="309372" y="430530"/>
                  </a:cubicBezTo>
                  <a:cubicBezTo>
                    <a:pt x="308102" y="428752"/>
                    <a:pt x="306959" y="426466"/>
                    <a:pt x="306070" y="423545"/>
                  </a:cubicBezTo>
                  <a:lnTo>
                    <a:pt x="276987" y="336550"/>
                  </a:lnTo>
                  <a:lnTo>
                    <a:pt x="114173" y="336550"/>
                  </a:lnTo>
                  <a:lnTo>
                    <a:pt x="86741" y="421259"/>
                  </a:lnTo>
                  <a:cubicBezTo>
                    <a:pt x="85852" y="424307"/>
                    <a:pt x="84709" y="426974"/>
                    <a:pt x="83185" y="429133"/>
                  </a:cubicBezTo>
                  <a:cubicBezTo>
                    <a:pt x="81788" y="431165"/>
                    <a:pt x="79502" y="432943"/>
                    <a:pt x="76200" y="434086"/>
                  </a:cubicBezTo>
                  <a:cubicBezTo>
                    <a:pt x="73025" y="435356"/>
                    <a:pt x="68453" y="436118"/>
                    <a:pt x="62484" y="436626"/>
                  </a:cubicBezTo>
                  <a:cubicBezTo>
                    <a:pt x="56515" y="437007"/>
                    <a:pt x="48768" y="437261"/>
                    <a:pt x="39243" y="437261"/>
                  </a:cubicBezTo>
                  <a:cubicBezTo>
                    <a:pt x="28956" y="437261"/>
                    <a:pt x="20955" y="437007"/>
                    <a:pt x="15113" y="436245"/>
                  </a:cubicBezTo>
                  <a:cubicBezTo>
                    <a:pt x="9271" y="435610"/>
                    <a:pt x="5207" y="433959"/>
                    <a:pt x="3048" y="431419"/>
                  </a:cubicBezTo>
                  <a:cubicBezTo>
                    <a:pt x="762" y="428879"/>
                    <a:pt x="0" y="425196"/>
                    <a:pt x="635" y="420497"/>
                  </a:cubicBezTo>
                  <a:cubicBezTo>
                    <a:pt x="1397" y="415798"/>
                    <a:pt x="3048" y="409575"/>
                    <a:pt x="5715" y="401828"/>
                  </a:cubicBezTo>
                  <a:lnTo>
                    <a:pt x="139319" y="17399"/>
                  </a:lnTo>
                  <a:cubicBezTo>
                    <a:pt x="140716" y="13589"/>
                    <a:pt x="142240" y="10541"/>
                    <a:pt x="144018" y="8128"/>
                  </a:cubicBezTo>
                  <a:cubicBezTo>
                    <a:pt x="145796" y="5842"/>
                    <a:pt x="148590" y="4064"/>
                    <a:pt x="152527" y="2794"/>
                  </a:cubicBezTo>
                  <a:cubicBezTo>
                    <a:pt x="156464" y="1524"/>
                    <a:pt x="161925" y="762"/>
                    <a:pt x="168783" y="508"/>
                  </a:cubicBezTo>
                  <a:cubicBezTo>
                    <a:pt x="175768" y="127"/>
                    <a:pt x="184912" y="0"/>
                    <a:pt x="196215" y="0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48" name="Shape 211">
              <a:extLst>
                <a:ext uri="{FF2B5EF4-FFF2-40B4-BE49-F238E27FC236}">
                  <a16:creationId xmlns:a16="http://schemas.microsoft.com/office/drawing/2014/main" id="{994200A8-87AB-1349-89C1-A9049145C07B}"/>
                </a:ext>
              </a:extLst>
            </p:cNvPr>
            <p:cNvSpPr/>
            <p:nvPr/>
          </p:nvSpPr>
          <p:spPr>
            <a:xfrm>
              <a:off x="9155049" y="785241"/>
              <a:ext cx="592074" cy="437261"/>
            </a:xfrm>
            <a:custGeom>
              <a:avLst/>
              <a:gdLst/>
              <a:ahLst/>
              <a:cxnLst/>
              <a:rect l="0" t="0" r="0" b="0"/>
              <a:pathLst>
                <a:path w="592074" h="437261">
                  <a:moveTo>
                    <a:pt x="44450" y="0"/>
                  </a:moveTo>
                  <a:cubicBezTo>
                    <a:pt x="54991" y="0"/>
                    <a:pt x="63246" y="127"/>
                    <a:pt x="69342" y="508"/>
                  </a:cubicBezTo>
                  <a:cubicBezTo>
                    <a:pt x="75565" y="762"/>
                    <a:pt x="80137" y="1524"/>
                    <a:pt x="83312" y="2794"/>
                  </a:cubicBezTo>
                  <a:cubicBezTo>
                    <a:pt x="86360" y="4064"/>
                    <a:pt x="88519" y="5842"/>
                    <a:pt x="89662" y="8128"/>
                  </a:cubicBezTo>
                  <a:cubicBezTo>
                    <a:pt x="90805" y="10541"/>
                    <a:pt x="91694" y="13843"/>
                    <a:pt x="92329" y="18034"/>
                  </a:cubicBezTo>
                  <a:lnTo>
                    <a:pt x="168402" y="349885"/>
                  </a:lnTo>
                  <a:lnTo>
                    <a:pt x="168656" y="349885"/>
                  </a:lnTo>
                  <a:lnTo>
                    <a:pt x="247650" y="20447"/>
                  </a:lnTo>
                  <a:cubicBezTo>
                    <a:pt x="248539" y="16129"/>
                    <a:pt x="249809" y="12700"/>
                    <a:pt x="251206" y="10033"/>
                  </a:cubicBezTo>
                  <a:cubicBezTo>
                    <a:pt x="252730" y="7366"/>
                    <a:pt x="255143" y="5207"/>
                    <a:pt x="258572" y="3810"/>
                  </a:cubicBezTo>
                  <a:cubicBezTo>
                    <a:pt x="262001" y="2413"/>
                    <a:pt x="266827" y="1397"/>
                    <a:pt x="272796" y="762"/>
                  </a:cubicBezTo>
                  <a:cubicBezTo>
                    <a:pt x="278892" y="254"/>
                    <a:pt x="286893" y="0"/>
                    <a:pt x="296926" y="0"/>
                  </a:cubicBezTo>
                  <a:cubicBezTo>
                    <a:pt x="307594" y="0"/>
                    <a:pt x="316230" y="127"/>
                    <a:pt x="322580" y="635"/>
                  </a:cubicBezTo>
                  <a:cubicBezTo>
                    <a:pt x="328930" y="1016"/>
                    <a:pt x="333883" y="2032"/>
                    <a:pt x="337312" y="3429"/>
                  </a:cubicBezTo>
                  <a:cubicBezTo>
                    <a:pt x="340741" y="4953"/>
                    <a:pt x="343281" y="6985"/>
                    <a:pt x="344805" y="9652"/>
                  </a:cubicBezTo>
                  <a:cubicBezTo>
                    <a:pt x="346329" y="12319"/>
                    <a:pt x="347599" y="15875"/>
                    <a:pt x="348488" y="20447"/>
                  </a:cubicBezTo>
                  <a:lnTo>
                    <a:pt x="430149" y="349885"/>
                  </a:lnTo>
                  <a:lnTo>
                    <a:pt x="430911" y="349885"/>
                  </a:lnTo>
                  <a:lnTo>
                    <a:pt x="506857" y="19050"/>
                  </a:lnTo>
                  <a:cubicBezTo>
                    <a:pt x="507619" y="15494"/>
                    <a:pt x="508508" y="12446"/>
                    <a:pt x="509524" y="9779"/>
                  </a:cubicBezTo>
                  <a:cubicBezTo>
                    <a:pt x="510667" y="7239"/>
                    <a:pt x="512826" y="5207"/>
                    <a:pt x="515874" y="3810"/>
                  </a:cubicBezTo>
                  <a:cubicBezTo>
                    <a:pt x="519049" y="2413"/>
                    <a:pt x="523494" y="1397"/>
                    <a:pt x="529336" y="762"/>
                  </a:cubicBezTo>
                  <a:cubicBezTo>
                    <a:pt x="535178" y="254"/>
                    <a:pt x="543306" y="0"/>
                    <a:pt x="553720" y="0"/>
                  </a:cubicBezTo>
                  <a:cubicBezTo>
                    <a:pt x="563626" y="0"/>
                    <a:pt x="571246" y="254"/>
                    <a:pt x="576707" y="762"/>
                  </a:cubicBezTo>
                  <a:cubicBezTo>
                    <a:pt x="582168" y="1397"/>
                    <a:pt x="586105" y="2921"/>
                    <a:pt x="588645" y="5334"/>
                  </a:cubicBezTo>
                  <a:cubicBezTo>
                    <a:pt x="591058" y="7747"/>
                    <a:pt x="592074" y="11430"/>
                    <a:pt x="591820" y="16256"/>
                  </a:cubicBezTo>
                  <a:cubicBezTo>
                    <a:pt x="591439" y="20955"/>
                    <a:pt x="590296" y="27559"/>
                    <a:pt x="588264" y="35814"/>
                  </a:cubicBezTo>
                  <a:lnTo>
                    <a:pt x="488823" y="412877"/>
                  </a:lnTo>
                  <a:cubicBezTo>
                    <a:pt x="487426" y="418211"/>
                    <a:pt x="485648" y="422529"/>
                    <a:pt x="483235" y="425704"/>
                  </a:cubicBezTo>
                  <a:cubicBezTo>
                    <a:pt x="480949" y="429006"/>
                    <a:pt x="477393" y="431419"/>
                    <a:pt x="472694" y="433070"/>
                  </a:cubicBezTo>
                  <a:cubicBezTo>
                    <a:pt x="467995" y="434721"/>
                    <a:pt x="462026" y="435864"/>
                    <a:pt x="454660" y="436499"/>
                  </a:cubicBezTo>
                  <a:cubicBezTo>
                    <a:pt x="447294" y="437007"/>
                    <a:pt x="437896" y="437261"/>
                    <a:pt x="426466" y="437261"/>
                  </a:cubicBezTo>
                  <a:cubicBezTo>
                    <a:pt x="413766" y="437261"/>
                    <a:pt x="403606" y="437007"/>
                    <a:pt x="395859" y="436499"/>
                  </a:cubicBezTo>
                  <a:cubicBezTo>
                    <a:pt x="388239" y="435864"/>
                    <a:pt x="382143" y="434721"/>
                    <a:pt x="377571" y="433070"/>
                  </a:cubicBezTo>
                  <a:cubicBezTo>
                    <a:pt x="373126" y="431419"/>
                    <a:pt x="369951" y="429006"/>
                    <a:pt x="367919" y="425704"/>
                  </a:cubicBezTo>
                  <a:cubicBezTo>
                    <a:pt x="365887" y="422529"/>
                    <a:pt x="364363" y="418211"/>
                    <a:pt x="363220" y="412877"/>
                  </a:cubicBezTo>
                  <a:lnTo>
                    <a:pt x="293878" y="138303"/>
                  </a:lnTo>
                  <a:lnTo>
                    <a:pt x="293243" y="138303"/>
                  </a:lnTo>
                  <a:lnTo>
                    <a:pt x="227584" y="412877"/>
                  </a:lnTo>
                  <a:cubicBezTo>
                    <a:pt x="226441" y="417957"/>
                    <a:pt x="224917" y="422148"/>
                    <a:pt x="222885" y="425450"/>
                  </a:cubicBezTo>
                  <a:cubicBezTo>
                    <a:pt x="220980" y="428625"/>
                    <a:pt x="217678" y="431165"/>
                    <a:pt x="213360" y="432943"/>
                  </a:cubicBezTo>
                  <a:cubicBezTo>
                    <a:pt x="209042" y="434721"/>
                    <a:pt x="203073" y="435864"/>
                    <a:pt x="195580" y="436499"/>
                  </a:cubicBezTo>
                  <a:cubicBezTo>
                    <a:pt x="188214" y="437007"/>
                    <a:pt x="178308" y="437261"/>
                    <a:pt x="165989" y="437261"/>
                  </a:cubicBezTo>
                  <a:cubicBezTo>
                    <a:pt x="153035" y="437261"/>
                    <a:pt x="142748" y="437007"/>
                    <a:pt x="135001" y="436499"/>
                  </a:cubicBezTo>
                  <a:cubicBezTo>
                    <a:pt x="127381" y="435864"/>
                    <a:pt x="121285" y="434721"/>
                    <a:pt x="116713" y="433070"/>
                  </a:cubicBezTo>
                  <a:cubicBezTo>
                    <a:pt x="112268" y="431419"/>
                    <a:pt x="109093" y="429006"/>
                    <a:pt x="107061" y="425704"/>
                  </a:cubicBezTo>
                  <a:cubicBezTo>
                    <a:pt x="105029" y="422529"/>
                    <a:pt x="103378" y="418211"/>
                    <a:pt x="101981" y="412877"/>
                  </a:cubicBezTo>
                  <a:lnTo>
                    <a:pt x="3556" y="34798"/>
                  </a:lnTo>
                  <a:cubicBezTo>
                    <a:pt x="1524" y="26797"/>
                    <a:pt x="508" y="20447"/>
                    <a:pt x="254" y="15875"/>
                  </a:cubicBezTo>
                  <a:cubicBezTo>
                    <a:pt x="0" y="11303"/>
                    <a:pt x="1270" y="7747"/>
                    <a:pt x="4064" y="5334"/>
                  </a:cubicBezTo>
                  <a:cubicBezTo>
                    <a:pt x="6858" y="2921"/>
                    <a:pt x="11430" y="1397"/>
                    <a:pt x="17780" y="762"/>
                  </a:cubicBezTo>
                  <a:cubicBezTo>
                    <a:pt x="24130" y="254"/>
                    <a:pt x="33020" y="0"/>
                    <a:pt x="44450" y="0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49" name="Shape 212">
              <a:extLst>
                <a:ext uri="{FF2B5EF4-FFF2-40B4-BE49-F238E27FC236}">
                  <a16:creationId xmlns:a16="http://schemas.microsoft.com/office/drawing/2014/main" id="{9AA7D90C-3352-8A4C-A4E3-8A37EB6A20B5}"/>
                </a:ext>
              </a:extLst>
            </p:cNvPr>
            <p:cNvSpPr/>
            <p:nvPr/>
          </p:nvSpPr>
          <p:spPr>
            <a:xfrm>
              <a:off x="8736711" y="785241"/>
              <a:ext cx="237998" cy="435229"/>
            </a:xfrm>
            <a:custGeom>
              <a:avLst/>
              <a:gdLst/>
              <a:ahLst/>
              <a:cxnLst/>
              <a:rect l="0" t="0" r="0" b="0"/>
              <a:pathLst>
                <a:path w="237998" h="435229">
                  <a:moveTo>
                    <a:pt x="44196" y="0"/>
                  </a:moveTo>
                  <a:cubicBezTo>
                    <a:pt x="52832" y="0"/>
                    <a:pt x="60071" y="254"/>
                    <a:pt x="65532" y="1016"/>
                  </a:cubicBezTo>
                  <a:cubicBezTo>
                    <a:pt x="71120" y="1651"/>
                    <a:pt x="75692" y="2540"/>
                    <a:pt x="78994" y="3683"/>
                  </a:cubicBezTo>
                  <a:cubicBezTo>
                    <a:pt x="82296" y="4699"/>
                    <a:pt x="84709" y="6223"/>
                    <a:pt x="86233" y="8001"/>
                  </a:cubicBezTo>
                  <a:cubicBezTo>
                    <a:pt x="87630" y="9779"/>
                    <a:pt x="88392" y="11811"/>
                    <a:pt x="88392" y="13970"/>
                  </a:cubicBezTo>
                  <a:lnTo>
                    <a:pt x="88392" y="362585"/>
                  </a:lnTo>
                  <a:lnTo>
                    <a:pt x="224663" y="362585"/>
                  </a:lnTo>
                  <a:cubicBezTo>
                    <a:pt x="226822" y="362585"/>
                    <a:pt x="228854" y="363220"/>
                    <a:pt x="230505" y="364490"/>
                  </a:cubicBezTo>
                  <a:cubicBezTo>
                    <a:pt x="232156" y="365633"/>
                    <a:pt x="233553" y="367665"/>
                    <a:pt x="234696" y="370459"/>
                  </a:cubicBezTo>
                  <a:cubicBezTo>
                    <a:pt x="235839" y="373253"/>
                    <a:pt x="236601" y="376936"/>
                    <a:pt x="237236" y="381508"/>
                  </a:cubicBezTo>
                  <a:cubicBezTo>
                    <a:pt x="237744" y="386080"/>
                    <a:pt x="237998" y="391795"/>
                    <a:pt x="237998" y="398399"/>
                  </a:cubicBezTo>
                  <a:cubicBezTo>
                    <a:pt x="237998" y="405130"/>
                    <a:pt x="237744" y="410718"/>
                    <a:pt x="237236" y="415417"/>
                  </a:cubicBezTo>
                  <a:cubicBezTo>
                    <a:pt x="236601" y="419989"/>
                    <a:pt x="235839" y="423672"/>
                    <a:pt x="234696" y="426720"/>
                  </a:cubicBezTo>
                  <a:cubicBezTo>
                    <a:pt x="233553" y="429768"/>
                    <a:pt x="232156" y="431927"/>
                    <a:pt x="230505" y="433324"/>
                  </a:cubicBezTo>
                  <a:cubicBezTo>
                    <a:pt x="228854" y="434594"/>
                    <a:pt x="226822" y="435229"/>
                    <a:pt x="224663" y="435229"/>
                  </a:cubicBezTo>
                  <a:lnTo>
                    <a:pt x="26035" y="435229"/>
                  </a:lnTo>
                  <a:cubicBezTo>
                    <a:pt x="18669" y="435229"/>
                    <a:pt x="12573" y="433070"/>
                    <a:pt x="7493" y="428752"/>
                  </a:cubicBezTo>
                  <a:cubicBezTo>
                    <a:pt x="2413" y="424434"/>
                    <a:pt x="0" y="417322"/>
                    <a:pt x="0" y="407543"/>
                  </a:cubicBezTo>
                  <a:lnTo>
                    <a:pt x="0" y="13970"/>
                  </a:lnTo>
                  <a:cubicBezTo>
                    <a:pt x="0" y="11811"/>
                    <a:pt x="635" y="9779"/>
                    <a:pt x="2159" y="8001"/>
                  </a:cubicBezTo>
                  <a:cubicBezTo>
                    <a:pt x="3556" y="6223"/>
                    <a:pt x="5969" y="4699"/>
                    <a:pt x="9271" y="3683"/>
                  </a:cubicBezTo>
                  <a:cubicBezTo>
                    <a:pt x="12700" y="2540"/>
                    <a:pt x="17145" y="1651"/>
                    <a:pt x="22860" y="1016"/>
                  </a:cubicBezTo>
                  <a:cubicBezTo>
                    <a:pt x="28575" y="254"/>
                    <a:pt x="35687" y="0"/>
                    <a:pt x="44196" y="0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50" name="Shape 213">
              <a:extLst>
                <a:ext uri="{FF2B5EF4-FFF2-40B4-BE49-F238E27FC236}">
                  <a16:creationId xmlns:a16="http://schemas.microsoft.com/office/drawing/2014/main" id="{234177E0-CCA1-2F48-8635-CB1D8CFF89E9}"/>
                </a:ext>
              </a:extLst>
            </p:cNvPr>
            <p:cNvSpPr/>
            <p:nvPr/>
          </p:nvSpPr>
          <p:spPr>
            <a:xfrm>
              <a:off x="8282940" y="785241"/>
              <a:ext cx="399796" cy="437261"/>
            </a:xfrm>
            <a:custGeom>
              <a:avLst/>
              <a:gdLst/>
              <a:ahLst/>
              <a:cxnLst/>
              <a:rect l="0" t="0" r="0" b="0"/>
              <a:pathLst>
                <a:path w="399796" h="437261">
                  <a:moveTo>
                    <a:pt x="196215" y="0"/>
                  </a:moveTo>
                  <a:cubicBezTo>
                    <a:pt x="209423" y="0"/>
                    <a:pt x="219964" y="127"/>
                    <a:pt x="227711" y="508"/>
                  </a:cubicBezTo>
                  <a:cubicBezTo>
                    <a:pt x="235585" y="762"/>
                    <a:pt x="241681" y="1524"/>
                    <a:pt x="245999" y="2794"/>
                  </a:cubicBezTo>
                  <a:cubicBezTo>
                    <a:pt x="250317" y="4064"/>
                    <a:pt x="253492" y="5842"/>
                    <a:pt x="255397" y="8382"/>
                  </a:cubicBezTo>
                  <a:cubicBezTo>
                    <a:pt x="257302" y="10795"/>
                    <a:pt x="258826" y="14097"/>
                    <a:pt x="260223" y="18415"/>
                  </a:cubicBezTo>
                  <a:lnTo>
                    <a:pt x="394208" y="402463"/>
                  </a:lnTo>
                  <a:cubicBezTo>
                    <a:pt x="396875" y="410464"/>
                    <a:pt x="398526" y="416814"/>
                    <a:pt x="399161" y="421513"/>
                  </a:cubicBezTo>
                  <a:cubicBezTo>
                    <a:pt x="399796" y="426212"/>
                    <a:pt x="398907" y="429768"/>
                    <a:pt x="396494" y="432054"/>
                  </a:cubicBezTo>
                  <a:cubicBezTo>
                    <a:pt x="394081" y="434467"/>
                    <a:pt x="389636" y="435864"/>
                    <a:pt x="383413" y="436499"/>
                  </a:cubicBezTo>
                  <a:cubicBezTo>
                    <a:pt x="377190" y="437007"/>
                    <a:pt x="368553" y="437261"/>
                    <a:pt x="357632" y="437261"/>
                  </a:cubicBezTo>
                  <a:cubicBezTo>
                    <a:pt x="346328" y="437261"/>
                    <a:pt x="337439" y="437134"/>
                    <a:pt x="331089" y="436753"/>
                  </a:cubicBezTo>
                  <a:cubicBezTo>
                    <a:pt x="324612" y="436499"/>
                    <a:pt x="319786" y="435737"/>
                    <a:pt x="316484" y="434721"/>
                  </a:cubicBezTo>
                  <a:cubicBezTo>
                    <a:pt x="313182" y="433832"/>
                    <a:pt x="310769" y="432435"/>
                    <a:pt x="309499" y="430530"/>
                  </a:cubicBezTo>
                  <a:cubicBezTo>
                    <a:pt x="308102" y="428752"/>
                    <a:pt x="306959" y="426466"/>
                    <a:pt x="306070" y="423545"/>
                  </a:cubicBezTo>
                  <a:lnTo>
                    <a:pt x="276987" y="336550"/>
                  </a:lnTo>
                  <a:lnTo>
                    <a:pt x="114173" y="336550"/>
                  </a:lnTo>
                  <a:lnTo>
                    <a:pt x="86741" y="421259"/>
                  </a:lnTo>
                  <a:cubicBezTo>
                    <a:pt x="85852" y="424307"/>
                    <a:pt x="84709" y="426974"/>
                    <a:pt x="83185" y="429133"/>
                  </a:cubicBezTo>
                  <a:cubicBezTo>
                    <a:pt x="81788" y="431165"/>
                    <a:pt x="79502" y="432943"/>
                    <a:pt x="76200" y="434086"/>
                  </a:cubicBezTo>
                  <a:cubicBezTo>
                    <a:pt x="73025" y="435356"/>
                    <a:pt x="68453" y="436118"/>
                    <a:pt x="62484" y="436626"/>
                  </a:cubicBezTo>
                  <a:cubicBezTo>
                    <a:pt x="56515" y="437007"/>
                    <a:pt x="48768" y="437261"/>
                    <a:pt x="39243" y="437261"/>
                  </a:cubicBezTo>
                  <a:cubicBezTo>
                    <a:pt x="28956" y="437261"/>
                    <a:pt x="20955" y="437007"/>
                    <a:pt x="15113" y="436245"/>
                  </a:cubicBezTo>
                  <a:cubicBezTo>
                    <a:pt x="9271" y="435610"/>
                    <a:pt x="5207" y="433959"/>
                    <a:pt x="3048" y="431419"/>
                  </a:cubicBezTo>
                  <a:cubicBezTo>
                    <a:pt x="762" y="428879"/>
                    <a:pt x="0" y="425196"/>
                    <a:pt x="635" y="420497"/>
                  </a:cubicBezTo>
                  <a:cubicBezTo>
                    <a:pt x="1397" y="415798"/>
                    <a:pt x="3048" y="409575"/>
                    <a:pt x="5715" y="401828"/>
                  </a:cubicBezTo>
                  <a:lnTo>
                    <a:pt x="139319" y="17399"/>
                  </a:lnTo>
                  <a:cubicBezTo>
                    <a:pt x="140716" y="13589"/>
                    <a:pt x="142240" y="10541"/>
                    <a:pt x="144018" y="8128"/>
                  </a:cubicBezTo>
                  <a:cubicBezTo>
                    <a:pt x="145796" y="5842"/>
                    <a:pt x="148590" y="4064"/>
                    <a:pt x="152527" y="2794"/>
                  </a:cubicBezTo>
                  <a:cubicBezTo>
                    <a:pt x="156464" y="1524"/>
                    <a:pt x="161925" y="762"/>
                    <a:pt x="168783" y="508"/>
                  </a:cubicBezTo>
                  <a:cubicBezTo>
                    <a:pt x="175768" y="127"/>
                    <a:pt x="184912" y="0"/>
                    <a:pt x="196215" y="0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51" name="Shape 214">
              <a:extLst>
                <a:ext uri="{FF2B5EF4-FFF2-40B4-BE49-F238E27FC236}">
                  <a16:creationId xmlns:a16="http://schemas.microsoft.com/office/drawing/2014/main" id="{2981B41D-B04A-3142-A509-29BFF30A44D8}"/>
                </a:ext>
              </a:extLst>
            </p:cNvPr>
            <p:cNvSpPr/>
            <p:nvPr/>
          </p:nvSpPr>
          <p:spPr>
            <a:xfrm>
              <a:off x="7224903" y="785241"/>
              <a:ext cx="88392" cy="437261"/>
            </a:xfrm>
            <a:custGeom>
              <a:avLst/>
              <a:gdLst/>
              <a:ahLst/>
              <a:cxnLst/>
              <a:rect l="0" t="0" r="0" b="0"/>
              <a:pathLst>
                <a:path w="88392" h="437261">
                  <a:moveTo>
                    <a:pt x="44196" y="0"/>
                  </a:moveTo>
                  <a:cubicBezTo>
                    <a:pt x="52832" y="0"/>
                    <a:pt x="60071" y="254"/>
                    <a:pt x="65532" y="1016"/>
                  </a:cubicBezTo>
                  <a:cubicBezTo>
                    <a:pt x="71120" y="1651"/>
                    <a:pt x="75692" y="2540"/>
                    <a:pt x="78994" y="3683"/>
                  </a:cubicBezTo>
                  <a:cubicBezTo>
                    <a:pt x="82296" y="4699"/>
                    <a:pt x="84709" y="6223"/>
                    <a:pt x="86233" y="8001"/>
                  </a:cubicBezTo>
                  <a:cubicBezTo>
                    <a:pt x="87630" y="9779"/>
                    <a:pt x="88392" y="11811"/>
                    <a:pt x="88392" y="13970"/>
                  </a:cubicBezTo>
                  <a:lnTo>
                    <a:pt x="88392" y="423164"/>
                  </a:lnTo>
                  <a:cubicBezTo>
                    <a:pt x="88392" y="425450"/>
                    <a:pt x="87630" y="427482"/>
                    <a:pt x="86233" y="429260"/>
                  </a:cubicBezTo>
                  <a:cubicBezTo>
                    <a:pt x="84709" y="431038"/>
                    <a:pt x="82296" y="432435"/>
                    <a:pt x="78994" y="433578"/>
                  </a:cubicBezTo>
                  <a:cubicBezTo>
                    <a:pt x="75692" y="434721"/>
                    <a:pt x="71120" y="435610"/>
                    <a:pt x="65532" y="436245"/>
                  </a:cubicBezTo>
                  <a:cubicBezTo>
                    <a:pt x="60071" y="437007"/>
                    <a:pt x="52832" y="437261"/>
                    <a:pt x="44196" y="437261"/>
                  </a:cubicBezTo>
                  <a:cubicBezTo>
                    <a:pt x="35687" y="437261"/>
                    <a:pt x="28575" y="437007"/>
                    <a:pt x="22860" y="436245"/>
                  </a:cubicBezTo>
                  <a:cubicBezTo>
                    <a:pt x="17145" y="435610"/>
                    <a:pt x="12700" y="434721"/>
                    <a:pt x="9271" y="433578"/>
                  </a:cubicBezTo>
                  <a:cubicBezTo>
                    <a:pt x="5969" y="432435"/>
                    <a:pt x="3556" y="431038"/>
                    <a:pt x="2159" y="429260"/>
                  </a:cubicBezTo>
                  <a:cubicBezTo>
                    <a:pt x="635" y="427482"/>
                    <a:pt x="0" y="425450"/>
                    <a:pt x="0" y="423164"/>
                  </a:cubicBezTo>
                  <a:lnTo>
                    <a:pt x="0" y="13970"/>
                  </a:lnTo>
                  <a:cubicBezTo>
                    <a:pt x="0" y="11811"/>
                    <a:pt x="635" y="9779"/>
                    <a:pt x="2159" y="8001"/>
                  </a:cubicBezTo>
                  <a:cubicBezTo>
                    <a:pt x="3556" y="6223"/>
                    <a:pt x="6096" y="4699"/>
                    <a:pt x="9525" y="3683"/>
                  </a:cubicBezTo>
                  <a:cubicBezTo>
                    <a:pt x="12953" y="2540"/>
                    <a:pt x="17526" y="1651"/>
                    <a:pt x="23114" y="1016"/>
                  </a:cubicBezTo>
                  <a:cubicBezTo>
                    <a:pt x="28702" y="254"/>
                    <a:pt x="35687" y="0"/>
                    <a:pt x="44196" y="0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52" name="Shape 215">
              <a:extLst>
                <a:ext uri="{FF2B5EF4-FFF2-40B4-BE49-F238E27FC236}">
                  <a16:creationId xmlns:a16="http://schemas.microsoft.com/office/drawing/2014/main" id="{9F9B9CB3-27AF-C340-B6E1-D88D5B2386CE}"/>
                </a:ext>
              </a:extLst>
            </p:cNvPr>
            <p:cNvSpPr/>
            <p:nvPr/>
          </p:nvSpPr>
          <p:spPr>
            <a:xfrm>
              <a:off x="6703695" y="785241"/>
              <a:ext cx="88392" cy="437261"/>
            </a:xfrm>
            <a:custGeom>
              <a:avLst/>
              <a:gdLst/>
              <a:ahLst/>
              <a:cxnLst/>
              <a:rect l="0" t="0" r="0" b="0"/>
              <a:pathLst>
                <a:path w="88392" h="437261">
                  <a:moveTo>
                    <a:pt x="44197" y="0"/>
                  </a:moveTo>
                  <a:cubicBezTo>
                    <a:pt x="52832" y="0"/>
                    <a:pt x="60072" y="254"/>
                    <a:pt x="65532" y="1016"/>
                  </a:cubicBezTo>
                  <a:cubicBezTo>
                    <a:pt x="71120" y="1651"/>
                    <a:pt x="75692" y="2540"/>
                    <a:pt x="78994" y="3683"/>
                  </a:cubicBezTo>
                  <a:cubicBezTo>
                    <a:pt x="82297" y="4699"/>
                    <a:pt x="84710" y="6223"/>
                    <a:pt x="86234" y="8001"/>
                  </a:cubicBezTo>
                  <a:cubicBezTo>
                    <a:pt x="87630" y="9779"/>
                    <a:pt x="88392" y="11811"/>
                    <a:pt x="88392" y="13970"/>
                  </a:cubicBezTo>
                  <a:lnTo>
                    <a:pt x="88392" y="423164"/>
                  </a:lnTo>
                  <a:cubicBezTo>
                    <a:pt x="88392" y="425450"/>
                    <a:pt x="87630" y="427482"/>
                    <a:pt x="86234" y="429260"/>
                  </a:cubicBezTo>
                  <a:cubicBezTo>
                    <a:pt x="84710" y="431038"/>
                    <a:pt x="82297" y="432435"/>
                    <a:pt x="78994" y="433578"/>
                  </a:cubicBezTo>
                  <a:cubicBezTo>
                    <a:pt x="75692" y="434721"/>
                    <a:pt x="71120" y="435610"/>
                    <a:pt x="65532" y="436245"/>
                  </a:cubicBezTo>
                  <a:cubicBezTo>
                    <a:pt x="60072" y="437007"/>
                    <a:pt x="52832" y="437261"/>
                    <a:pt x="44197" y="437261"/>
                  </a:cubicBezTo>
                  <a:cubicBezTo>
                    <a:pt x="35687" y="437261"/>
                    <a:pt x="28575" y="437007"/>
                    <a:pt x="22861" y="436245"/>
                  </a:cubicBezTo>
                  <a:cubicBezTo>
                    <a:pt x="17145" y="435610"/>
                    <a:pt x="12700" y="434721"/>
                    <a:pt x="9272" y="433578"/>
                  </a:cubicBezTo>
                  <a:cubicBezTo>
                    <a:pt x="5969" y="432435"/>
                    <a:pt x="3556" y="431038"/>
                    <a:pt x="2160" y="429260"/>
                  </a:cubicBezTo>
                  <a:cubicBezTo>
                    <a:pt x="636" y="427482"/>
                    <a:pt x="0" y="425450"/>
                    <a:pt x="0" y="423164"/>
                  </a:cubicBezTo>
                  <a:lnTo>
                    <a:pt x="0" y="13970"/>
                  </a:lnTo>
                  <a:cubicBezTo>
                    <a:pt x="0" y="11811"/>
                    <a:pt x="636" y="9779"/>
                    <a:pt x="2160" y="8001"/>
                  </a:cubicBezTo>
                  <a:cubicBezTo>
                    <a:pt x="3556" y="6223"/>
                    <a:pt x="6097" y="4699"/>
                    <a:pt x="9525" y="3683"/>
                  </a:cubicBezTo>
                  <a:cubicBezTo>
                    <a:pt x="12954" y="2540"/>
                    <a:pt x="17526" y="1651"/>
                    <a:pt x="23114" y="1016"/>
                  </a:cubicBezTo>
                  <a:cubicBezTo>
                    <a:pt x="28702" y="254"/>
                    <a:pt x="35687" y="0"/>
                    <a:pt x="44197" y="0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53" name="Shape 216">
              <a:extLst>
                <a:ext uri="{FF2B5EF4-FFF2-40B4-BE49-F238E27FC236}">
                  <a16:creationId xmlns:a16="http://schemas.microsoft.com/office/drawing/2014/main" id="{9ED84112-71AC-184E-8C08-4BFEEF8CFF30}"/>
                </a:ext>
              </a:extLst>
            </p:cNvPr>
            <p:cNvSpPr/>
            <p:nvPr/>
          </p:nvSpPr>
          <p:spPr>
            <a:xfrm>
              <a:off x="5817108" y="785241"/>
              <a:ext cx="399796" cy="437261"/>
            </a:xfrm>
            <a:custGeom>
              <a:avLst/>
              <a:gdLst/>
              <a:ahLst/>
              <a:cxnLst/>
              <a:rect l="0" t="0" r="0" b="0"/>
              <a:pathLst>
                <a:path w="399796" h="437261">
                  <a:moveTo>
                    <a:pt x="196215" y="0"/>
                  </a:moveTo>
                  <a:cubicBezTo>
                    <a:pt x="209423" y="0"/>
                    <a:pt x="219964" y="127"/>
                    <a:pt x="227711" y="508"/>
                  </a:cubicBezTo>
                  <a:cubicBezTo>
                    <a:pt x="235585" y="762"/>
                    <a:pt x="241681" y="1524"/>
                    <a:pt x="245999" y="2794"/>
                  </a:cubicBezTo>
                  <a:cubicBezTo>
                    <a:pt x="250317" y="4064"/>
                    <a:pt x="253492" y="5842"/>
                    <a:pt x="255397" y="8382"/>
                  </a:cubicBezTo>
                  <a:cubicBezTo>
                    <a:pt x="257302" y="10795"/>
                    <a:pt x="258826" y="14097"/>
                    <a:pt x="260223" y="18415"/>
                  </a:cubicBezTo>
                  <a:lnTo>
                    <a:pt x="394208" y="402463"/>
                  </a:lnTo>
                  <a:cubicBezTo>
                    <a:pt x="396875" y="410464"/>
                    <a:pt x="398526" y="416814"/>
                    <a:pt x="399161" y="421513"/>
                  </a:cubicBezTo>
                  <a:cubicBezTo>
                    <a:pt x="399796" y="426212"/>
                    <a:pt x="398907" y="429768"/>
                    <a:pt x="396494" y="432054"/>
                  </a:cubicBezTo>
                  <a:cubicBezTo>
                    <a:pt x="394081" y="434467"/>
                    <a:pt x="389636" y="435864"/>
                    <a:pt x="383413" y="436499"/>
                  </a:cubicBezTo>
                  <a:cubicBezTo>
                    <a:pt x="377190" y="437007"/>
                    <a:pt x="368554" y="437261"/>
                    <a:pt x="357632" y="437261"/>
                  </a:cubicBezTo>
                  <a:cubicBezTo>
                    <a:pt x="346329" y="437261"/>
                    <a:pt x="337439" y="437134"/>
                    <a:pt x="331089" y="436753"/>
                  </a:cubicBezTo>
                  <a:cubicBezTo>
                    <a:pt x="324612" y="436499"/>
                    <a:pt x="319786" y="435737"/>
                    <a:pt x="316484" y="434721"/>
                  </a:cubicBezTo>
                  <a:cubicBezTo>
                    <a:pt x="313182" y="433832"/>
                    <a:pt x="310769" y="432435"/>
                    <a:pt x="309499" y="430530"/>
                  </a:cubicBezTo>
                  <a:cubicBezTo>
                    <a:pt x="308102" y="428752"/>
                    <a:pt x="306959" y="426466"/>
                    <a:pt x="306070" y="423545"/>
                  </a:cubicBezTo>
                  <a:lnTo>
                    <a:pt x="276987" y="336550"/>
                  </a:lnTo>
                  <a:lnTo>
                    <a:pt x="114173" y="336550"/>
                  </a:lnTo>
                  <a:lnTo>
                    <a:pt x="86741" y="421259"/>
                  </a:lnTo>
                  <a:cubicBezTo>
                    <a:pt x="85852" y="424307"/>
                    <a:pt x="84709" y="426974"/>
                    <a:pt x="83185" y="429133"/>
                  </a:cubicBezTo>
                  <a:cubicBezTo>
                    <a:pt x="81788" y="431165"/>
                    <a:pt x="79502" y="432943"/>
                    <a:pt x="76200" y="434086"/>
                  </a:cubicBezTo>
                  <a:cubicBezTo>
                    <a:pt x="73025" y="435356"/>
                    <a:pt x="68326" y="436118"/>
                    <a:pt x="62484" y="436626"/>
                  </a:cubicBezTo>
                  <a:cubicBezTo>
                    <a:pt x="56515" y="437007"/>
                    <a:pt x="48768" y="437261"/>
                    <a:pt x="39243" y="437261"/>
                  </a:cubicBezTo>
                  <a:cubicBezTo>
                    <a:pt x="28956" y="437261"/>
                    <a:pt x="20955" y="437007"/>
                    <a:pt x="15113" y="436245"/>
                  </a:cubicBezTo>
                  <a:cubicBezTo>
                    <a:pt x="9271" y="435610"/>
                    <a:pt x="5207" y="433959"/>
                    <a:pt x="3048" y="431419"/>
                  </a:cubicBezTo>
                  <a:cubicBezTo>
                    <a:pt x="762" y="428879"/>
                    <a:pt x="0" y="425196"/>
                    <a:pt x="635" y="420497"/>
                  </a:cubicBezTo>
                  <a:cubicBezTo>
                    <a:pt x="1397" y="415798"/>
                    <a:pt x="3048" y="409575"/>
                    <a:pt x="5715" y="401828"/>
                  </a:cubicBezTo>
                  <a:lnTo>
                    <a:pt x="139319" y="17399"/>
                  </a:lnTo>
                  <a:cubicBezTo>
                    <a:pt x="140716" y="13589"/>
                    <a:pt x="142240" y="10541"/>
                    <a:pt x="144018" y="8128"/>
                  </a:cubicBezTo>
                  <a:cubicBezTo>
                    <a:pt x="145796" y="5842"/>
                    <a:pt x="148590" y="4064"/>
                    <a:pt x="152527" y="2794"/>
                  </a:cubicBezTo>
                  <a:cubicBezTo>
                    <a:pt x="156464" y="1524"/>
                    <a:pt x="161925" y="762"/>
                    <a:pt x="168783" y="508"/>
                  </a:cubicBezTo>
                  <a:cubicBezTo>
                    <a:pt x="175768" y="127"/>
                    <a:pt x="184912" y="0"/>
                    <a:pt x="196215" y="0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54" name="Shape 217">
              <a:extLst>
                <a:ext uri="{FF2B5EF4-FFF2-40B4-BE49-F238E27FC236}">
                  <a16:creationId xmlns:a16="http://schemas.microsoft.com/office/drawing/2014/main" id="{A06DDC18-BDBE-404D-A84B-A3791EA225FD}"/>
                </a:ext>
              </a:extLst>
            </p:cNvPr>
            <p:cNvSpPr/>
            <p:nvPr/>
          </p:nvSpPr>
          <p:spPr>
            <a:xfrm>
              <a:off x="2891028" y="785241"/>
              <a:ext cx="399796" cy="437261"/>
            </a:xfrm>
            <a:custGeom>
              <a:avLst/>
              <a:gdLst/>
              <a:ahLst/>
              <a:cxnLst/>
              <a:rect l="0" t="0" r="0" b="0"/>
              <a:pathLst>
                <a:path w="399796" h="437261">
                  <a:moveTo>
                    <a:pt x="196215" y="0"/>
                  </a:moveTo>
                  <a:cubicBezTo>
                    <a:pt x="209423" y="0"/>
                    <a:pt x="219964" y="127"/>
                    <a:pt x="227711" y="508"/>
                  </a:cubicBezTo>
                  <a:cubicBezTo>
                    <a:pt x="235585" y="762"/>
                    <a:pt x="241681" y="1524"/>
                    <a:pt x="245999" y="2794"/>
                  </a:cubicBezTo>
                  <a:cubicBezTo>
                    <a:pt x="250317" y="4064"/>
                    <a:pt x="253492" y="5842"/>
                    <a:pt x="255397" y="8382"/>
                  </a:cubicBezTo>
                  <a:cubicBezTo>
                    <a:pt x="257302" y="10795"/>
                    <a:pt x="258826" y="14097"/>
                    <a:pt x="260223" y="18415"/>
                  </a:cubicBezTo>
                  <a:lnTo>
                    <a:pt x="394208" y="402463"/>
                  </a:lnTo>
                  <a:cubicBezTo>
                    <a:pt x="396875" y="410464"/>
                    <a:pt x="398526" y="416814"/>
                    <a:pt x="399161" y="421513"/>
                  </a:cubicBezTo>
                  <a:cubicBezTo>
                    <a:pt x="399796" y="426212"/>
                    <a:pt x="398907" y="429768"/>
                    <a:pt x="396494" y="432054"/>
                  </a:cubicBezTo>
                  <a:cubicBezTo>
                    <a:pt x="394081" y="434467"/>
                    <a:pt x="389636" y="435864"/>
                    <a:pt x="383413" y="436499"/>
                  </a:cubicBezTo>
                  <a:cubicBezTo>
                    <a:pt x="377190" y="437007"/>
                    <a:pt x="368554" y="437261"/>
                    <a:pt x="357632" y="437261"/>
                  </a:cubicBezTo>
                  <a:cubicBezTo>
                    <a:pt x="346329" y="437261"/>
                    <a:pt x="337439" y="437134"/>
                    <a:pt x="331089" y="436753"/>
                  </a:cubicBezTo>
                  <a:cubicBezTo>
                    <a:pt x="324612" y="436499"/>
                    <a:pt x="319786" y="435737"/>
                    <a:pt x="316484" y="434721"/>
                  </a:cubicBezTo>
                  <a:cubicBezTo>
                    <a:pt x="313182" y="433832"/>
                    <a:pt x="310769" y="432435"/>
                    <a:pt x="309372" y="430530"/>
                  </a:cubicBezTo>
                  <a:cubicBezTo>
                    <a:pt x="308102" y="428752"/>
                    <a:pt x="306959" y="426466"/>
                    <a:pt x="306070" y="423545"/>
                  </a:cubicBezTo>
                  <a:lnTo>
                    <a:pt x="276987" y="336550"/>
                  </a:lnTo>
                  <a:lnTo>
                    <a:pt x="114173" y="336550"/>
                  </a:lnTo>
                  <a:lnTo>
                    <a:pt x="86741" y="421259"/>
                  </a:lnTo>
                  <a:cubicBezTo>
                    <a:pt x="85852" y="424307"/>
                    <a:pt x="84709" y="426974"/>
                    <a:pt x="83185" y="429133"/>
                  </a:cubicBezTo>
                  <a:cubicBezTo>
                    <a:pt x="81788" y="431165"/>
                    <a:pt x="79502" y="432943"/>
                    <a:pt x="76200" y="434086"/>
                  </a:cubicBezTo>
                  <a:cubicBezTo>
                    <a:pt x="73025" y="435356"/>
                    <a:pt x="68453" y="436118"/>
                    <a:pt x="62484" y="436626"/>
                  </a:cubicBezTo>
                  <a:cubicBezTo>
                    <a:pt x="56515" y="437007"/>
                    <a:pt x="48768" y="437261"/>
                    <a:pt x="39243" y="437261"/>
                  </a:cubicBezTo>
                  <a:cubicBezTo>
                    <a:pt x="28956" y="437261"/>
                    <a:pt x="20955" y="437007"/>
                    <a:pt x="15113" y="436245"/>
                  </a:cubicBezTo>
                  <a:cubicBezTo>
                    <a:pt x="9271" y="435610"/>
                    <a:pt x="5207" y="433959"/>
                    <a:pt x="3048" y="431419"/>
                  </a:cubicBezTo>
                  <a:cubicBezTo>
                    <a:pt x="762" y="428879"/>
                    <a:pt x="0" y="425196"/>
                    <a:pt x="635" y="420497"/>
                  </a:cubicBezTo>
                  <a:cubicBezTo>
                    <a:pt x="1397" y="415798"/>
                    <a:pt x="3048" y="409575"/>
                    <a:pt x="5715" y="401828"/>
                  </a:cubicBezTo>
                  <a:lnTo>
                    <a:pt x="139319" y="17399"/>
                  </a:lnTo>
                  <a:cubicBezTo>
                    <a:pt x="140716" y="13589"/>
                    <a:pt x="142240" y="10541"/>
                    <a:pt x="144018" y="8128"/>
                  </a:cubicBezTo>
                  <a:cubicBezTo>
                    <a:pt x="145796" y="5842"/>
                    <a:pt x="148590" y="4064"/>
                    <a:pt x="152527" y="2794"/>
                  </a:cubicBezTo>
                  <a:cubicBezTo>
                    <a:pt x="156464" y="1524"/>
                    <a:pt x="161925" y="762"/>
                    <a:pt x="168783" y="508"/>
                  </a:cubicBezTo>
                  <a:cubicBezTo>
                    <a:pt x="175768" y="127"/>
                    <a:pt x="184912" y="0"/>
                    <a:pt x="196215" y="0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55" name="Shape 218">
              <a:extLst>
                <a:ext uri="{FF2B5EF4-FFF2-40B4-BE49-F238E27FC236}">
                  <a16:creationId xmlns:a16="http://schemas.microsoft.com/office/drawing/2014/main" id="{C3737EF8-19D0-384D-ADD2-CC368B1CF40D}"/>
                </a:ext>
              </a:extLst>
            </p:cNvPr>
            <p:cNvSpPr/>
            <p:nvPr/>
          </p:nvSpPr>
          <p:spPr>
            <a:xfrm>
              <a:off x="1826895" y="785241"/>
              <a:ext cx="88392" cy="437261"/>
            </a:xfrm>
            <a:custGeom>
              <a:avLst/>
              <a:gdLst/>
              <a:ahLst/>
              <a:cxnLst/>
              <a:rect l="0" t="0" r="0" b="0"/>
              <a:pathLst>
                <a:path w="88392" h="437261">
                  <a:moveTo>
                    <a:pt x="44196" y="0"/>
                  </a:moveTo>
                  <a:cubicBezTo>
                    <a:pt x="52832" y="0"/>
                    <a:pt x="60071" y="254"/>
                    <a:pt x="65532" y="1016"/>
                  </a:cubicBezTo>
                  <a:cubicBezTo>
                    <a:pt x="71120" y="1651"/>
                    <a:pt x="75692" y="2540"/>
                    <a:pt x="78994" y="3683"/>
                  </a:cubicBezTo>
                  <a:cubicBezTo>
                    <a:pt x="82296" y="4699"/>
                    <a:pt x="84709" y="6223"/>
                    <a:pt x="86233" y="8001"/>
                  </a:cubicBezTo>
                  <a:cubicBezTo>
                    <a:pt x="87630" y="9779"/>
                    <a:pt x="88392" y="11811"/>
                    <a:pt x="88392" y="13970"/>
                  </a:cubicBezTo>
                  <a:lnTo>
                    <a:pt x="88392" y="423164"/>
                  </a:lnTo>
                  <a:cubicBezTo>
                    <a:pt x="88392" y="425450"/>
                    <a:pt x="87630" y="427482"/>
                    <a:pt x="86233" y="429260"/>
                  </a:cubicBezTo>
                  <a:cubicBezTo>
                    <a:pt x="84709" y="431038"/>
                    <a:pt x="82296" y="432435"/>
                    <a:pt x="78994" y="433578"/>
                  </a:cubicBezTo>
                  <a:cubicBezTo>
                    <a:pt x="75692" y="434721"/>
                    <a:pt x="71120" y="435610"/>
                    <a:pt x="65532" y="436245"/>
                  </a:cubicBezTo>
                  <a:cubicBezTo>
                    <a:pt x="60071" y="437007"/>
                    <a:pt x="52832" y="437261"/>
                    <a:pt x="44196" y="437261"/>
                  </a:cubicBezTo>
                  <a:cubicBezTo>
                    <a:pt x="35687" y="437261"/>
                    <a:pt x="28575" y="437007"/>
                    <a:pt x="22860" y="436245"/>
                  </a:cubicBezTo>
                  <a:cubicBezTo>
                    <a:pt x="17145" y="435610"/>
                    <a:pt x="12700" y="434721"/>
                    <a:pt x="9271" y="433578"/>
                  </a:cubicBezTo>
                  <a:cubicBezTo>
                    <a:pt x="5969" y="432435"/>
                    <a:pt x="3556" y="431038"/>
                    <a:pt x="2159" y="429260"/>
                  </a:cubicBezTo>
                  <a:cubicBezTo>
                    <a:pt x="635" y="427482"/>
                    <a:pt x="0" y="425450"/>
                    <a:pt x="0" y="423164"/>
                  </a:cubicBezTo>
                  <a:lnTo>
                    <a:pt x="0" y="13970"/>
                  </a:lnTo>
                  <a:cubicBezTo>
                    <a:pt x="0" y="11811"/>
                    <a:pt x="635" y="9779"/>
                    <a:pt x="2159" y="8001"/>
                  </a:cubicBezTo>
                  <a:cubicBezTo>
                    <a:pt x="3556" y="6223"/>
                    <a:pt x="6096" y="4699"/>
                    <a:pt x="9525" y="3683"/>
                  </a:cubicBezTo>
                  <a:cubicBezTo>
                    <a:pt x="12954" y="2540"/>
                    <a:pt x="17526" y="1651"/>
                    <a:pt x="23114" y="1016"/>
                  </a:cubicBezTo>
                  <a:cubicBezTo>
                    <a:pt x="28702" y="254"/>
                    <a:pt x="35687" y="0"/>
                    <a:pt x="44196" y="0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56" name="Shape 219">
              <a:extLst>
                <a:ext uri="{FF2B5EF4-FFF2-40B4-BE49-F238E27FC236}">
                  <a16:creationId xmlns:a16="http://schemas.microsoft.com/office/drawing/2014/main" id="{30AEAE97-3D34-CB4C-AA19-7C9FFC963401}"/>
                </a:ext>
              </a:extLst>
            </p:cNvPr>
            <p:cNvSpPr/>
            <p:nvPr/>
          </p:nvSpPr>
          <p:spPr>
            <a:xfrm>
              <a:off x="3314827" y="780161"/>
              <a:ext cx="320548" cy="447421"/>
            </a:xfrm>
            <a:custGeom>
              <a:avLst/>
              <a:gdLst/>
              <a:ahLst/>
              <a:cxnLst/>
              <a:rect l="0" t="0" r="0" b="0"/>
              <a:pathLst>
                <a:path w="320548" h="447421">
                  <a:moveTo>
                    <a:pt x="200914" y="0"/>
                  </a:moveTo>
                  <a:cubicBezTo>
                    <a:pt x="212979" y="0"/>
                    <a:pt x="224663" y="1016"/>
                    <a:pt x="235712" y="3048"/>
                  </a:cubicBezTo>
                  <a:cubicBezTo>
                    <a:pt x="246888" y="5080"/>
                    <a:pt x="257302" y="7620"/>
                    <a:pt x="266700" y="10922"/>
                  </a:cubicBezTo>
                  <a:cubicBezTo>
                    <a:pt x="276225" y="14097"/>
                    <a:pt x="284734" y="17907"/>
                    <a:pt x="292354" y="22098"/>
                  </a:cubicBezTo>
                  <a:cubicBezTo>
                    <a:pt x="299974" y="26416"/>
                    <a:pt x="305308" y="29972"/>
                    <a:pt x="308229" y="33020"/>
                  </a:cubicBezTo>
                  <a:cubicBezTo>
                    <a:pt x="311277" y="36068"/>
                    <a:pt x="313309" y="38481"/>
                    <a:pt x="314452" y="40513"/>
                  </a:cubicBezTo>
                  <a:cubicBezTo>
                    <a:pt x="315595" y="42545"/>
                    <a:pt x="316484" y="45085"/>
                    <a:pt x="317119" y="48260"/>
                  </a:cubicBezTo>
                  <a:cubicBezTo>
                    <a:pt x="317754" y="51308"/>
                    <a:pt x="318262" y="54991"/>
                    <a:pt x="318643" y="59309"/>
                  </a:cubicBezTo>
                  <a:cubicBezTo>
                    <a:pt x="319024" y="63500"/>
                    <a:pt x="319151" y="68834"/>
                    <a:pt x="319151" y="75057"/>
                  </a:cubicBezTo>
                  <a:cubicBezTo>
                    <a:pt x="319151" y="81661"/>
                    <a:pt x="318897" y="87376"/>
                    <a:pt x="318516" y="92075"/>
                  </a:cubicBezTo>
                  <a:cubicBezTo>
                    <a:pt x="318008" y="96774"/>
                    <a:pt x="317246" y="100584"/>
                    <a:pt x="316103" y="103505"/>
                  </a:cubicBezTo>
                  <a:cubicBezTo>
                    <a:pt x="314960" y="106426"/>
                    <a:pt x="313690" y="108458"/>
                    <a:pt x="312166" y="109855"/>
                  </a:cubicBezTo>
                  <a:cubicBezTo>
                    <a:pt x="310515" y="111252"/>
                    <a:pt x="308737" y="111887"/>
                    <a:pt x="306705" y="111887"/>
                  </a:cubicBezTo>
                  <a:cubicBezTo>
                    <a:pt x="303403" y="111887"/>
                    <a:pt x="299212" y="109855"/>
                    <a:pt x="294005" y="106045"/>
                  </a:cubicBezTo>
                  <a:cubicBezTo>
                    <a:pt x="288925" y="102108"/>
                    <a:pt x="282321" y="97790"/>
                    <a:pt x="274066" y="92964"/>
                  </a:cubicBezTo>
                  <a:cubicBezTo>
                    <a:pt x="265938" y="88138"/>
                    <a:pt x="256286" y="83820"/>
                    <a:pt x="244983" y="79883"/>
                  </a:cubicBezTo>
                  <a:cubicBezTo>
                    <a:pt x="233680" y="75946"/>
                    <a:pt x="220218" y="74041"/>
                    <a:pt x="204597" y="74041"/>
                  </a:cubicBezTo>
                  <a:cubicBezTo>
                    <a:pt x="187452" y="74041"/>
                    <a:pt x="172085" y="77597"/>
                    <a:pt x="158623" y="84582"/>
                  </a:cubicBezTo>
                  <a:cubicBezTo>
                    <a:pt x="145034" y="91567"/>
                    <a:pt x="133604" y="101600"/>
                    <a:pt x="124079" y="114681"/>
                  </a:cubicBezTo>
                  <a:cubicBezTo>
                    <a:pt x="114554" y="127762"/>
                    <a:pt x="107442" y="143510"/>
                    <a:pt x="102489" y="162052"/>
                  </a:cubicBezTo>
                  <a:cubicBezTo>
                    <a:pt x="97536" y="180594"/>
                    <a:pt x="95123" y="201549"/>
                    <a:pt x="95123" y="224663"/>
                  </a:cubicBezTo>
                  <a:cubicBezTo>
                    <a:pt x="95123" y="250190"/>
                    <a:pt x="97790" y="272161"/>
                    <a:pt x="102997" y="290830"/>
                  </a:cubicBezTo>
                  <a:cubicBezTo>
                    <a:pt x="108204" y="309499"/>
                    <a:pt x="115697" y="324866"/>
                    <a:pt x="125476" y="336931"/>
                  </a:cubicBezTo>
                  <a:cubicBezTo>
                    <a:pt x="135128" y="348996"/>
                    <a:pt x="146812" y="357886"/>
                    <a:pt x="160528" y="363855"/>
                  </a:cubicBezTo>
                  <a:cubicBezTo>
                    <a:pt x="174371" y="369824"/>
                    <a:pt x="189738" y="372745"/>
                    <a:pt x="207010" y="372745"/>
                  </a:cubicBezTo>
                  <a:cubicBezTo>
                    <a:pt x="222631" y="372745"/>
                    <a:pt x="236093" y="370840"/>
                    <a:pt x="247523" y="367157"/>
                  </a:cubicBezTo>
                  <a:cubicBezTo>
                    <a:pt x="258826" y="363474"/>
                    <a:pt x="268605" y="359410"/>
                    <a:pt x="276733" y="354965"/>
                  </a:cubicBezTo>
                  <a:cubicBezTo>
                    <a:pt x="284988" y="350520"/>
                    <a:pt x="291592" y="346456"/>
                    <a:pt x="296926" y="342900"/>
                  </a:cubicBezTo>
                  <a:cubicBezTo>
                    <a:pt x="302133" y="339344"/>
                    <a:pt x="306197" y="337566"/>
                    <a:pt x="309118" y="337566"/>
                  </a:cubicBezTo>
                  <a:cubicBezTo>
                    <a:pt x="311277" y="337566"/>
                    <a:pt x="313182" y="337947"/>
                    <a:pt x="314452" y="338836"/>
                  </a:cubicBezTo>
                  <a:cubicBezTo>
                    <a:pt x="315849" y="339852"/>
                    <a:pt x="316865" y="341630"/>
                    <a:pt x="317754" y="344297"/>
                  </a:cubicBezTo>
                  <a:cubicBezTo>
                    <a:pt x="318643" y="346964"/>
                    <a:pt x="319405" y="350647"/>
                    <a:pt x="319786" y="355473"/>
                  </a:cubicBezTo>
                  <a:cubicBezTo>
                    <a:pt x="320294" y="360299"/>
                    <a:pt x="320548" y="366649"/>
                    <a:pt x="320548" y="374777"/>
                  </a:cubicBezTo>
                  <a:cubicBezTo>
                    <a:pt x="320548" y="380365"/>
                    <a:pt x="320294" y="385064"/>
                    <a:pt x="320040" y="389001"/>
                  </a:cubicBezTo>
                  <a:cubicBezTo>
                    <a:pt x="319659" y="392811"/>
                    <a:pt x="319151" y="396240"/>
                    <a:pt x="318516" y="399034"/>
                  </a:cubicBezTo>
                  <a:cubicBezTo>
                    <a:pt x="317754" y="401828"/>
                    <a:pt x="316865" y="404241"/>
                    <a:pt x="315849" y="406146"/>
                  </a:cubicBezTo>
                  <a:cubicBezTo>
                    <a:pt x="314706" y="408178"/>
                    <a:pt x="312928" y="410464"/>
                    <a:pt x="310388" y="413131"/>
                  </a:cubicBezTo>
                  <a:cubicBezTo>
                    <a:pt x="307975" y="415671"/>
                    <a:pt x="303276" y="418973"/>
                    <a:pt x="296164" y="422910"/>
                  </a:cubicBezTo>
                  <a:cubicBezTo>
                    <a:pt x="289179" y="426974"/>
                    <a:pt x="280543" y="430784"/>
                    <a:pt x="270383" y="434467"/>
                  </a:cubicBezTo>
                  <a:cubicBezTo>
                    <a:pt x="260223" y="438150"/>
                    <a:pt x="248666" y="441198"/>
                    <a:pt x="235585" y="443738"/>
                  </a:cubicBezTo>
                  <a:cubicBezTo>
                    <a:pt x="222504" y="446151"/>
                    <a:pt x="208407" y="447421"/>
                    <a:pt x="193294" y="447421"/>
                  </a:cubicBezTo>
                  <a:cubicBezTo>
                    <a:pt x="163576" y="447421"/>
                    <a:pt x="136779" y="442849"/>
                    <a:pt x="112903" y="433705"/>
                  </a:cubicBezTo>
                  <a:cubicBezTo>
                    <a:pt x="89027" y="424561"/>
                    <a:pt x="68707" y="410845"/>
                    <a:pt x="51943" y="392684"/>
                  </a:cubicBezTo>
                  <a:cubicBezTo>
                    <a:pt x="35179" y="374396"/>
                    <a:pt x="22352" y="351790"/>
                    <a:pt x="13462" y="324485"/>
                  </a:cubicBezTo>
                  <a:cubicBezTo>
                    <a:pt x="4445" y="297307"/>
                    <a:pt x="0" y="265557"/>
                    <a:pt x="0" y="229362"/>
                  </a:cubicBezTo>
                  <a:cubicBezTo>
                    <a:pt x="0" y="192532"/>
                    <a:pt x="4953" y="159893"/>
                    <a:pt x="14732" y="131318"/>
                  </a:cubicBezTo>
                  <a:cubicBezTo>
                    <a:pt x="24638" y="102743"/>
                    <a:pt x="38354" y="78740"/>
                    <a:pt x="56007" y="59309"/>
                  </a:cubicBezTo>
                  <a:cubicBezTo>
                    <a:pt x="73533" y="39878"/>
                    <a:pt x="94742" y="25146"/>
                    <a:pt x="119380" y="15113"/>
                  </a:cubicBezTo>
                  <a:cubicBezTo>
                    <a:pt x="144018" y="5080"/>
                    <a:pt x="171196" y="0"/>
                    <a:pt x="200914" y="0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57" name="Shape 220">
              <a:extLst>
                <a:ext uri="{FF2B5EF4-FFF2-40B4-BE49-F238E27FC236}">
                  <a16:creationId xmlns:a16="http://schemas.microsoft.com/office/drawing/2014/main" id="{6624D44E-46EB-3B4D-9372-6F95D5476852}"/>
                </a:ext>
              </a:extLst>
            </p:cNvPr>
            <p:cNvSpPr/>
            <p:nvPr/>
          </p:nvSpPr>
          <p:spPr>
            <a:xfrm>
              <a:off x="10627360" y="779526"/>
              <a:ext cx="410210" cy="448691"/>
            </a:xfrm>
            <a:custGeom>
              <a:avLst/>
              <a:gdLst/>
              <a:ahLst/>
              <a:cxnLst/>
              <a:rect l="0" t="0" r="0" b="0"/>
              <a:pathLst>
                <a:path w="410210" h="448691">
                  <a:moveTo>
                    <a:pt x="209297" y="0"/>
                  </a:moveTo>
                  <a:cubicBezTo>
                    <a:pt x="242062" y="0"/>
                    <a:pt x="271018" y="4318"/>
                    <a:pt x="296164" y="13081"/>
                  </a:cubicBezTo>
                  <a:cubicBezTo>
                    <a:pt x="321310" y="21717"/>
                    <a:pt x="342265" y="35179"/>
                    <a:pt x="359156" y="53213"/>
                  </a:cubicBezTo>
                  <a:cubicBezTo>
                    <a:pt x="375920" y="71247"/>
                    <a:pt x="388747" y="94107"/>
                    <a:pt x="397256" y="121666"/>
                  </a:cubicBezTo>
                  <a:cubicBezTo>
                    <a:pt x="405892" y="149225"/>
                    <a:pt x="410210" y="181864"/>
                    <a:pt x="410210" y="219329"/>
                  </a:cubicBezTo>
                  <a:cubicBezTo>
                    <a:pt x="410210" y="255270"/>
                    <a:pt x="405765" y="287401"/>
                    <a:pt x="396748" y="315722"/>
                  </a:cubicBezTo>
                  <a:cubicBezTo>
                    <a:pt x="387859" y="344170"/>
                    <a:pt x="374523" y="368173"/>
                    <a:pt x="356997" y="387858"/>
                  </a:cubicBezTo>
                  <a:cubicBezTo>
                    <a:pt x="339344" y="407670"/>
                    <a:pt x="317500" y="422783"/>
                    <a:pt x="291465" y="433070"/>
                  </a:cubicBezTo>
                  <a:cubicBezTo>
                    <a:pt x="265430" y="443484"/>
                    <a:pt x="235331" y="448691"/>
                    <a:pt x="201168" y="448691"/>
                  </a:cubicBezTo>
                  <a:cubicBezTo>
                    <a:pt x="167513" y="448691"/>
                    <a:pt x="138049" y="444246"/>
                    <a:pt x="113030" y="435483"/>
                  </a:cubicBezTo>
                  <a:cubicBezTo>
                    <a:pt x="87884" y="426593"/>
                    <a:pt x="66929" y="413258"/>
                    <a:pt x="50165" y="395097"/>
                  </a:cubicBezTo>
                  <a:cubicBezTo>
                    <a:pt x="33528" y="377063"/>
                    <a:pt x="20955" y="354076"/>
                    <a:pt x="12573" y="326136"/>
                  </a:cubicBezTo>
                  <a:cubicBezTo>
                    <a:pt x="4191" y="298196"/>
                    <a:pt x="0" y="265176"/>
                    <a:pt x="0" y="227076"/>
                  </a:cubicBezTo>
                  <a:cubicBezTo>
                    <a:pt x="0" y="192024"/>
                    <a:pt x="4445" y="160401"/>
                    <a:pt x="13335" y="132461"/>
                  </a:cubicBezTo>
                  <a:cubicBezTo>
                    <a:pt x="22352" y="104394"/>
                    <a:pt x="35560" y="80518"/>
                    <a:pt x="53213" y="60960"/>
                  </a:cubicBezTo>
                  <a:cubicBezTo>
                    <a:pt x="70866" y="41275"/>
                    <a:pt x="92710" y="26162"/>
                    <a:pt x="118745" y="15748"/>
                  </a:cubicBezTo>
                  <a:cubicBezTo>
                    <a:pt x="144653" y="5207"/>
                    <a:pt x="174879" y="0"/>
                    <a:pt x="209297" y="0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58" name="Shape 221">
              <a:extLst>
                <a:ext uri="{FF2B5EF4-FFF2-40B4-BE49-F238E27FC236}">
                  <a16:creationId xmlns:a16="http://schemas.microsoft.com/office/drawing/2014/main" id="{1DD49ECA-6604-C64C-B9F9-28C7079E08A5}"/>
                </a:ext>
              </a:extLst>
            </p:cNvPr>
            <p:cNvSpPr/>
            <p:nvPr/>
          </p:nvSpPr>
          <p:spPr>
            <a:xfrm>
              <a:off x="7387336" y="779526"/>
              <a:ext cx="410210" cy="448691"/>
            </a:xfrm>
            <a:custGeom>
              <a:avLst/>
              <a:gdLst/>
              <a:ahLst/>
              <a:cxnLst/>
              <a:rect l="0" t="0" r="0" b="0"/>
              <a:pathLst>
                <a:path w="410210" h="448691">
                  <a:moveTo>
                    <a:pt x="209296" y="0"/>
                  </a:moveTo>
                  <a:cubicBezTo>
                    <a:pt x="242062" y="0"/>
                    <a:pt x="271018" y="4318"/>
                    <a:pt x="296164" y="13081"/>
                  </a:cubicBezTo>
                  <a:cubicBezTo>
                    <a:pt x="321310" y="21717"/>
                    <a:pt x="342265" y="35179"/>
                    <a:pt x="359156" y="53213"/>
                  </a:cubicBezTo>
                  <a:cubicBezTo>
                    <a:pt x="375920" y="71247"/>
                    <a:pt x="388747" y="94107"/>
                    <a:pt x="397256" y="121666"/>
                  </a:cubicBezTo>
                  <a:cubicBezTo>
                    <a:pt x="405892" y="149225"/>
                    <a:pt x="410210" y="181864"/>
                    <a:pt x="410210" y="219329"/>
                  </a:cubicBezTo>
                  <a:cubicBezTo>
                    <a:pt x="410210" y="255270"/>
                    <a:pt x="405765" y="287401"/>
                    <a:pt x="396748" y="315722"/>
                  </a:cubicBezTo>
                  <a:cubicBezTo>
                    <a:pt x="387858" y="344170"/>
                    <a:pt x="374523" y="368173"/>
                    <a:pt x="356997" y="387858"/>
                  </a:cubicBezTo>
                  <a:cubicBezTo>
                    <a:pt x="339344" y="407670"/>
                    <a:pt x="317500" y="422783"/>
                    <a:pt x="291465" y="433070"/>
                  </a:cubicBezTo>
                  <a:cubicBezTo>
                    <a:pt x="265430" y="443484"/>
                    <a:pt x="235331" y="448691"/>
                    <a:pt x="201168" y="448691"/>
                  </a:cubicBezTo>
                  <a:cubicBezTo>
                    <a:pt x="167513" y="448691"/>
                    <a:pt x="138049" y="444246"/>
                    <a:pt x="113030" y="435483"/>
                  </a:cubicBezTo>
                  <a:cubicBezTo>
                    <a:pt x="87884" y="426593"/>
                    <a:pt x="66929" y="413258"/>
                    <a:pt x="50165" y="395097"/>
                  </a:cubicBezTo>
                  <a:cubicBezTo>
                    <a:pt x="33401" y="377063"/>
                    <a:pt x="20955" y="354076"/>
                    <a:pt x="12573" y="326136"/>
                  </a:cubicBezTo>
                  <a:cubicBezTo>
                    <a:pt x="4191" y="298196"/>
                    <a:pt x="0" y="265176"/>
                    <a:pt x="0" y="227076"/>
                  </a:cubicBezTo>
                  <a:cubicBezTo>
                    <a:pt x="0" y="192024"/>
                    <a:pt x="4445" y="160401"/>
                    <a:pt x="13335" y="132461"/>
                  </a:cubicBezTo>
                  <a:cubicBezTo>
                    <a:pt x="22352" y="104394"/>
                    <a:pt x="35560" y="80518"/>
                    <a:pt x="53213" y="60960"/>
                  </a:cubicBezTo>
                  <a:cubicBezTo>
                    <a:pt x="70866" y="41275"/>
                    <a:pt x="92710" y="26162"/>
                    <a:pt x="118745" y="15748"/>
                  </a:cubicBezTo>
                  <a:cubicBezTo>
                    <a:pt x="144653" y="5207"/>
                    <a:pt x="174879" y="0"/>
                    <a:pt x="209296" y="0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59" name="Shape 222">
              <a:extLst>
                <a:ext uri="{FF2B5EF4-FFF2-40B4-BE49-F238E27FC236}">
                  <a16:creationId xmlns:a16="http://schemas.microsoft.com/office/drawing/2014/main" id="{DDC2029C-3486-B141-90B2-916E6B25D63F}"/>
                </a:ext>
              </a:extLst>
            </p:cNvPr>
            <p:cNvSpPr/>
            <p:nvPr/>
          </p:nvSpPr>
          <p:spPr>
            <a:xfrm>
              <a:off x="4177792" y="779526"/>
              <a:ext cx="410210" cy="448691"/>
            </a:xfrm>
            <a:custGeom>
              <a:avLst/>
              <a:gdLst/>
              <a:ahLst/>
              <a:cxnLst/>
              <a:rect l="0" t="0" r="0" b="0"/>
              <a:pathLst>
                <a:path w="410210" h="448691">
                  <a:moveTo>
                    <a:pt x="209296" y="0"/>
                  </a:moveTo>
                  <a:cubicBezTo>
                    <a:pt x="242062" y="0"/>
                    <a:pt x="271018" y="4318"/>
                    <a:pt x="296164" y="13081"/>
                  </a:cubicBezTo>
                  <a:cubicBezTo>
                    <a:pt x="321310" y="21717"/>
                    <a:pt x="342265" y="35179"/>
                    <a:pt x="359156" y="53213"/>
                  </a:cubicBezTo>
                  <a:cubicBezTo>
                    <a:pt x="375920" y="71247"/>
                    <a:pt x="388747" y="94107"/>
                    <a:pt x="397256" y="121666"/>
                  </a:cubicBezTo>
                  <a:cubicBezTo>
                    <a:pt x="405892" y="149225"/>
                    <a:pt x="410210" y="181864"/>
                    <a:pt x="410210" y="219329"/>
                  </a:cubicBezTo>
                  <a:cubicBezTo>
                    <a:pt x="410210" y="255270"/>
                    <a:pt x="405765" y="287401"/>
                    <a:pt x="396748" y="315722"/>
                  </a:cubicBezTo>
                  <a:cubicBezTo>
                    <a:pt x="387858" y="344170"/>
                    <a:pt x="374523" y="368173"/>
                    <a:pt x="356997" y="387858"/>
                  </a:cubicBezTo>
                  <a:cubicBezTo>
                    <a:pt x="339344" y="407670"/>
                    <a:pt x="317500" y="422783"/>
                    <a:pt x="291465" y="433070"/>
                  </a:cubicBezTo>
                  <a:cubicBezTo>
                    <a:pt x="265430" y="443484"/>
                    <a:pt x="235331" y="448691"/>
                    <a:pt x="201168" y="448691"/>
                  </a:cubicBezTo>
                  <a:cubicBezTo>
                    <a:pt x="167513" y="448691"/>
                    <a:pt x="138049" y="444246"/>
                    <a:pt x="113030" y="435483"/>
                  </a:cubicBezTo>
                  <a:cubicBezTo>
                    <a:pt x="87884" y="426593"/>
                    <a:pt x="66929" y="413258"/>
                    <a:pt x="50165" y="395097"/>
                  </a:cubicBezTo>
                  <a:cubicBezTo>
                    <a:pt x="33401" y="377063"/>
                    <a:pt x="20955" y="354076"/>
                    <a:pt x="12573" y="326136"/>
                  </a:cubicBezTo>
                  <a:cubicBezTo>
                    <a:pt x="4191" y="298196"/>
                    <a:pt x="0" y="265176"/>
                    <a:pt x="0" y="227076"/>
                  </a:cubicBezTo>
                  <a:cubicBezTo>
                    <a:pt x="0" y="192024"/>
                    <a:pt x="4445" y="160401"/>
                    <a:pt x="13335" y="132461"/>
                  </a:cubicBezTo>
                  <a:cubicBezTo>
                    <a:pt x="22352" y="104394"/>
                    <a:pt x="35560" y="80518"/>
                    <a:pt x="53213" y="60960"/>
                  </a:cubicBezTo>
                  <a:cubicBezTo>
                    <a:pt x="70866" y="41275"/>
                    <a:pt x="92710" y="26162"/>
                    <a:pt x="118745" y="15748"/>
                  </a:cubicBezTo>
                  <a:cubicBezTo>
                    <a:pt x="144653" y="5207"/>
                    <a:pt x="174879" y="0"/>
                    <a:pt x="209296" y="0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pic>
          <p:nvPicPr>
            <p:cNvPr id="360" name="Picture 359">
              <a:extLst>
                <a:ext uri="{FF2B5EF4-FFF2-40B4-BE49-F238E27FC236}">
                  <a16:creationId xmlns:a16="http://schemas.microsoft.com/office/drawing/2014/main" id="{DF546A6F-A1F7-CE4A-8E08-97695822810A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5117592" y="1603248"/>
              <a:ext cx="2929128" cy="487680"/>
            </a:xfrm>
            <a:prstGeom prst="rect">
              <a:avLst/>
            </a:prstGeom>
          </p:spPr>
        </p:pic>
        <p:sp>
          <p:nvSpPr>
            <p:cNvPr id="361" name="Shape 225">
              <a:extLst>
                <a:ext uri="{FF2B5EF4-FFF2-40B4-BE49-F238E27FC236}">
                  <a16:creationId xmlns:a16="http://schemas.microsoft.com/office/drawing/2014/main" id="{0DDAE463-CBCE-D843-BD2E-B2BE98CDC442}"/>
                </a:ext>
              </a:extLst>
            </p:cNvPr>
            <p:cNvSpPr/>
            <p:nvPr/>
          </p:nvSpPr>
          <p:spPr>
            <a:xfrm>
              <a:off x="5496687" y="1610106"/>
              <a:ext cx="256794" cy="433324"/>
            </a:xfrm>
            <a:custGeom>
              <a:avLst/>
              <a:gdLst/>
              <a:ahLst/>
              <a:cxnLst/>
              <a:rect l="0" t="0" r="0" b="0"/>
              <a:pathLst>
                <a:path w="256794" h="433324">
                  <a:moveTo>
                    <a:pt x="26035" y="0"/>
                  </a:moveTo>
                  <a:lnTo>
                    <a:pt x="242443" y="0"/>
                  </a:lnTo>
                  <a:cubicBezTo>
                    <a:pt x="244348" y="0"/>
                    <a:pt x="246253" y="635"/>
                    <a:pt x="247777" y="1778"/>
                  </a:cubicBezTo>
                  <a:cubicBezTo>
                    <a:pt x="249301" y="2794"/>
                    <a:pt x="250698" y="4826"/>
                    <a:pt x="251714" y="7620"/>
                  </a:cubicBezTo>
                  <a:cubicBezTo>
                    <a:pt x="252857" y="10414"/>
                    <a:pt x="253746" y="13970"/>
                    <a:pt x="254254" y="18288"/>
                  </a:cubicBezTo>
                  <a:cubicBezTo>
                    <a:pt x="254889" y="22606"/>
                    <a:pt x="255143" y="28194"/>
                    <a:pt x="255143" y="34925"/>
                  </a:cubicBezTo>
                  <a:cubicBezTo>
                    <a:pt x="255143" y="41148"/>
                    <a:pt x="254889" y="46482"/>
                    <a:pt x="254254" y="50800"/>
                  </a:cubicBezTo>
                  <a:cubicBezTo>
                    <a:pt x="253746" y="55118"/>
                    <a:pt x="252857" y="58674"/>
                    <a:pt x="251714" y="61341"/>
                  </a:cubicBezTo>
                  <a:cubicBezTo>
                    <a:pt x="250698" y="64008"/>
                    <a:pt x="249301" y="65913"/>
                    <a:pt x="247777" y="67183"/>
                  </a:cubicBezTo>
                  <a:cubicBezTo>
                    <a:pt x="246253" y="68453"/>
                    <a:pt x="244348" y="69088"/>
                    <a:pt x="242443" y="69088"/>
                  </a:cubicBezTo>
                  <a:lnTo>
                    <a:pt x="87630" y="69088"/>
                  </a:lnTo>
                  <a:lnTo>
                    <a:pt x="87630" y="174879"/>
                  </a:lnTo>
                  <a:lnTo>
                    <a:pt x="218567" y="174879"/>
                  </a:lnTo>
                  <a:cubicBezTo>
                    <a:pt x="220599" y="174879"/>
                    <a:pt x="222504" y="175514"/>
                    <a:pt x="224155" y="176657"/>
                  </a:cubicBezTo>
                  <a:cubicBezTo>
                    <a:pt x="225806" y="177927"/>
                    <a:pt x="227203" y="179832"/>
                    <a:pt x="228346" y="182372"/>
                  </a:cubicBezTo>
                  <a:cubicBezTo>
                    <a:pt x="229489" y="184912"/>
                    <a:pt x="230251" y="188468"/>
                    <a:pt x="230886" y="192786"/>
                  </a:cubicBezTo>
                  <a:cubicBezTo>
                    <a:pt x="231394" y="197104"/>
                    <a:pt x="231648" y="202438"/>
                    <a:pt x="231648" y="208661"/>
                  </a:cubicBezTo>
                  <a:cubicBezTo>
                    <a:pt x="231648" y="215138"/>
                    <a:pt x="231394" y="220472"/>
                    <a:pt x="230886" y="224790"/>
                  </a:cubicBezTo>
                  <a:cubicBezTo>
                    <a:pt x="230251" y="228981"/>
                    <a:pt x="229489" y="232410"/>
                    <a:pt x="228346" y="234950"/>
                  </a:cubicBezTo>
                  <a:cubicBezTo>
                    <a:pt x="227203" y="237490"/>
                    <a:pt x="225806" y="239395"/>
                    <a:pt x="224155" y="240538"/>
                  </a:cubicBezTo>
                  <a:cubicBezTo>
                    <a:pt x="222504" y="241554"/>
                    <a:pt x="220599" y="242189"/>
                    <a:pt x="218567" y="242189"/>
                  </a:cubicBezTo>
                  <a:lnTo>
                    <a:pt x="87630" y="242189"/>
                  </a:lnTo>
                  <a:lnTo>
                    <a:pt x="87630" y="364363"/>
                  </a:lnTo>
                  <a:lnTo>
                    <a:pt x="243713" y="364363"/>
                  </a:lnTo>
                  <a:cubicBezTo>
                    <a:pt x="245745" y="364363"/>
                    <a:pt x="247650" y="364998"/>
                    <a:pt x="249301" y="366268"/>
                  </a:cubicBezTo>
                  <a:cubicBezTo>
                    <a:pt x="250952" y="367411"/>
                    <a:pt x="252349" y="369443"/>
                    <a:pt x="253492" y="372110"/>
                  </a:cubicBezTo>
                  <a:cubicBezTo>
                    <a:pt x="254508" y="374777"/>
                    <a:pt x="255397" y="378333"/>
                    <a:pt x="255905" y="382651"/>
                  </a:cubicBezTo>
                  <a:cubicBezTo>
                    <a:pt x="256540" y="386969"/>
                    <a:pt x="256794" y="392430"/>
                    <a:pt x="256794" y="398907"/>
                  </a:cubicBezTo>
                  <a:cubicBezTo>
                    <a:pt x="256794" y="405384"/>
                    <a:pt x="256540" y="410718"/>
                    <a:pt x="255905" y="415163"/>
                  </a:cubicBezTo>
                  <a:cubicBezTo>
                    <a:pt x="255397" y="419481"/>
                    <a:pt x="254508" y="423037"/>
                    <a:pt x="253492" y="425704"/>
                  </a:cubicBezTo>
                  <a:cubicBezTo>
                    <a:pt x="252349" y="428371"/>
                    <a:pt x="250952" y="430276"/>
                    <a:pt x="249301" y="431546"/>
                  </a:cubicBezTo>
                  <a:cubicBezTo>
                    <a:pt x="247650" y="432816"/>
                    <a:pt x="245745" y="433324"/>
                    <a:pt x="243713" y="433324"/>
                  </a:cubicBezTo>
                  <a:lnTo>
                    <a:pt x="26035" y="433324"/>
                  </a:lnTo>
                  <a:cubicBezTo>
                    <a:pt x="18669" y="433324"/>
                    <a:pt x="12573" y="431165"/>
                    <a:pt x="7493" y="426847"/>
                  </a:cubicBezTo>
                  <a:cubicBezTo>
                    <a:pt x="2413" y="422529"/>
                    <a:pt x="0" y="415417"/>
                    <a:pt x="0" y="405638"/>
                  </a:cubicBezTo>
                  <a:lnTo>
                    <a:pt x="0" y="27813"/>
                  </a:lnTo>
                  <a:cubicBezTo>
                    <a:pt x="0" y="18034"/>
                    <a:pt x="2413" y="10922"/>
                    <a:pt x="7493" y="6604"/>
                  </a:cubicBezTo>
                  <a:cubicBezTo>
                    <a:pt x="12573" y="2286"/>
                    <a:pt x="18669" y="0"/>
                    <a:pt x="26035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62" name="Shape 226">
              <a:extLst>
                <a:ext uri="{FF2B5EF4-FFF2-40B4-BE49-F238E27FC236}">
                  <a16:creationId xmlns:a16="http://schemas.microsoft.com/office/drawing/2014/main" id="{02B42304-E251-7943-8EDD-C78B3A94844F}"/>
                </a:ext>
              </a:extLst>
            </p:cNvPr>
            <p:cNvSpPr/>
            <p:nvPr/>
          </p:nvSpPr>
          <p:spPr>
            <a:xfrm>
              <a:off x="5115179" y="1610106"/>
              <a:ext cx="331470" cy="435356"/>
            </a:xfrm>
            <a:custGeom>
              <a:avLst/>
              <a:gdLst/>
              <a:ahLst/>
              <a:cxnLst/>
              <a:rect l="0" t="0" r="0" b="0"/>
              <a:pathLst>
                <a:path w="331470" h="435356">
                  <a:moveTo>
                    <a:pt x="12954" y="0"/>
                  </a:moveTo>
                  <a:lnTo>
                    <a:pt x="318389" y="0"/>
                  </a:lnTo>
                  <a:cubicBezTo>
                    <a:pt x="320421" y="0"/>
                    <a:pt x="322199" y="635"/>
                    <a:pt x="323977" y="1905"/>
                  </a:cubicBezTo>
                  <a:cubicBezTo>
                    <a:pt x="325628" y="3175"/>
                    <a:pt x="327025" y="5080"/>
                    <a:pt x="328168" y="7874"/>
                  </a:cubicBezTo>
                  <a:cubicBezTo>
                    <a:pt x="329184" y="10668"/>
                    <a:pt x="330073" y="14478"/>
                    <a:pt x="330581" y="19177"/>
                  </a:cubicBezTo>
                  <a:cubicBezTo>
                    <a:pt x="331216" y="23876"/>
                    <a:pt x="331470" y="29591"/>
                    <a:pt x="331470" y="36195"/>
                  </a:cubicBezTo>
                  <a:cubicBezTo>
                    <a:pt x="331470" y="42672"/>
                    <a:pt x="331216" y="48260"/>
                    <a:pt x="330581" y="52832"/>
                  </a:cubicBezTo>
                  <a:cubicBezTo>
                    <a:pt x="330073" y="57404"/>
                    <a:pt x="329184" y="61087"/>
                    <a:pt x="328168" y="63881"/>
                  </a:cubicBezTo>
                  <a:cubicBezTo>
                    <a:pt x="327025" y="66675"/>
                    <a:pt x="325628" y="68707"/>
                    <a:pt x="323977" y="70104"/>
                  </a:cubicBezTo>
                  <a:cubicBezTo>
                    <a:pt x="322199" y="71374"/>
                    <a:pt x="320421" y="72009"/>
                    <a:pt x="318389" y="72009"/>
                  </a:cubicBezTo>
                  <a:lnTo>
                    <a:pt x="209931" y="72009"/>
                  </a:lnTo>
                  <a:lnTo>
                    <a:pt x="209931" y="421259"/>
                  </a:lnTo>
                  <a:cubicBezTo>
                    <a:pt x="209931" y="423545"/>
                    <a:pt x="209169" y="425577"/>
                    <a:pt x="207772" y="427355"/>
                  </a:cubicBezTo>
                  <a:cubicBezTo>
                    <a:pt x="206248" y="429133"/>
                    <a:pt x="203835" y="430530"/>
                    <a:pt x="200533" y="431673"/>
                  </a:cubicBezTo>
                  <a:cubicBezTo>
                    <a:pt x="197231" y="432816"/>
                    <a:pt x="192659" y="433705"/>
                    <a:pt x="186944" y="434340"/>
                  </a:cubicBezTo>
                  <a:cubicBezTo>
                    <a:pt x="181229" y="435102"/>
                    <a:pt x="174117" y="435356"/>
                    <a:pt x="165735" y="435356"/>
                  </a:cubicBezTo>
                  <a:cubicBezTo>
                    <a:pt x="157226" y="435356"/>
                    <a:pt x="150114" y="435102"/>
                    <a:pt x="144399" y="434340"/>
                  </a:cubicBezTo>
                  <a:cubicBezTo>
                    <a:pt x="138684" y="433705"/>
                    <a:pt x="134239" y="432816"/>
                    <a:pt x="130810" y="431673"/>
                  </a:cubicBezTo>
                  <a:cubicBezTo>
                    <a:pt x="127508" y="430530"/>
                    <a:pt x="125095" y="429133"/>
                    <a:pt x="123698" y="427355"/>
                  </a:cubicBezTo>
                  <a:cubicBezTo>
                    <a:pt x="122174" y="425577"/>
                    <a:pt x="121539" y="423545"/>
                    <a:pt x="121539" y="421259"/>
                  </a:cubicBezTo>
                  <a:lnTo>
                    <a:pt x="121539" y="72009"/>
                  </a:lnTo>
                  <a:lnTo>
                    <a:pt x="12954" y="72009"/>
                  </a:lnTo>
                  <a:cubicBezTo>
                    <a:pt x="10795" y="72009"/>
                    <a:pt x="8890" y="71374"/>
                    <a:pt x="7366" y="70104"/>
                  </a:cubicBezTo>
                  <a:cubicBezTo>
                    <a:pt x="5715" y="68707"/>
                    <a:pt x="4445" y="66675"/>
                    <a:pt x="3302" y="63881"/>
                  </a:cubicBezTo>
                  <a:cubicBezTo>
                    <a:pt x="2159" y="61087"/>
                    <a:pt x="1397" y="57404"/>
                    <a:pt x="762" y="52832"/>
                  </a:cubicBezTo>
                  <a:cubicBezTo>
                    <a:pt x="254" y="48260"/>
                    <a:pt x="0" y="42672"/>
                    <a:pt x="0" y="36195"/>
                  </a:cubicBezTo>
                  <a:cubicBezTo>
                    <a:pt x="0" y="29591"/>
                    <a:pt x="254" y="23876"/>
                    <a:pt x="762" y="19177"/>
                  </a:cubicBezTo>
                  <a:cubicBezTo>
                    <a:pt x="1397" y="14478"/>
                    <a:pt x="2159" y="10668"/>
                    <a:pt x="3302" y="7874"/>
                  </a:cubicBezTo>
                  <a:cubicBezTo>
                    <a:pt x="4445" y="5080"/>
                    <a:pt x="5715" y="3175"/>
                    <a:pt x="7366" y="1905"/>
                  </a:cubicBezTo>
                  <a:cubicBezTo>
                    <a:pt x="8890" y="635"/>
                    <a:pt x="10795" y="0"/>
                    <a:pt x="12954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63" name="Shape 227">
              <a:extLst>
                <a:ext uri="{FF2B5EF4-FFF2-40B4-BE49-F238E27FC236}">
                  <a16:creationId xmlns:a16="http://schemas.microsoft.com/office/drawing/2014/main" id="{D82FC237-6737-B540-8797-C8CB42689D5B}"/>
                </a:ext>
              </a:extLst>
            </p:cNvPr>
            <p:cNvSpPr/>
            <p:nvPr/>
          </p:nvSpPr>
          <p:spPr>
            <a:xfrm>
              <a:off x="5783580" y="1608222"/>
              <a:ext cx="195072" cy="437240"/>
            </a:xfrm>
            <a:custGeom>
              <a:avLst/>
              <a:gdLst/>
              <a:ahLst/>
              <a:cxnLst/>
              <a:rect l="0" t="0" r="0" b="0"/>
              <a:pathLst>
                <a:path w="195072" h="437240">
                  <a:moveTo>
                    <a:pt x="195072" y="0"/>
                  </a:moveTo>
                  <a:lnTo>
                    <a:pt x="195072" y="84688"/>
                  </a:lnTo>
                  <a:lnTo>
                    <a:pt x="194945" y="84688"/>
                  </a:lnTo>
                  <a:lnTo>
                    <a:pt x="133604" y="268838"/>
                  </a:lnTo>
                  <a:lnTo>
                    <a:pt x="195072" y="268838"/>
                  </a:lnTo>
                  <a:lnTo>
                    <a:pt x="195072" y="336529"/>
                  </a:lnTo>
                  <a:lnTo>
                    <a:pt x="114173" y="336529"/>
                  </a:lnTo>
                  <a:lnTo>
                    <a:pt x="86741" y="421238"/>
                  </a:lnTo>
                  <a:cubicBezTo>
                    <a:pt x="85852" y="424286"/>
                    <a:pt x="84709" y="426953"/>
                    <a:pt x="83185" y="429112"/>
                  </a:cubicBezTo>
                  <a:cubicBezTo>
                    <a:pt x="81788" y="431144"/>
                    <a:pt x="79502" y="432922"/>
                    <a:pt x="76200" y="434065"/>
                  </a:cubicBezTo>
                  <a:cubicBezTo>
                    <a:pt x="73025" y="435335"/>
                    <a:pt x="68326" y="436097"/>
                    <a:pt x="62484" y="436605"/>
                  </a:cubicBezTo>
                  <a:cubicBezTo>
                    <a:pt x="56515" y="436986"/>
                    <a:pt x="48768" y="437240"/>
                    <a:pt x="39243" y="437240"/>
                  </a:cubicBezTo>
                  <a:cubicBezTo>
                    <a:pt x="28956" y="437240"/>
                    <a:pt x="20955" y="436986"/>
                    <a:pt x="15113" y="436224"/>
                  </a:cubicBezTo>
                  <a:cubicBezTo>
                    <a:pt x="9271" y="435589"/>
                    <a:pt x="5207" y="433938"/>
                    <a:pt x="3048" y="431398"/>
                  </a:cubicBezTo>
                  <a:cubicBezTo>
                    <a:pt x="762" y="428858"/>
                    <a:pt x="0" y="425175"/>
                    <a:pt x="635" y="420476"/>
                  </a:cubicBezTo>
                  <a:cubicBezTo>
                    <a:pt x="1397" y="415777"/>
                    <a:pt x="3048" y="409554"/>
                    <a:pt x="5715" y="401807"/>
                  </a:cubicBezTo>
                  <a:lnTo>
                    <a:pt x="139319" y="17378"/>
                  </a:lnTo>
                  <a:cubicBezTo>
                    <a:pt x="140716" y="13568"/>
                    <a:pt x="142240" y="10520"/>
                    <a:pt x="144018" y="8107"/>
                  </a:cubicBezTo>
                  <a:cubicBezTo>
                    <a:pt x="145796" y="5821"/>
                    <a:pt x="148590" y="4043"/>
                    <a:pt x="152527" y="2773"/>
                  </a:cubicBezTo>
                  <a:cubicBezTo>
                    <a:pt x="156464" y="1503"/>
                    <a:pt x="161925" y="741"/>
                    <a:pt x="168783" y="487"/>
                  </a:cubicBezTo>
                  <a:lnTo>
                    <a:pt x="195072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64" name="Shape 228">
              <a:extLst>
                <a:ext uri="{FF2B5EF4-FFF2-40B4-BE49-F238E27FC236}">
                  <a16:creationId xmlns:a16="http://schemas.microsoft.com/office/drawing/2014/main" id="{E354B125-7313-1A4D-ACF2-1E7165EDDCE7}"/>
                </a:ext>
              </a:extLst>
            </p:cNvPr>
            <p:cNvSpPr/>
            <p:nvPr/>
          </p:nvSpPr>
          <p:spPr>
            <a:xfrm>
              <a:off x="7206615" y="1608836"/>
              <a:ext cx="357251" cy="436626"/>
            </a:xfrm>
            <a:custGeom>
              <a:avLst/>
              <a:gdLst/>
              <a:ahLst/>
              <a:cxnLst/>
              <a:rect l="0" t="0" r="0" b="0"/>
              <a:pathLst>
                <a:path w="357251" h="436626">
                  <a:moveTo>
                    <a:pt x="318770" y="0"/>
                  </a:moveTo>
                  <a:cubicBezTo>
                    <a:pt x="326390" y="0"/>
                    <a:pt x="332740" y="254"/>
                    <a:pt x="337820" y="889"/>
                  </a:cubicBezTo>
                  <a:cubicBezTo>
                    <a:pt x="343027" y="1397"/>
                    <a:pt x="346964" y="2286"/>
                    <a:pt x="349758" y="3683"/>
                  </a:cubicBezTo>
                  <a:cubicBezTo>
                    <a:pt x="352552" y="4953"/>
                    <a:pt x="354457" y="6604"/>
                    <a:pt x="355600" y="8382"/>
                  </a:cubicBezTo>
                  <a:cubicBezTo>
                    <a:pt x="356743" y="10160"/>
                    <a:pt x="357251" y="12192"/>
                    <a:pt x="357251" y="14351"/>
                  </a:cubicBezTo>
                  <a:lnTo>
                    <a:pt x="357251" y="403860"/>
                  </a:lnTo>
                  <a:cubicBezTo>
                    <a:pt x="357251" y="408940"/>
                    <a:pt x="356362" y="413512"/>
                    <a:pt x="354584" y="417576"/>
                  </a:cubicBezTo>
                  <a:cubicBezTo>
                    <a:pt x="352806" y="421640"/>
                    <a:pt x="350393" y="424942"/>
                    <a:pt x="347345" y="427609"/>
                  </a:cubicBezTo>
                  <a:cubicBezTo>
                    <a:pt x="344424" y="430276"/>
                    <a:pt x="340741" y="432308"/>
                    <a:pt x="336677" y="433451"/>
                  </a:cubicBezTo>
                  <a:cubicBezTo>
                    <a:pt x="332486" y="434721"/>
                    <a:pt x="328295" y="435356"/>
                    <a:pt x="324103" y="435356"/>
                  </a:cubicBezTo>
                  <a:lnTo>
                    <a:pt x="286639" y="435356"/>
                  </a:lnTo>
                  <a:cubicBezTo>
                    <a:pt x="278765" y="435356"/>
                    <a:pt x="272034" y="434594"/>
                    <a:pt x="266319" y="432943"/>
                  </a:cubicBezTo>
                  <a:cubicBezTo>
                    <a:pt x="260603" y="431419"/>
                    <a:pt x="255397" y="428625"/>
                    <a:pt x="250571" y="424434"/>
                  </a:cubicBezTo>
                  <a:cubicBezTo>
                    <a:pt x="245745" y="420243"/>
                    <a:pt x="241173" y="414782"/>
                    <a:pt x="236728" y="407670"/>
                  </a:cubicBezTo>
                  <a:cubicBezTo>
                    <a:pt x="232283" y="400685"/>
                    <a:pt x="227203" y="391541"/>
                    <a:pt x="221615" y="380365"/>
                  </a:cubicBezTo>
                  <a:lnTo>
                    <a:pt x="113792" y="177800"/>
                  </a:lnTo>
                  <a:cubicBezTo>
                    <a:pt x="107569" y="165735"/>
                    <a:pt x="101219" y="152781"/>
                    <a:pt x="94742" y="138811"/>
                  </a:cubicBezTo>
                  <a:cubicBezTo>
                    <a:pt x="88265" y="124841"/>
                    <a:pt x="82423" y="111252"/>
                    <a:pt x="77343" y="98171"/>
                  </a:cubicBezTo>
                  <a:lnTo>
                    <a:pt x="76581" y="98171"/>
                  </a:lnTo>
                  <a:cubicBezTo>
                    <a:pt x="77597" y="114173"/>
                    <a:pt x="78232" y="130175"/>
                    <a:pt x="78613" y="146177"/>
                  </a:cubicBezTo>
                  <a:cubicBezTo>
                    <a:pt x="79121" y="162179"/>
                    <a:pt x="79375" y="178562"/>
                    <a:pt x="79375" y="195580"/>
                  </a:cubicBezTo>
                  <a:lnTo>
                    <a:pt x="79375" y="422275"/>
                  </a:lnTo>
                  <a:cubicBezTo>
                    <a:pt x="79375" y="424434"/>
                    <a:pt x="78740" y="426466"/>
                    <a:pt x="77470" y="428244"/>
                  </a:cubicBezTo>
                  <a:cubicBezTo>
                    <a:pt x="76200" y="430022"/>
                    <a:pt x="74168" y="431546"/>
                    <a:pt x="71120" y="432816"/>
                  </a:cubicBezTo>
                  <a:cubicBezTo>
                    <a:pt x="68072" y="434086"/>
                    <a:pt x="64008" y="434975"/>
                    <a:pt x="58928" y="435610"/>
                  </a:cubicBezTo>
                  <a:cubicBezTo>
                    <a:pt x="53721" y="436372"/>
                    <a:pt x="47117" y="436626"/>
                    <a:pt x="39116" y="436626"/>
                  </a:cubicBezTo>
                  <a:cubicBezTo>
                    <a:pt x="31369" y="436626"/>
                    <a:pt x="24892" y="436372"/>
                    <a:pt x="19685" y="435610"/>
                  </a:cubicBezTo>
                  <a:cubicBezTo>
                    <a:pt x="14605" y="434975"/>
                    <a:pt x="10541" y="434086"/>
                    <a:pt x="7620" y="432816"/>
                  </a:cubicBezTo>
                  <a:cubicBezTo>
                    <a:pt x="4699" y="431546"/>
                    <a:pt x="2794" y="430022"/>
                    <a:pt x="1651" y="428244"/>
                  </a:cubicBezTo>
                  <a:cubicBezTo>
                    <a:pt x="508" y="426466"/>
                    <a:pt x="0" y="424434"/>
                    <a:pt x="0" y="422275"/>
                  </a:cubicBezTo>
                  <a:lnTo>
                    <a:pt x="0" y="32766"/>
                  </a:lnTo>
                  <a:cubicBezTo>
                    <a:pt x="0" y="22352"/>
                    <a:pt x="3048" y="14478"/>
                    <a:pt x="9144" y="9144"/>
                  </a:cubicBezTo>
                  <a:cubicBezTo>
                    <a:pt x="15367" y="3937"/>
                    <a:pt x="22860" y="1270"/>
                    <a:pt x="31750" y="1270"/>
                  </a:cubicBezTo>
                  <a:lnTo>
                    <a:pt x="78994" y="1270"/>
                  </a:lnTo>
                  <a:cubicBezTo>
                    <a:pt x="87503" y="1270"/>
                    <a:pt x="94615" y="2032"/>
                    <a:pt x="100457" y="3556"/>
                  </a:cubicBezTo>
                  <a:cubicBezTo>
                    <a:pt x="106172" y="4953"/>
                    <a:pt x="111378" y="7366"/>
                    <a:pt x="115951" y="10668"/>
                  </a:cubicBezTo>
                  <a:cubicBezTo>
                    <a:pt x="120523" y="14097"/>
                    <a:pt x="124841" y="18669"/>
                    <a:pt x="128905" y="24638"/>
                  </a:cubicBezTo>
                  <a:cubicBezTo>
                    <a:pt x="132842" y="30480"/>
                    <a:pt x="137033" y="37846"/>
                    <a:pt x="141224" y="46482"/>
                  </a:cubicBezTo>
                  <a:lnTo>
                    <a:pt x="225678" y="204978"/>
                  </a:lnTo>
                  <a:cubicBezTo>
                    <a:pt x="230505" y="214503"/>
                    <a:pt x="235458" y="223901"/>
                    <a:pt x="240284" y="233172"/>
                  </a:cubicBezTo>
                  <a:cubicBezTo>
                    <a:pt x="244983" y="242443"/>
                    <a:pt x="249682" y="251714"/>
                    <a:pt x="254127" y="260985"/>
                  </a:cubicBezTo>
                  <a:cubicBezTo>
                    <a:pt x="258572" y="270256"/>
                    <a:pt x="262890" y="279400"/>
                    <a:pt x="267208" y="288290"/>
                  </a:cubicBezTo>
                  <a:cubicBezTo>
                    <a:pt x="271399" y="297180"/>
                    <a:pt x="275590" y="306197"/>
                    <a:pt x="279527" y="315087"/>
                  </a:cubicBezTo>
                  <a:lnTo>
                    <a:pt x="279908" y="315087"/>
                  </a:lnTo>
                  <a:cubicBezTo>
                    <a:pt x="279273" y="299466"/>
                    <a:pt x="278765" y="283210"/>
                    <a:pt x="278384" y="266192"/>
                  </a:cubicBezTo>
                  <a:cubicBezTo>
                    <a:pt x="278003" y="249301"/>
                    <a:pt x="277876" y="233045"/>
                    <a:pt x="277876" y="217678"/>
                  </a:cubicBezTo>
                  <a:lnTo>
                    <a:pt x="277876" y="14351"/>
                  </a:lnTo>
                  <a:cubicBezTo>
                    <a:pt x="277876" y="12192"/>
                    <a:pt x="278511" y="10160"/>
                    <a:pt x="279908" y="8382"/>
                  </a:cubicBezTo>
                  <a:cubicBezTo>
                    <a:pt x="281305" y="6604"/>
                    <a:pt x="283464" y="4953"/>
                    <a:pt x="286639" y="3683"/>
                  </a:cubicBezTo>
                  <a:cubicBezTo>
                    <a:pt x="289687" y="2286"/>
                    <a:pt x="293878" y="1397"/>
                    <a:pt x="298958" y="889"/>
                  </a:cubicBezTo>
                  <a:cubicBezTo>
                    <a:pt x="304165" y="254"/>
                    <a:pt x="310769" y="0"/>
                    <a:pt x="318770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65" name="Shape 229">
              <a:extLst>
                <a:ext uri="{FF2B5EF4-FFF2-40B4-BE49-F238E27FC236}">
                  <a16:creationId xmlns:a16="http://schemas.microsoft.com/office/drawing/2014/main" id="{CFA0B2D1-9CD2-C341-B834-DEB1F507137D}"/>
                </a:ext>
              </a:extLst>
            </p:cNvPr>
            <p:cNvSpPr/>
            <p:nvPr/>
          </p:nvSpPr>
          <p:spPr>
            <a:xfrm>
              <a:off x="7023735" y="1608201"/>
              <a:ext cx="88392" cy="437261"/>
            </a:xfrm>
            <a:custGeom>
              <a:avLst/>
              <a:gdLst/>
              <a:ahLst/>
              <a:cxnLst/>
              <a:rect l="0" t="0" r="0" b="0"/>
              <a:pathLst>
                <a:path w="88392" h="437261">
                  <a:moveTo>
                    <a:pt x="44197" y="0"/>
                  </a:moveTo>
                  <a:cubicBezTo>
                    <a:pt x="52832" y="0"/>
                    <a:pt x="60072" y="254"/>
                    <a:pt x="65532" y="1016"/>
                  </a:cubicBezTo>
                  <a:cubicBezTo>
                    <a:pt x="71120" y="1651"/>
                    <a:pt x="75692" y="2540"/>
                    <a:pt x="78994" y="3683"/>
                  </a:cubicBezTo>
                  <a:cubicBezTo>
                    <a:pt x="82297" y="4699"/>
                    <a:pt x="84709" y="6223"/>
                    <a:pt x="86234" y="8001"/>
                  </a:cubicBezTo>
                  <a:cubicBezTo>
                    <a:pt x="87630" y="9779"/>
                    <a:pt x="88392" y="11811"/>
                    <a:pt x="88392" y="13970"/>
                  </a:cubicBezTo>
                  <a:lnTo>
                    <a:pt x="88392" y="423164"/>
                  </a:lnTo>
                  <a:cubicBezTo>
                    <a:pt x="88392" y="425450"/>
                    <a:pt x="87630" y="427482"/>
                    <a:pt x="86234" y="429260"/>
                  </a:cubicBezTo>
                  <a:cubicBezTo>
                    <a:pt x="84709" y="431038"/>
                    <a:pt x="82297" y="432435"/>
                    <a:pt x="78994" y="433578"/>
                  </a:cubicBezTo>
                  <a:cubicBezTo>
                    <a:pt x="75692" y="434721"/>
                    <a:pt x="71120" y="435610"/>
                    <a:pt x="65532" y="436245"/>
                  </a:cubicBezTo>
                  <a:cubicBezTo>
                    <a:pt x="60072" y="437007"/>
                    <a:pt x="52832" y="437261"/>
                    <a:pt x="44197" y="437261"/>
                  </a:cubicBezTo>
                  <a:cubicBezTo>
                    <a:pt x="35687" y="437261"/>
                    <a:pt x="28575" y="437007"/>
                    <a:pt x="22860" y="436245"/>
                  </a:cubicBezTo>
                  <a:cubicBezTo>
                    <a:pt x="17145" y="435610"/>
                    <a:pt x="12700" y="434721"/>
                    <a:pt x="9272" y="433578"/>
                  </a:cubicBezTo>
                  <a:cubicBezTo>
                    <a:pt x="5969" y="432435"/>
                    <a:pt x="3556" y="431038"/>
                    <a:pt x="2159" y="429260"/>
                  </a:cubicBezTo>
                  <a:cubicBezTo>
                    <a:pt x="635" y="427482"/>
                    <a:pt x="0" y="425450"/>
                    <a:pt x="0" y="423164"/>
                  </a:cubicBezTo>
                  <a:lnTo>
                    <a:pt x="0" y="13970"/>
                  </a:lnTo>
                  <a:cubicBezTo>
                    <a:pt x="0" y="11811"/>
                    <a:pt x="635" y="9779"/>
                    <a:pt x="2159" y="8001"/>
                  </a:cubicBezTo>
                  <a:cubicBezTo>
                    <a:pt x="3556" y="6223"/>
                    <a:pt x="6097" y="4699"/>
                    <a:pt x="9525" y="3683"/>
                  </a:cubicBezTo>
                  <a:cubicBezTo>
                    <a:pt x="12954" y="2540"/>
                    <a:pt x="17526" y="1651"/>
                    <a:pt x="23114" y="1016"/>
                  </a:cubicBezTo>
                  <a:cubicBezTo>
                    <a:pt x="28702" y="254"/>
                    <a:pt x="35687" y="0"/>
                    <a:pt x="44197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66" name="Shape 230">
              <a:extLst>
                <a:ext uri="{FF2B5EF4-FFF2-40B4-BE49-F238E27FC236}">
                  <a16:creationId xmlns:a16="http://schemas.microsoft.com/office/drawing/2014/main" id="{21F4846B-0459-CC4F-BE65-C113152AF247}"/>
                </a:ext>
              </a:extLst>
            </p:cNvPr>
            <p:cNvSpPr/>
            <p:nvPr/>
          </p:nvSpPr>
          <p:spPr>
            <a:xfrm>
              <a:off x="6590919" y="1608201"/>
              <a:ext cx="338201" cy="437261"/>
            </a:xfrm>
            <a:custGeom>
              <a:avLst/>
              <a:gdLst/>
              <a:ahLst/>
              <a:cxnLst/>
              <a:rect l="0" t="0" r="0" b="0"/>
              <a:pathLst>
                <a:path w="338201" h="437261">
                  <a:moveTo>
                    <a:pt x="44197" y="0"/>
                  </a:moveTo>
                  <a:cubicBezTo>
                    <a:pt x="52832" y="0"/>
                    <a:pt x="60072" y="254"/>
                    <a:pt x="65532" y="1016"/>
                  </a:cubicBezTo>
                  <a:cubicBezTo>
                    <a:pt x="71120" y="1651"/>
                    <a:pt x="75692" y="2540"/>
                    <a:pt x="78994" y="3683"/>
                  </a:cubicBezTo>
                  <a:cubicBezTo>
                    <a:pt x="82297" y="4699"/>
                    <a:pt x="84710" y="6223"/>
                    <a:pt x="85979" y="8001"/>
                  </a:cubicBezTo>
                  <a:cubicBezTo>
                    <a:pt x="87376" y="9779"/>
                    <a:pt x="88012" y="11811"/>
                    <a:pt x="88012" y="13970"/>
                  </a:cubicBezTo>
                  <a:lnTo>
                    <a:pt x="88012" y="173101"/>
                  </a:lnTo>
                  <a:lnTo>
                    <a:pt x="250063" y="173101"/>
                  </a:lnTo>
                  <a:lnTo>
                    <a:pt x="250063" y="13970"/>
                  </a:lnTo>
                  <a:cubicBezTo>
                    <a:pt x="250063" y="11811"/>
                    <a:pt x="250825" y="9779"/>
                    <a:pt x="252223" y="8001"/>
                  </a:cubicBezTo>
                  <a:cubicBezTo>
                    <a:pt x="253747" y="6223"/>
                    <a:pt x="256032" y="4699"/>
                    <a:pt x="259335" y="3683"/>
                  </a:cubicBezTo>
                  <a:cubicBezTo>
                    <a:pt x="262510" y="2540"/>
                    <a:pt x="266954" y="1651"/>
                    <a:pt x="272669" y="1016"/>
                  </a:cubicBezTo>
                  <a:cubicBezTo>
                    <a:pt x="278385" y="254"/>
                    <a:pt x="285624" y="0"/>
                    <a:pt x="294260" y="0"/>
                  </a:cubicBezTo>
                  <a:cubicBezTo>
                    <a:pt x="302768" y="0"/>
                    <a:pt x="309880" y="254"/>
                    <a:pt x="315341" y="1016"/>
                  </a:cubicBezTo>
                  <a:cubicBezTo>
                    <a:pt x="320929" y="1651"/>
                    <a:pt x="325501" y="2540"/>
                    <a:pt x="328803" y="3683"/>
                  </a:cubicBezTo>
                  <a:cubicBezTo>
                    <a:pt x="332105" y="4699"/>
                    <a:pt x="334518" y="6223"/>
                    <a:pt x="336042" y="8001"/>
                  </a:cubicBezTo>
                  <a:cubicBezTo>
                    <a:pt x="337439" y="9779"/>
                    <a:pt x="338201" y="11811"/>
                    <a:pt x="338201" y="13970"/>
                  </a:cubicBezTo>
                  <a:lnTo>
                    <a:pt x="338201" y="423164"/>
                  </a:lnTo>
                  <a:cubicBezTo>
                    <a:pt x="338201" y="425450"/>
                    <a:pt x="337439" y="427482"/>
                    <a:pt x="336042" y="429260"/>
                  </a:cubicBezTo>
                  <a:cubicBezTo>
                    <a:pt x="334518" y="431038"/>
                    <a:pt x="332105" y="432435"/>
                    <a:pt x="328803" y="433578"/>
                  </a:cubicBezTo>
                  <a:cubicBezTo>
                    <a:pt x="325501" y="434721"/>
                    <a:pt x="320929" y="435610"/>
                    <a:pt x="315341" y="436245"/>
                  </a:cubicBezTo>
                  <a:cubicBezTo>
                    <a:pt x="309880" y="437007"/>
                    <a:pt x="302768" y="437261"/>
                    <a:pt x="294260" y="437261"/>
                  </a:cubicBezTo>
                  <a:cubicBezTo>
                    <a:pt x="285624" y="437261"/>
                    <a:pt x="278385" y="437007"/>
                    <a:pt x="272669" y="436245"/>
                  </a:cubicBezTo>
                  <a:cubicBezTo>
                    <a:pt x="266954" y="435610"/>
                    <a:pt x="262510" y="434721"/>
                    <a:pt x="259335" y="433578"/>
                  </a:cubicBezTo>
                  <a:cubicBezTo>
                    <a:pt x="256032" y="432435"/>
                    <a:pt x="253747" y="431038"/>
                    <a:pt x="252223" y="429260"/>
                  </a:cubicBezTo>
                  <a:cubicBezTo>
                    <a:pt x="250825" y="427482"/>
                    <a:pt x="250063" y="425450"/>
                    <a:pt x="250063" y="423164"/>
                  </a:cubicBezTo>
                  <a:lnTo>
                    <a:pt x="250063" y="248031"/>
                  </a:lnTo>
                  <a:lnTo>
                    <a:pt x="88012" y="248031"/>
                  </a:lnTo>
                  <a:lnTo>
                    <a:pt x="88012" y="423164"/>
                  </a:lnTo>
                  <a:cubicBezTo>
                    <a:pt x="88012" y="425450"/>
                    <a:pt x="87376" y="427482"/>
                    <a:pt x="85979" y="429260"/>
                  </a:cubicBezTo>
                  <a:cubicBezTo>
                    <a:pt x="84710" y="431038"/>
                    <a:pt x="82297" y="432435"/>
                    <a:pt x="78994" y="433578"/>
                  </a:cubicBezTo>
                  <a:cubicBezTo>
                    <a:pt x="75692" y="434721"/>
                    <a:pt x="71120" y="435610"/>
                    <a:pt x="65532" y="436245"/>
                  </a:cubicBezTo>
                  <a:cubicBezTo>
                    <a:pt x="60072" y="437007"/>
                    <a:pt x="52832" y="437261"/>
                    <a:pt x="44197" y="437261"/>
                  </a:cubicBezTo>
                  <a:cubicBezTo>
                    <a:pt x="35688" y="437261"/>
                    <a:pt x="28575" y="437007"/>
                    <a:pt x="22861" y="436245"/>
                  </a:cubicBezTo>
                  <a:cubicBezTo>
                    <a:pt x="17145" y="435610"/>
                    <a:pt x="12700" y="434721"/>
                    <a:pt x="9272" y="433578"/>
                  </a:cubicBezTo>
                  <a:cubicBezTo>
                    <a:pt x="5969" y="432435"/>
                    <a:pt x="3556" y="431038"/>
                    <a:pt x="2160" y="429260"/>
                  </a:cubicBezTo>
                  <a:cubicBezTo>
                    <a:pt x="636" y="427482"/>
                    <a:pt x="0" y="425450"/>
                    <a:pt x="0" y="423164"/>
                  </a:cubicBezTo>
                  <a:lnTo>
                    <a:pt x="0" y="13970"/>
                  </a:lnTo>
                  <a:cubicBezTo>
                    <a:pt x="0" y="11811"/>
                    <a:pt x="636" y="9779"/>
                    <a:pt x="2160" y="8001"/>
                  </a:cubicBezTo>
                  <a:cubicBezTo>
                    <a:pt x="3556" y="6223"/>
                    <a:pt x="5969" y="4699"/>
                    <a:pt x="9272" y="3683"/>
                  </a:cubicBezTo>
                  <a:cubicBezTo>
                    <a:pt x="12700" y="2540"/>
                    <a:pt x="17145" y="1651"/>
                    <a:pt x="22861" y="1016"/>
                  </a:cubicBezTo>
                  <a:cubicBezTo>
                    <a:pt x="28575" y="254"/>
                    <a:pt x="35688" y="0"/>
                    <a:pt x="44197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67" name="Shape 231">
              <a:extLst>
                <a:ext uri="{FF2B5EF4-FFF2-40B4-BE49-F238E27FC236}">
                  <a16:creationId xmlns:a16="http://schemas.microsoft.com/office/drawing/2014/main" id="{D79E0F98-1556-1D4B-B226-9BABBCC874FB}"/>
                </a:ext>
              </a:extLst>
            </p:cNvPr>
            <p:cNvSpPr/>
            <p:nvPr/>
          </p:nvSpPr>
          <p:spPr>
            <a:xfrm>
              <a:off x="5978652" y="1608201"/>
              <a:ext cx="204724" cy="437261"/>
            </a:xfrm>
            <a:custGeom>
              <a:avLst/>
              <a:gdLst/>
              <a:ahLst/>
              <a:cxnLst/>
              <a:rect l="0" t="0" r="0" b="0"/>
              <a:pathLst>
                <a:path w="204724" h="437261">
                  <a:moveTo>
                    <a:pt x="1143" y="0"/>
                  </a:moveTo>
                  <a:cubicBezTo>
                    <a:pt x="14351" y="0"/>
                    <a:pt x="24892" y="127"/>
                    <a:pt x="32639" y="508"/>
                  </a:cubicBezTo>
                  <a:cubicBezTo>
                    <a:pt x="40513" y="762"/>
                    <a:pt x="46609" y="1524"/>
                    <a:pt x="50927" y="2794"/>
                  </a:cubicBezTo>
                  <a:cubicBezTo>
                    <a:pt x="55245" y="4064"/>
                    <a:pt x="58420" y="5842"/>
                    <a:pt x="60325" y="8382"/>
                  </a:cubicBezTo>
                  <a:cubicBezTo>
                    <a:pt x="62230" y="10795"/>
                    <a:pt x="63754" y="14097"/>
                    <a:pt x="65151" y="18415"/>
                  </a:cubicBezTo>
                  <a:lnTo>
                    <a:pt x="199136" y="402463"/>
                  </a:lnTo>
                  <a:cubicBezTo>
                    <a:pt x="201803" y="410464"/>
                    <a:pt x="203454" y="416814"/>
                    <a:pt x="204089" y="421513"/>
                  </a:cubicBezTo>
                  <a:cubicBezTo>
                    <a:pt x="204724" y="426212"/>
                    <a:pt x="203835" y="429768"/>
                    <a:pt x="201422" y="432054"/>
                  </a:cubicBezTo>
                  <a:cubicBezTo>
                    <a:pt x="199009" y="434467"/>
                    <a:pt x="194564" y="435864"/>
                    <a:pt x="188341" y="436499"/>
                  </a:cubicBezTo>
                  <a:cubicBezTo>
                    <a:pt x="182118" y="437007"/>
                    <a:pt x="173482" y="437261"/>
                    <a:pt x="162560" y="437261"/>
                  </a:cubicBezTo>
                  <a:cubicBezTo>
                    <a:pt x="151257" y="437261"/>
                    <a:pt x="142367" y="437134"/>
                    <a:pt x="136017" y="436753"/>
                  </a:cubicBezTo>
                  <a:cubicBezTo>
                    <a:pt x="129540" y="436499"/>
                    <a:pt x="124714" y="435737"/>
                    <a:pt x="121412" y="434721"/>
                  </a:cubicBezTo>
                  <a:cubicBezTo>
                    <a:pt x="117983" y="433832"/>
                    <a:pt x="115697" y="432435"/>
                    <a:pt x="114300" y="430530"/>
                  </a:cubicBezTo>
                  <a:cubicBezTo>
                    <a:pt x="113030" y="428752"/>
                    <a:pt x="111887" y="426466"/>
                    <a:pt x="110998" y="423545"/>
                  </a:cubicBezTo>
                  <a:lnTo>
                    <a:pt x="81915" y="336550"/>
                  </a:lnTo>
                  <a:lnTo>
                    <a:pt x="0" y="336550"/>
                  </a:lnTo>
                  <a:lnTo>
                    <a:pt x="0" y="268859"/>
                  </a:lnTo>
                  <a:lnTo>
                    <a:pt x="61468" y="268859"/>
                  </a:lnTo>
                  <a:lnTo>
                    <a:pt x="127" y="84709"/>
                  </a:lnTo>
                  <a:lnTo>
                    <a:pt x="0" y="84709"/>
                  </a:lnTo>
                  <a:lnTo>
                    <a:pt x="0" y="21"/>
                  </a:lnTo>
                  <a:lnTo>
                    <a:pt x="1143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68" name="Shape 232">
              <a:extLst>
                <a:ext uri="{FF2B5EF4-FFF2-40B4-BE49-F238E27FC236}">
                  <a16:creationId xmlns:a16="http://schemas.microsoft.com/office/drawing/2014/main" id="{C2964230-F897-9740-BC12-4DF1AC5F2E5A}"/>
                </a:ext>
              </a:extLst>
            </p:cNvPr>
            <p:cNvSpPr/>
            <p:nvPr/>
          </p:nvSpPr>
          <p:spPr>
            <a:xfrm>
              <a:off x="6207379" y="1603121"/>
              <a:ext cx="320548" cy="447421"/>
            </a:xfrm>
            <a:custGeom>
              <a:avLst/>
              <a:gdLst/>
              <a:ahLst/>
              <a:cxnLst/>
              <a:rect l="0" t="0" r="0" b="0"/>
              <a:pathLst>
                <a:path w="320548" h="447421">
                  <a:moveTo>
                    <a:pt x="200914" y="0"/>
                  </a:moveTo>
                  <a:cubicBezTo>
                    <a:pt x="212979" y="0"/>
                    <a:pt x="224663" y="1016"/>
                    <a:pt x="235712" y="3048"/>
                  </a:cubicBezTo>
                  <a:cubicBezTo>
                    <a:pt x="246888" y="5080"/>
                    <a:pt x="257302" y="7620"/>
                    <a:pt x="266700" y="10922"/>
                  </a:cubicBezTo>
                  <a:cubicBezTo>
                    <a:pt x="276225" y="14097"/>
                    <a:pt x="284734" y="17907"/>
                    <a:pt x="292354" y="22098"/>
                  </a:cubicBezTo>
                  <a:cubicBezTo>
                    <a:pt x="299974" y="26416"/>
                    <a:pt x="305308" y="29972"/>
                    <a:pt x="308229" y="33020"/>
                  </a:cubicBezTo>
                  <a:cubicBezTo>
                    <a:pt x="311278" y="36068"/>
                    <a:pt x="313309" y="38481"/>
                    <a:pt x="314453" y="40513"/>
                  </a:cubicBezTo>
                  <a:cubicBezTo>
                    <a:pt x="315595" y="42545"/>
                    <a:pt x="316484" y="45085"/>
                    <a:pt x="317119" y="48260"/>
                  </a:cubicBezTo>
                  <a:cubicBezTo>
                    <a:pt x="317754" y="51308"/>
                    <a:pt x="318262" y="54991"/>
                    <a:pt x="318643" y="59309"/>
                  </a:cubicBezTo>
                  <a:cubicBezTo>
                    <a:pt x="319024" y="63500"/>
                    <a:pt x="319151" y="68834"/>
                    <a:pt x="319151" y="75057"/>
                  </a:cubicBezTo>
                  <a:cubicBezTo>
                    <a:pt x="319151" y="81661"/>
                    <a:pt x="318897" y="87376"/>
                    <a:pt x="318516" y="92075"/>
                  </a:cubicBezTo>
                  <a:cubicBezTo>
                    <a:pt x="318008" y="96774"/>
                    <a:pt x="317246" y="100584"/>
                    <a:pt x="316103" y="103505"/>
                  </a:cubicBezTo>
                  <a:cubicBezTo>
                    <a:pt x="314960" y="106426"/>
                    <a:pt x="313690" y="108458"/>
                    <a:pt x="312166" y="109855"/>
                  </a:cubicBezTo>
                  <a:cubicBezTo>
                    <a:pt x="310515" y="111252"/>
                    <a:pt x="308737" y="111887"/>
                    <a:pt x="306705" y="111887"/>
                  </a:cubicBezTo>
                  <a:cubicBezTo>
                    <a:pt x="303403" y="111887"/>
                    <a:pt x="299212" y="109855"/>
                    <a:pt x="294005" y="106045"/>
                  </a:cubicBezTo>
                  <a:cubicBezTo>
                    <a:pt x="288925" y="102108"/>
                    <a:pt x="282321" y="97790"/>
                    <a:pt x="274066" y="92964"/>
                  </a:cubicBezTo>
                  <a:cubicBezTo>
                    <a:pt x="265938" y="88138"/>
                    <a:pt x="256286" y="83820"/>
                    <a:pt x="244983" y="79883"/>
                  </a:cubicBezTo>
                  <a:cubicBezTo>
                    <a:pt x="233680" y="75946"/>
                    <a:pt x="220218" y="74041"/>
                    <a:pt x="204597" y="74041"/>
                  </a:cubicBezTo>
                  <a:cubicBezTo>
                    <a:pt x="187452" y="74041"/>
                    <a:pt x="172085" y="77597"/>
                    <a:pt x="158623" y="84582"/>
                  </a:cubicBezTo>
                  <a:cubicBezTo>
                    <a:pt x="145034" y="91567"/>
                    <a:pt x="133604" y="101600"/>
                    <a:pt x="124079" y="114681"/>
                  </a:cubicBezTo>
                  <a:cubicBezTo>
                    <a:pt x="114554" y="127762"/>
                    <a:pt x="107442" y="143510"/>
                    <a:pt x="102489" y="162052"/>
                  </a:cubicBezTo>
                  <a:cubicBezTo>
                    <a:pt x="97536" y="180594"/>
                    <a:pt x="95123" y="201549"/>
                    <a:pt x="95123" y="224663"/>
                  </a:cubicBezTo>
                  <a:cubicBezTo>
                    <a:pt x="95123" y="250190"/>
                    <a:pt x="97790" y="272161"/>
                    <a:pt x="102997" y="290830"/>
                  </a:cubicBezTo>
                  <a:cubicBezTo>
                    <a:pt x="108204" y="309499"/>
                    <a:pt x="115697" y="324866"/>
                    <a:pt x="125476" y="336931"/>
                  </a:cubicBezTo>
                  <a:cubicBezTo>
                    <a:pt x="135128" y="348996"/>
                    <a:pt x="146812" y="357886"/>
                    <a:pt x="160528" y="363855"/>
                  </a:cubicBezTo>
                  <a:cubicBezTo>
                    <a:pt x="174371" y="369697"/>
                    <a:pt x="189738" y="372745"/>
                    <a:pt x="207010" y="372745"/>
                  </a:cubicBezTo>
                  <a:cubicBezTo>
                    <a:pt x="222631" y="372745"/>
                    <a:pt x="236093" y="370840"/>
                    <a:pt x="247523" y="367157"/>
                  </a:cubicBezTo>
                  <a:cubicBezTo>
                    <a:pt x="258826" y="363474"/>
                    <a:pt x="268605" y="359410"/>
                    <a:pt x="276733" y="354965"/>
                  </a:cubicBezTo>
                  <a:cubicBezTo>
                    <a:pt x="284988" y="350520"/>
                    <a:pt x="291592" y="346456"/>
                    <a:pt x="296926" y="342900"/>
                  </a:cubicBezTo>
                  <a:cubicBezTo>
                    <a:pt x="302133" y="339344"/>
                    <a:pt x="306197" y="337566"/>
                    <a:pt x="309118" y="337566"/>
                  </a:cubicBezTo>
                  <a:cubicBezTo>
                    <a:pt x="311278" y="337566"/>
                    <a:pt x="313182" y="337947"/>
                    <a:pt x="314453" y="338836"/>
                  </a:cubicBezTo>
                  <a:cubicBezTo>
                    <a:pt x="315849" y="339852"/>
                    <a:pt x="316865" y="341630"/>
                    <a:pt x="317754" y="344297"/>
                  </a:cubicBezTo>
                  <a:cubicBezTo>
                    <a:pt x="318643" y="346964"/>
                    <a:pt x="319405" y="350647"/>
                    <a:pt x="319786" y="355473"/>
                  </a:cubicBezTo>
                  <a:cubicBezTo>
                    <a:pt x="320294" y="360299"/>
                    <a:pt x="320548" y="366649"/>
                    <a:pt x="320548" y="374777"/>
                  </a:cubicBezTo>
                  <a:cubicBezTo>
                    <a:pt x="320548" y="380365"/>
                    <a:pt x="320294" y="385064"/>
                    <a:pt x="320040" y="389001"/>
                  </a:cubicBezTo>
                  <a:cubicBezTo>
                    <a:pt x="319659" y="392811"/>
                    <a:pt x="319151" y="396240"/>
                    <a:pt x="318516" y="399034"/>
                  </a:cubicBezTo>
                  <a:cubicBezTo>
                    <a:pt x="317754" y="401828"/>
                    <a:pt x="316865" y="404241"/>
                    <a:pt x="315849" y="406146"/>
                  </a:cubicBezTo>
                  <a:cubicBezTo>
                    <a:pt x="314706" y="408178"/>
                    <a:pt x="312928" y="410464"/>
                    <a:pt x="310388" y="413131"/>
                  </a:cubicBezTo>
                  <a:cubicBezTo>
                    <a:pt x="307975" y="415671"/>
                    <a:pt x="303276" y="418973"/>
                    <a:pt x="296164" y="422910"/>
                  </a:cubicBezTo>
                  <a:cubicBezTo>
                    <a:pt x="289179" y="426974"/>
                    <a:pt x="280543" y="430784"/>
                    <a:pt x="270383" y="434467"/>
                  </a:cubicBezTo>
                  <a:cubicBezTo>
                    <a:pt x="260223" y="438150"/>
                    <a:pt x="248666" y="441198"/>
                    <a:pt x="235585" y="443738"/>
                  </a:cubicBezTo>
                  <a:cubicBezTo>
                    <a:pt x="222504" y="446151"/>
                    <a:pt x="208407" y="447421"/>
                    <a:pt x="193294" y="447421"/>
                  </a:cubicBezTo>
                  <a:cubicBezTo>
                    <a:pt x="163576" y="447421"/>
                    <a:pt x="136779" y="442849"/>
                    <a:pt x="112903" y="433705"/>
                  </a:cubicBezTo>
                  <a:cubicBezTo>
                    <a:pt x="89027" y="424561"/>
                    <a:pt x="68707" y="410845"/>
                    <a:pt x="51943" y="392684"/>
                  </a:cubicBezTo>
                  <a:cubicBezTo>
                    <a:pt x="35179" y="374396"/>
                    <a:pt x="22352" y="351790"/>
                    <a:pt x="13462" y="324485"/>
                  </a:cubicBezTo>
                  <a:cubicBezTo>
                    <a:pt x="4445" y="297307"/>
                    <a:pt x="0" y="265557"/>
                    <a:pt x="0" y="229362"/>
                  </a:cubicBezTo>
                  <a:cubicBezTo>
                    <a:pt x="0" y="192532"/>
                    <a:pt x="4953" y="159893"/>
                    <a:pt x="14732" y="131318"/>
                  </a:cubicBezTo>
                  <a:cubicBezTo>
                    <a:pt x="24638" y="102743"/>
                    <a:pt x="38354" y="78740"/>
                    <a:pt x="56007" y="59309"/>
                  </a:cubicBezTo>
                  <a:cubicBezTo>
                    <a:pt x="73533" y="39878"/>
                    <a:pt x="94742" y="25146"/>
                    <a:pt x="119380" y="15113"/>
                  </a:cubicBezTo>
                  <a:cubicBezTo>
                    <a:pt x="144018" y="5080"/>
                    <a:pt x="171196" y="0"/>
                    <a:pt x="200914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69" name="Shape 233">
              <a:extLst>
                <a:ext uri="{FF2B5EF4-FFF2-40B4-BE49-F238E27FC236}">
                  <a16:creationId xmlns:a16="http://schemas.microsoft.com/office/drawing/2014/main" id="{6A736555-2F21-8249-A9C6-C4E2FB08980D}"/>
                </a:ext>
              </a:extLst>
            </p:cNvPr>
            <p:cNvSpPr/>
            <p:nvPr/>
          </p:nvSpPr>
          <p:spPr>
            <a:xfrm>
              <a:off x="7634859" y="1602740"/>
              <a:ext cx="370460" cy="448056"/>
            </a:xfrm>
            <a:custGeom>
              <a:avLst/>
              <a:gdLst/>
              <a:ahLst/>
              <a:cxnLst/>
              <a:rect l="0" t="0" r="0" b="0"/>
              <a:pathLst>
                <a:path w="370460" h="448056">
                  <a:moveTo>
                    <a:pt x="225806" y="0"/>
                  </a:moveTo>
                  <a:cubicBezTo>
                    <a:pt x="244475" y="0"/>
                    <a:pt x="261620" y="1397"/>
                    <a:pt x="276987" y="3937"/>
                  </a:cubicBezTo>
                  <a:cubicBezTo>
                    <a:pt x="292354" y="6477"/>
                    <a:pt x="305816" y="9652"/>
                    <a:pt x="317373" y="13335"/>
                  </a:cubicBezTo>
                  <a:cubicBezTo>
                    <a:pt x="328803" y="17018"/>
                    <a:pt x="338328" y="20955"/>
                    <a:pt x="345948" y="25146"/>
                  </a:cubicBezTo>
                  <a:cubicBezTo>
                    <a:pt x="353568" y="29464"/>
                    <a:pt x="358902" y="33147"/>
                    <a:pt x="361823" y="36195"/>
                  </a:cubicBezTo>
                  <a:cubicBezTo>
                    <a:pt x="364872" y="39370"/>
                    <a:pt x="367030" y="43815"/>
                    <a:pt x="368427" y="49403"/>
                  </a:cubicBezTo>
                  <a:cubicBezTo>
                    <a:pt x="369698" y="55118"/>
                    <a:pt x="370460" y="63627"/>
                    <a:pt x="370460" y="74676"/>
                  </a:cubicBezTo>
                  <a:cubicBezTo>
                    <a:pt x="370460" y="81153"/>
                    <a:pt x="370078" y="86741"/>
                    <a:pt x="369570" y="91440"/>
                  </a:cubicBezTo>
                  <a:cubicBezTo>
                    <a:pt x="369062" y="96139"/>
                    <a:pt x="368173" y="99949"/>
                    <a:pt x="367285" y="102743"/>
                  </a:cubicBezTo>
                  <a:cubicBezTo>
                    <a:pt x="366268" y="105537"/>
                    <a:pt x="364998" y="107442"/>
                    <a:pt x="363601" y="108585"/>
                  </a:cubicBezTo>
                  <a:cubicBezTo>
                    <a:pt x="362077" y="109728"/>
                    <a:pt x="360299" y="110236"/>
                    <a:pt x="358394" y="110236"/>
                  </a:cubicBezTo>
                  <a:cubicBezTo>
                    <a:pt x="355473" y="110236"/>
                    <a:pt x="350774" y="108204"/>
                    <a:pt x="344298" y="104267"/>
                  </a:cubicBezTo>
                  <a:cubicBezTo>
                    <a:pt x="337820" y="100203"/>
                    <a:pt x="329185" y="95885"/>
                    <a:pt x="318516" y="91186"/>
                  </a:cubicBezTo>
                  <a:cubicBezTo>
                    <a:pt x="307848" y="86487"/>
                    <a:pt x="295022" y="82042"/>
                    <a:pt x="280162" y="78105"/>
                  </a:cubicBezTo>
                  <a:cubicBezTo>
                    <a:pt x="265303" y="74041"/>
                    <a:pt x="248031" y="72009"/>
                    <a:pt x="228473" y="72009"/>
                  </a:cubicBezTo>
                  <a:cubicBezTo>
                    <a:pt x="207391" y="72009"/>
                    <a:pt x="188468" y="75692"/>
                    <a:pt x="171450" y="82931"/>
                  </a:cubicBezTo>
                  <a:cubicBezTo>
                    <a:pt x="154560" y="90170"/>
                    <a:pt x="140081" y="100457"/>
                    <a:pt x="128016" y="113792"/>
                  </a:cubicBezTo>
                  <a:cubicBezTo>
                    <a:pt x="115951" y="127000"/>
                    <a:pt x="106680" y="143002"/>
                    <a:pt x="100203" y="161671"/>
                  </a:cubicBezTo>
                  <a:cubicBezTo>
                    <a:pt x="93726" y="180213"/>
                    <a:pt x="90424" y="200914"/>
                    <a:pt x="90424" y="223393"/>
                  </a:cubicBezTo>
                  <a:cubicBezTo>
                    <a:pt x="90424" y="248158"/>
                    <a:pt x="93726" y="270002"/>
                    <a:pt x="100330" y="288925"/>
                  </a:cubicBezTo>
                  <a:cubicBezTo>
                    <a:pt x="106935" y="307721"/>
                    <a:pt x="116078" y="323596"/>
                    <a:pt x="128016" y="336296"/>
                  </a:cubicBezTo>
                  <a:cubicBezTo>
                    <a:pt x="139827" y="348996"/>
                    <a:pt x="154051" y="358648"/>
                    <a:pt x="170688" y="365125"/>
                  </a:cubicBezTo>
                  <a:cubicBezTo>
                    <a:pt x="187325" y="371475"/>
                    <a:pt x="205613" y="374777"/>
                    <a:pt x="225806" y="374777"/>
                  </a:cubicBezTo>
                  <a:cubicBezTo>
                    <a:pt x="235585" y="374777"/>
                    <a:pt x="245237" y="373634"/>
                    <a:pt x="254889" y="371475"/>
                  </a:cubicBezTo>
                  <a:cubicBezTo>
                    <a:pt x="264414" y="369189"/>
                    <a:pt x="273431" y="365887"/>
                    <a:pt x="281686" y="361442"/>
                  </a:cubicBezTo>
                  <a:lnTo>
                    <a:pt x="281686" y="260858"/>
                  </a:lnTo>
                  <a:lnTo>
                    <a:pt x="199644" y="260858"/>
                  </a:lnTo>
                  <a:cubicBezTo>
                    <a:pt x="195580" y="260858"/>
                    <a:pt x="192532" y="258445"/>
                    <a:pt x="190247" y="253365"/>
                  </a:cubicBezTo>
                  <a:cubicBezTo>
                    <a:pt x="187960" y="248412"/>
                    <a:pt x="186944" y="239776"/>
                    <a:pt x="186944" y="227711"/>
                  </a:cubicBezTo>
                  <a:cubicBezTo>
                    <a:pt x="186944" y="221488"/>
                    <a:pt x="187198" y="216281"/>
                    <a:pt x="187706" y="212090"/>
                  </a:cubicBezTo>
                  <a:cubicBezTo>
                    <a:pt x="188341" y="207772"/>
                    <a:pt x="189103" y="204343"/>
                    <a:pt x="190247" y="201803"/>
                  </a:cubicBezTo>
                  <a:cubicBezTo>
                    <a:pt x="191389" y="199263"/>
                    <a:pt x="192660" y="197358"/>
                    <a:pt x="194310" y="196088"/>
                  </a:cubicBezTo>
                  <a:cubicBezTo>
                    <a:pt x="195835" y="194945"/>
                    <a:pt x="197612" y="194310"/>
                    <a:pt x="199644" y="194310"/>
                  </a:cubicBezTo>
                  <a:lnTo>
                    <a:pt x="345948" y="194310"/>
                  </a:lnTo>
                  <a:cubicBezTo>
                    <a:pt x="349504" y="194310"/>
                    <a:pt x="352679" y="194945"/>
                    <a:pt x="355473" y="196088"/>
                  </a:cubicBezTo>
                  <a:cubicBezTo>
                    <a:pt x="358267" y="197358"/>
                    <a:pt x="360807" y="199136"/>
                    <a:pt x="362839" y="201676"/>
                  </a:cubicBezTo>
                  <a:cubicBezTo>
                    <a:pt x="364998" y="204089"/>
                    <a:pt x="366649" y="207010"/>
                    <a:pt x="367665" y="210566"/>
                  </a:cubicBezTo>
                  <a:cubicBezTo>
                    <a:pt x="368809" y="213995"/>
                    <a:pt x="369443" y="217932"/>
                    <a:pt x="369443" y="222377"/>
                  </a:cubicBezTo>
                  <a:lnTo>
                    <a:pt x="369443" y="394843"/>
                  </a:lnTo>
                  <a:cubicBezTo>
                    <a:pt x="369443" y="401574"/>
                    <a:pt x="368173" y="407416"/>
                    <a:pt x="365887" y="412496"/>
                  </a:cubicBezTo>
                  <a:cubicBezTo>
                    <a:pt x="363601" y="417449"/>
                    <a:pt x="358775" y="421386"/>
                    <a:pt x="351536" y="424307"/>
                  </a:cubicBezTo>
                  <a:cubicBezTo>
                    <a:pt x="344170" y="427228"/>
                    <a:pt x="335280" y="430276"/>
                    <a:pt x="324485" y="433324"/>
                  </a:cubicBezTo>
                  <a:cubicBezTo>
                    <a:pt x="313817" y="436499"/>
                    <a:pt x="302768" y="439166"/>
                    <a:pt x="291211" y="441452"/>
                  </a:cubicBezTo>
                  <a:cubicBezTo>
                    <a:pt x="279654" y="443611"/>
                    <a:pt x="268098" y="445262"/>
                    <a:pt x="256413" y="446405"/>
                  </a:cubicBezTo>
                  <a:cubicBezTo>
                    <a:pt x="244602" y="447548"/>
                    <a:pt x="232918" y="448056"/>
                    <a:pt x="221107" y="448056"/>
                  </a:cubicBezTo>
                  <a:cubicBezTo>
                    <a:pt x="186436" y="448056"/>
                    <a:pt x="155448" y="443103"/>
                    <a:pt x="128143" y="433197"/>
                  </a:cubicBezTo>
                  <a:cubicBezTo>
                    <a:pt x="100838" y="423291"/>
                    <a:pt x="77598" y="408813"/>
                    <a:pt x="58674" y="390017"/>
                  </a:cubicBezTo>
                  <a:cubicBezTo>
                    <a:pt x="39624" y="371094"/>
                    <a:pt x="25147" y="348107"/>
                    <a:pt x="15113" y="321056"/>
                  </a:cubicBezTo>
                  <a:cubicBezTo>
                    <a:pt x="5080" y="293878"/>
                    <a:pt x="0" y="263144"/>
                    <a:pt x="0" y="228727"/>
                  </a:cubicBezTo>
                  <a:cubicBezTo>
                    <a:pt x="0" y="193294"/>
                    <a:pt x="5461" y="161417"/>
                    <a:pt x="16129" y="133223"/>
                  </a:cubicBezTo>
                  <a:cubicBezTo>
                    <a:pt x="26798" y="104902"/>
                    <a:pt x="42037" y="80899"/>
                    <a:pt x="61723" y="61214"/>
                  </a:cubicBezTo>
                  <a:cubicBezTo>
                    <a:pt x="81280" y="41402"/>
                    <a:pt x="105029" y="26289"/>
                    <a:pt x="132842" y="15748"/>
                  </a:cubicBezTo>
                  <a:cubicBezTo>
                    <a:pt x="160655" y="5334"/>
                    <a:pt x="191643" y="0"/>
                    <a:pt x="225806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70" name="Shape 234">
              <a:extLst>
                <a:ext uri="{FF2B5EF4-FFF2-40B4-BE49-F238E27FC236}">
                  <a16:creationId xmlns:a16="http://schemas.microsoft.com/office/drawing/2014/main" id="{5C3D527D-9475-CB4C-B0C5-D24A6802EB37}"/>
                </a:ext>
              </a:extLst>
            </p:cNvPr>
            <p:cNvSpPr/>
            <p:nvPr/>
          </p:nvSpPr>
          <p:spPr>
            <a:xfrm>
              <a:off x="5917184" y="1692910"/>
              <a:ext cx="122936" cy="184150"/>
            </a:xfrm>
            <a:custGeom>
              <a:avLst/>
              <a:gdLst/>
              <a:ahLst/>
              <a:cxnLst/>
              <a:rect l="0" t="0" r="0" b="0"/>
              <a:pathLst>
                <a:path w="122936" h="184150">
                  <a:moveTo>
                    <a:pt x="61341" y="0"/>
                  </a:moveTo>
                  <a:lnTo>
                    <a:pt x="0" y="184150"/>
                  </a:lnTo>
                  <a:lnTo>
                    <a:pt x="122936" y="184150"/>
                  </a:lnTo>
                  <a:lnTo>
                    <a:pt x="61595" y="0"/>
                  </a:ln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71" name="Shape 235">
              <a:extLst>
                <a:ext uri="{FF2B5EF4-FFF2-40B4-BE49-F238E27FC236}">
                  <a16:creationId xmlns:a16="http://schemas.microsoft.com/office/drawing/2014/main" id="{FFCB902B-FED7-AC47-AA91-BF618C15C886}"/>
                </a:ext>
              </a:extLst>
            </p:cNvPr>
            <p:cNvSpPr/>
            <p:nvPr/>
          </p:nvSpPr>
          <p:spPr>
            <a:xfrm>
              <a:off x="5496687" y="1610106"/>
              <a:ext cx="256794" cy="433324"/>
            </a:xfrm>
            <a:custGeom>
              <a:avLst/>
              <a:gdLst/>
              <a:ahLst/>
              <a:cxnLst/>
              <a:rect l="0" t="0" r="0" b="0"/>
              <a:pathLst>
                <a:path w="256794" h="433324">
                  <a:moveTo>
                    <a:pt x="26035" y="0"/>
                  </a:moveTo>
                  <a:lnTo>
                    <a:pt x="242443" y="0"/>
                  </a:lnTo>
                  <a:cubicBezTo>
                    <a:pt x="244348" y="0"/>
                    <a:pt x="246253" y="635"/>
                    <a:pt x="247777" y="1778"/>
                  </a:cubicBezTo>
                  <a:cubicBezTo>
                    <a:pt x="249301" y="2794"/>
                    <a:pt x="250698" y="4826"/>
                    <a:pt x="251714" y="7620"/>
                  </a:cubicBezTo>
                  <a:cubicBezTo>
                    <a:pt x="252857" y="10414"/>
                    <a:pt x="253746" y="13970"/>
                    <a:pt x="254254" y="18288"/>
                  </a:cubicBezTo>
                  <a:cubicBezTo>
                    <a:pt x="254889" y="22606"/>
                    <a:pt x="255143" y="28194"/>
                    <a:pt x="255143" y="34925"/>
                  </a:cubicBezTo>
                  <a:cubicBezTo>
                    <a:pt x="255143" y="41148"/>
                    <a:pt x="254889" y="46482"/>
                    <a:pt x="254254" y="50800"/>
                  </a:cubicBezTo>
                  <a:cubicBezTo>
                    <a:pt x="253746" y="55118"/>
                    <a:pt x="252857" y="58674"/>
                    <a:pt x="251714" y="61341"/>
                  </a:cubicBezTo>
                  <a:cubicBezTo>
                    <a:pt x="250698" y="64008"/>
                    <a:pt x="249301" y="65913"/>
                    <a:pt x="247777" y="67183"/>
                  </a:cubicBezTo>
                  <a:cubicBezTo>
                    <a:pt x="246253" y="68453"/>
                    <a:pt x="244348" y="69088"/>
                    <a:pt x="242443" y="69088"/>
                  </a:cubicBezTo>
                  <a:lnTo>
                    <a:pt x="87630" y="69088"/>
                  </a:lnTo>
                  <a:lnTo>
                    <a:pt x="87630" y="174879"/>
                  </a:lnTo>
                  <a:lnTo>
                    <a:pt x="218567" y="174879"/>
                  </a:lnTo>
                  <a:cubicBezTo>
                    <a:pt x="220599" y="174879"/>
                    <a:pt x="222504" y="175514"/>
                    <a:pt x="224155" y="176657"/>
                  </a:cubicBezTo>
                  <a:cubicBezTo>
                    <a:pt x="225806" y="177927"/>
                    <a:pt x="227203" y="179832"/>
                    <a:pt x="228346" y="182372"/>
                  </a:cubicBezTo>
                  <a:cubicBezTo>
                    <a:pt x="229489" y="184912"/>
                    <a:pt x="230251" y="188468"/>
                    <a:pt x="230886" y="192786"/>
                  </a:cubicBezTo>
                  <a:cubicBezTo>
                    <a:pt x="231394" y="197104"/>
                    <a:pt x="231648" y="202438"/>
                    <a:pt x="231648" y="208661"/>
                  </a:cubicBezTo>
                  <a:cubicBezTo>
                    <a:pt x="231648" y="215138"/>
                    <a:pt x="231394" y="220472"/>
                    <a:pt x="230886" y="224790"/>
                  </a:cubicBezTo>
                  <a:cubicBezTo>
                    <a:pt x="230251" y="228981"/>
                    <a:pt x="229489" y="232410"/>
                    <a:pt x="228346" y="234950"/>
                  </a:cubicBezTo>
                  <a:cubicBezTo>
                    <a:pt x="227203" y="237490"/>
                    <a:pt x="225806" y="239395"/>
                    <a:pt x="224155" y="240538"/>
                  </a:cubicBezTo>
                  <a:cubicBezTo>
                    <a:pt x="222504" y="241554"/>
                    <a:pt x="220599" y="242189"/>
                    <a:pt x="218567" y="242189"/>
                  </a:cubicBezTo>
                  <a:lnTo>
                    <a:pt x="87630" y="242189"/>
                  </a:lnTo>
                  <a:lnTo>
                    <a:pt x="87630" y="364363"/>
                  </a:lnTo>
                  <a:lnTo>
                    <a:pt x="243713" y="364363"/>
                  </a:lnTo>
                  <a:cubicBezTo>
                    <a:pt x="245745" y="364363"/>
                    <a:pt x="247650" y="364998"/>
                    <a:pt x="249301" y="366268"/>
                  </a:cubicBezTo>
                  <a:cubicBezTo>
                    <a:pt x="250952" y="367411"/>
                    <a:pt x="252349" y="369443"/>
                    <a:pt x="253492" y="372110"/>
                  </a:cubicBezTo>
                  <a:cubicBezTo>
                    <a:pt x="254508" y="374777"/>
                    <a:pt x="255397" y="378333"/>
                    <a:pt x="255905" y="382651"/>
                  </a:cubicBezTo>
                  <a:cubicBezTo>
                    <a:pt x="256540" y="386969"/>
                    <a:pt x="256794" y="392430"/>
                    <a:pt x="256794" y="398907"/>
                  </a:cubicBezTo>
                  <a:cubicBezTo>
                    <a:pt x="256794" y="405384"/>
                    <a:pt x="256540" y="410718"/>
                    <a:pt x="255905" y="415163"/>
                  </a:cubicBezTo>
                  <a:cubicBezTo>
                    <a:pt x="255397" y="419481"/>
                    <a:pt x="254508" y="423037"/>
                    <a:pt x="253492" y="425704"/>
                  </a:cubicBezTo>
                  <a:cubicBezTo>
                    <a:pt x="252349" y="428371"/>
                    <a:pt x="250952" y="430276"/>
                    <a:pt x="249301" y="431546"/>
                  </a:cubicBezTo>
                  <a:cubicBezTo>
                    <a:pt x="247650" y="432816"/>
                    <a:pt x="245745" y="433324"/>
                    <a:pt x="243713" y="433324"/>
                  </a:cubicBezTo>
                  <a:lnTo>
                    <a:pt x="26035" y="433324"/>
                  </a:lnTo>
                  <a:cubicBezTo>
                    <a:pt x="18669" y="433324"/>
                    <a:pt x="12573" y="431165"/>
                    <a:pt x="7493" y="426847"/>
                  </a:cubicBezTo>
                  <a:cubicBezTo>
                    <a:pt x="2413" y="422529"/>
                    <a:pt x="0" y="415417"/>
                    <a:pt x="0" y="405638"/>
                  </a:cubicBezTo>
                  <a:lnTo>
                    <a:pt x="0" y="27813"/>
                  </a:lnTo>
                  <a:cubicBezTo>
                    <a:pt x="0" y="18034"/>
                    <a:pt x="2413" y="10922"/>
                    <a:pt x="7493" y="6604"/>
                  </a:cubicBezTo>
                  <a:cubicBezTo>
                    <a:pt x="12573" y="2286"/>
                    <a:pt x="18669" y="0"/>
                    <a:pt x="26035" y="0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72" name="Shape 236">
              <a:extLst>
                <a:ext uri="{FF2B5EF4-FFF2-40B4-BE49-F238E27FC236}">
                  <a16:creationId xmlns:a16="http://schemas.microsoft.com/office/drawing/2014/main" id="{3B057F52-7DBF-074D-A077-9A14D7F69AD7}"/>
                </a:ext>
              </a:extLst>
            </p:cNvPr>
            <p:cNvSpPr/>
            <p:nvPr/>
          </p:nvSpPr>
          <p:spPr>
            <a:xfrm>
              <a:off x="5115179" y="1610106"/>
              <a:ext cx="331470" cy="435356"/>
            </a:xfrm>
            <a:custGeom>
              <a:avLst/>
              <a:gdLst/>
              <a:ahLst/>
              <a:cxnLst/>
              <a:rect l="0" t="0" r="0" b="0"/>
              <a:pathLst>
                <a:path w="331470" h="435356">
                  <a:moveTo>
                    <a:pt x="12954" y="0"/>
                  </a:moveTo>
                  <a:lnTo>
                    <a:pt x="318389" y="0"/>
                  </a:lnTo>
                  <a:cubicBezTo>
                    <a:pt x="320421" y="0"/>
                    <a:pt x="322199" y="635"/>
                    <a:pt x="323977" y="1905"/>
                  </a:cubicBezTo>
                  <a:cubicBezTo>
                    <a:pt x="325628" y="3175"/>
                    <a:pt x="327025" y="5080"/>
                    <a:pt x="328168" y="7874"/>
                  </a:cubicBezTo>
                  <a:cubicBezTo>
                    <a:pt x="329184" y="10668"/>
                    <a:pt x="330073" y="14478"/>
                    <a:pt x="330581" y="19177"/>
                  </a:cubicBezTo>
                  <a:cubicBezTo>
                    <a:pt x="331216" y="23876"/>
                    <a:pt x="331470" y="29591"/>
                    <a:pt x="331470" y="36195"/>
                  </a:cubicBezTo>
                  <a:cubicBezTo>
                    <a:pt x="331470" y="42672"/>
                    <a:pt x="331216" y="48260"/>
                    <a:pt x="330581" y="52832"/>
                  </a:cubicBezTo>
                  <a:cubicBezTo>
                    <a:pt x="330073" y="57404"/>
                    <a:pt x="329184" y="61087"/>
                    <a:pt x="328168" y="63881"/>
                  </a:cubicBezTo>
                  <a:cubicBezTo>
                    <a:pt x="327025" y="66675"/>
                    <a:pt x="325628" y="68707"/>
                    <a:pt x="323977" y="70104"/>
                  </a:cubicBezTo>
                  <a:cubicBezTo>
                    <a:pt x="322199" y="71374"/>
                    <a:pt x="320421" y="72009"/>
                    <a:pt x="318389" y="72009"/>
                  </a:cubicBezTo>
                  <a:lnTo>
                    <a:pt x="209931" y="72009"/>
                  </a:lnTo>
                  <a:lnTo>
                    <a:pt x="209931" y="421259"/>
                  </a:lnTo>
                  <a:cubicBezTo>
                    <a:pt x="209931" y="423545"/>
                    <a:pt x="209169" y="425577"/>
                    <a:pt x="207772" y="427355"/>
                  </a:cubicBezTo>
                  <a:cubicBezTo>
                    <a:pt x="206248" y="429133"/>
                    <a:pt x="203835" y="430530"/>
                    <a:pt x="200533" y="431673"/>
                  </a:cubicBezTo>
                  <a:cubicBezTo>
                    <a:pt x="197231" y="432816"/>
                    <a:pt x="192659" y="433705"/>
                    <a:pt x="186944" y="434340"/>
                  </a:cubicBezTo>
                  <a:cubicBezTo>
                    <a:pt x="181229" y="435102"/>
                    <a:pt x="174117" y="435356"/>
                    <a:pt x="165735" y="435356"/>
                  </a:cubicBezTo>
                  <a:cubicBezTo>
                    <a:pt x="157226" y="435356"/>
                    <a:pt x="150114" y="435102"/>
                    <a:pt x="144399" y="434340"/>
                  </a:cubicBezTo>
                  <a:cubicBezTo>
                    <a:pt x="138684" y="433705"/>
                    <a:pt x="134239" y="432816"/>
                    <a:pt x="130810" y="431673"/>
                  </a:cubicBezTo>
                  <a:cubicBezTo>
                    <a:pt x="127508" y="430530"/>
                    <a:pt x="125095" y="429133"/>
                    <a:pt x="123698" y="427355"/>
                  </a:cubicBezTo>
                  <a:cubicBezTo>
                    <a:pt x="122174" y="425577"/>
                    <a:pt x="121539" y="423545"/>
                    <a:pt x="121539" y="421259"/>
                  </a:cubicBezTo>
                  <a:lnTo>
                    <a:pt x="121539" y="72009"/>
                  </a:lnTo>
                  <a:lnTo>
                    <a:pt x="12954" y="72009"/>
                  </a:lnTo>
                  <a:cubicBezTo>
                    <a:pt x="10795" y="72009"/>
                    <a:pt x="8890" y="71374"/>
                    <a:pt x="7366" y="70104"/>
                  </a:cubicBezTo>
                  <a:cubicBezTo>
                    <a:pt x="5715" y="68707"/>
                    <a:pt x="4445" y="66675"/>
                    <a:pt x="3302" y="63881"/>
                  </a:cubicBezTo>
                  <a:cubicBezTo>
                    <a:pt x="2159" y="61087"/>
                    <a:pt x="1397" y="57404"/>
                    <a:pt x="762" y="52832"/>
                  </a:cubicBezTo>
                  <a:cubicBezTo>
                    <a:pt x="254" y="48260"/>
                    <a:pt x="0" y="42672"/>
                    <a:pt x="0" y="36195"/>
                  </a:cubicBezTo>
                  <a:cubicBezTo>
                    <a:pt x="0" y="29591"/>
                    <a:pt x="254" y="23876"/>
                    <a:pt x="762" y="19177"/>
                  </a:cubicBezTo>
                  <a:cubicBezTo>
                    <a:pt x="1397" y="14478"/>
                    <a:pt x="2159" y="10668"/>
                    <a:pt x="3302" y="7874"/>
                  </a:cubicBezTo>
                  <a:cubicBezTo>
                    <a:pt x="4445" y="5080"/>
                    <a:pt x="5715" y="3175"/>
                    <a:pt x="7366" y="1905"/>
                  </a:cubicBezTo>
                  <a:cubicBezTo>
                    <a:pt x="8890" y="635"/>
                    <a:pt x="10795" y="0"/>
                    <a:pt x="12954" y="0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73" name="Shape 237">
              <a:extLst>
                <a:ext uri="{FF2B5EF4-FFF2-40B4-BE49-F238E27FC236}">
                  <a16:creationId xmlns:a16="http://schemas.microsoft.com/office/drawing/2014/main" id="{F35DFB4D-E4BE-8D4B-BB8E-A1E7872DF776}"/>
                </a:ext>
              </a:extLst>
            </p:cNvPr>
            <p:cNvSpPr/>
            <p:nvPr/>
          </p:nvSpPr>
          <p:spPr>
            <a:xfrm>
              <a:off x="7206615" y="1608836"/>
              <a:ext cx="357251" cy="436626"/>
            </a:xfrm>
            <a:custGeom>
              <a:avLst/>
              <a:gdLst/>
              <a:ahLst/>
              <a:cxnLst/>
              <a:rect l="0" t="0" r="0" b="0"/>
              <a:pathLst>
                <a:path w="357251" h="436626">
                  <a:moveTo>
                    <a:pt x="318770" y="0"/>
                  </a:moveTo>
                  <a:cubicBezTo>
                    <a:pt x="326390" y="0"/>
                    <a:pt x="332740" y="254"/>
                    <a:pt x="337820" y="889"/>
                  </a:cubicBezTo>
                  <a:cubicBezTo>
                    <a:pt x="343027" y="1397"/>
                    <a:pt x="346964" y="2286"/>
                    <a:pt x="349758" y="3683"/>
                  </a:cubicBezTo>
                  <a:cubicBezTo>
                    <a:pt x="352552" y="4953"/>
                    <a:pt x="354457" y="6604"/>
                    <a:pt x="355600" y="8382"/>
                  </a:cubicBezTo>
                  <a:cubicBezTo>
                    <a:pt x="356743" y="10160"/>
                    <a:pt x="357251" y="12192"/>
                    <a:pt x="357251" y="14351"/>
                  </a:cubicBezTo>
                  <a:lnTo>
                    <a:pt x="357251" y="403860"/>
                  </a:lnTo>
                  <a:cubicBezTo>
                    <a:pt x="357251" y="408940"/>
                    <a:pt x="356362" y="413512"/>
                    <a:pt x="354584" y="417576"/>
                  </a:cubicBezTo>
                  <a:cubicBezTo>
                    <a:pt x="352806" y="421640"/>
                    <a:pt x="350393" y="424942"/>
                    <a:pt x="347345" y="427609"/>
                  </a:cubicBezTo>
                  <a:cubicBezTo>
                    <a:pt x="344424" y="430276"/>
                    <a:pt x="340741" y="432308"/>
                    <a:pt x="336677" y="433451"/>
                  </a:cubicBezTo>
                  <a:cubicBezTo>
                    <a:pt x="332486" y="434721"/>
                    <a:pt x="328295" y="435356"/>
                    <a:pt x="324103" y="435356"/>
                  </a:cubicBezTo>
                  <a:lnTo>
                    <a:pt x="286639" y="435356"/>
                  </a:lnTo>
                  <a:cubicBezTo>
                    <a:pt x="278765" y="435356"/>
                    <a:pt x="272034" y="434594"/>
                    <a:pt x="266319" y="432943"/>
                  </a:cubicBezTo>
                  <a:cubicBezTo>
                    <a:pt x="260603" y="431419"/>
                    <a:pt x="255397" y="428625"/>
                    <a:pt x="250571" y="424434"/>
                  </a:cubicBezTo>
                  <a:cubicBezTo>
                    <a:pt x="245745" y="420243"/>
                    <a:pt x="241173" y="414782"/>
                    <a:pt x="236728" y="407670"/>
                  </a:cubicBezTo>
                  <a:cubicBezTo>
                    <a:pt x="232283" y="400685"/>
                    <a:pt x="227203" y="391541"/>
                    <a:pt x="221615" y="380365"/>
                  </a:cubicBezTo>
                  <a:lnTo>
                    <a:pt x="113792" y="177800"/>
                  </a:lnTo>
                  <a:cubicBezTo>
                    <a:pt x="107569" y="165735"/>
                    <a:pt x="101219" y="152781"/>
                    <a:pt x="94742" y="138811"/>
                  </a:cubicBezTo>
                  <a:cubicBezTo>
                    <a:pt x="88265" y="124841"/>
                    <a:pt x="82423" y="111252"/>
                    <a:pt x="77343" y="98171"/>
                  </a:cubicBezTo>
                  <a:lnTo>
                    <a:pt x="76581" y="98171"/>
                  </a:lnTo>
                  <a:cubicBezTo>
                    <a:pt x="77597" y="114173"/>
                    <a:pt x="78232" y="130175"/>
                    <a:pt x="78613" y="146177"/>
                  </a:cubicBezTo>
                  <a:cubicBezTo>
                    <a:pt x="79121" y="162179"/>
                    <a:pt x="79375" y="178562"/>
                    <a:pt x="79375" y="195580"/>
                  </a:cubicBezTo>
                  <a:lnTo>
                    <a:pt x="79375" y="422275"/>
                  </a:lnTo>
                  <a:cubicBezTo>
                    <a:pt x="79375" y="424434"/>
                    <a:pt x="78740" y="426466"/>
                    <a:pt x="77470" y="428244"/>
                  </a:cubicBezTo>
                  <a:cubicBezTo>
                    <a:pt x="76200" y="430022"/>
                    <a:pt x="74168" y="431546"/>
                    <a:pt x="71120" y="432816"/>
                  </a:cubicBezTo>
                  <a:cubicBezTo>
                    <a:pt x="68072" y="434086"/>
                    <a:pt x="64008" y="434975"/>
                    <a:pt x="58928" y="435610"/>
                  </a:cubicBezTo>
                  <a:cubicBezTo>
                    <a:pt x="53721" y="436372"/>
                    <a:pt x="47117" y="436626"/>
                    <a:pt x="39116" y="436626"/>
                  </a:cubicBezTo>
                  <a:cubicBezTo>
                    <a:pt x="31369" y="436626"/>
                    <a:pt x="24892" y="436372"/>
                    <a:pt x="19685" y="435610"/>
                  </a:cubicBezTo>
                  <a:cubicBezTo>
                    <a:pt x="14605" y="434975"/>
                    <a:pt x="10541" y="434086"/>
                    <a:pt x="7620" y="432816"/>
                  </a:cubicBezTo>
                  <a:cubicBezTo>
                    <a:pt x="4699" y="431546"/>
                    <a:pt x="2794" y="430022"/>
                    <a:pt x="1651" y="428244"/>
                  </a:cubicBezTo>
                  <a:cubicBezTo>
                    <a:pt x="508" y="426466"/>
                    <a:pt x="0" y="424434"/>
                    <a:pt x="0" y="422275"/>
                  </a:cubicBezTo>
                  <a:lnTo>
                    <a:pt x="0" y="32766"/>
                  </a:lnTo>
                  <a:cubicBezTo>
                    <a:pt x="0" y="22352"/>
                    <a:pt x="3048" y="14478"/>
                    <a:pt x="9144" y="9144"/>
                  </a:cubicBezTo>
                  <a:cubicBezTo>
                    <a:pt x="15367" y="3937"/>
                    <a:pt x="22860" y="1270"/>
                    <a:pt x="31750" y="1270"/>
                  </a:cubicBezTo>
                  <a:lnTo>
                    <a:pt x="78994" y="1270"/>
                  </a:lnTo>
                  <a:cubicBezTo>
                    <a:pt x="87503" y="1270"/>
                    <a:pt x="94615" y="2032"/>
                    <a:pt x="100457" y="3556"/>
                  </a:cubicBezTo>
                  <a:cubicBezTo>
                    <a:pt x="106172" y="4953"/>
                    <a:pt x="111378" y="7366"/>
                    <a:pt x="115951" y="10668"/>
                  </a:cubicBezTo>
                  <a:cubicBezTo>
                    <a:pt x="120523" y="14097"/>
                    <a:pt x="124841" y="18669"/>
                    <a:pt x="128905" y="24638"/>
                  </a:cubicBezTo>
                  <a:cubicBezTo>
                    <a:pt x="132842" y="30480"/>
                    <a:pt x="137033" y="37846"/>
                    <a:pt x="141224" y="46482"/>
                  </a:cubicBezTo>
                  <a:lnTo>
                    <a:pt x="225678" y="204978"/>
                  </a:lnTo>
                  <a:cubicBezTo>
                    <a:pt x="230505" y="214503"/>
                    <a:pt x="235458" y="223901"/>
                    <a:pt x="240284" y="233172"/>
                  </a:cubicBezTo>
                  <a:cubicBezTo>
                    <a:pt x="244983" y="242443"/>
                    <a:pt x="249682" y="251714"/>
                    <a:pt x="254127" y="260985"/>
                  </a:cubicBezTo>
                  <a:cubicBezTo>
                    <a:pt x="258572" y="270256"/>
                    <a:pt x="262890" y="279400"/>
                    <a:pt x="267208" y="288290"/>
                  </a:cubicBezTo>
                  <a:cubicBezTo>
                    <a:pt x="271399" y="297180"/>
                    <a:pt x="275590" y="306197"/>
                    <a:pt x="279527" y="315087"/>
                  </a:cubicBezTo>
                  <a:lnTo>
                    <a:pt x="279908" y="315087"/>
                  </a:lnTo>
                  <a:cubicBezTo>
                    <a:pt x="279273" y="299466"/>
                    <a:pt x="278765" y="283210"/>
                    <a:pt x="278384" y="266192"/>
                  </a:cubicBezTo>
                  <a:cubicBezTo>
                    <a:pt x="278003" y="249301"/>
                    <a:pt x="277876" y="233045"/>
                    <a:pt x="277876" y="217678"/>
                  </a:cubicBezTo>
                  <a:lnTo>
                    <a:pt x="277876" y="14351"/>
                  </a:lnTo>
                  <a:cubicBezTo>
                    <a:pt x="277876" y="12192"/>
                    <a:pt x="278511" y="10160"/>
                    <a:pt x="279908" y="8382"/>
                  </a:cubicBezTo>
                  <a:cubicBezTo>
                    <a:pt x="281305" y="6604"/>
                    <a:pt x="283464" y="4953"/>
                    <a:pt x="286639" y="3683"/>
                  </a:cubicBezTo>
                  <a:cubicBezTo>
                    <a:pt x="289687" y="2286"/>
                    <a:pt x="293878" y="1397"/>
                    <a:pt x="298958" y="889"/>
                  </a:cubicBezTo>
                  <a:cubicBezTo>
                    <a:pt x="304165" y="254"/>
                    <a:pt x="310769" y="0"/>
                    <a:pt x="318770" y="0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74" name="Shape 238">
              <a:extLst>
                <a:ext uri="{FF2B5EF4-FFF2-40B4-BE49-F238E27FC236}">
                  <a16:creationId xmlns:a16="http://schemas.microsoft.com/office/drawing/2014/main" id="{93CDDC1D-BAE7-CE4D-A608-A63B4018B06E}"/>
                </a:ext>
              </a:extLst>
            </p:cNvPr>
            <p:cNvSpPr/>
            <p:nvPr/>
          </p:nvSpPr>
          <p:spPr>
            <a:xfrm>
              <a:off x="7023735" y="1608201"/>
              <a:ext cx="88392" cy="437261"/>
            </a:xfrm>
            <a:custGeom>
              <a:avLst/>
              <a:gdLst/>
              <a:ahLst/>
              <a:cxnLst/>
              <a:rect l="0" t="0" r="0" b="0"/>
              <a:pathLst>
                <a:path w="88392" h="437261">
                  <a:moveTo>
                    <a:pt x="44197" y="0"/>
                  </a:moveTo>
                  <a:cubicBezTo>
                    <a:pt x="52832" y="0"/>
                    <a:pt x="60072" y="254"/>
                    <a:pt x="65532" y="1016"/>
                  </a:cubicBezTo>
                  <a:cubicBezTo>
                    <a:pt x="71120" y="1651"/>
                    <a:pt x="75692" y="2540"/>
                    <a:pt x="78994" y="3683"/>
                  </a:cubicBezTo>
                  <a:cubicBezTo>
                    <a:pt x="82297" y="4699"/>
                    <a:pt x="84709" y="6223"/>
                    <a:pt x="86234" y="8001"/>
                  </a:cubicBezTo>
                  <a:cubicBezTo>
                    <a:pt x="87630" y="9779"/>
                    <a:pt x="88392" y="11811"/>
                    <a:pt x="88392" y="13970"/>
                  </a:cubicBezTo>
                  <a:lnTo>
                    <a:pt x="88392" y="423164"/>
                  </a:lnTo>
                  <a:cubicBezTo>
                    <a:pt x="88392" y="425450"/>
                    <a:pt x="87630" y="427482"/>
                    <a:pt x="86234" y="429260"/>
                  </a:cubicBezTo>
                  <a:cubicBezTo>
                    <a:pt x="84709" y="431038"/>
                    <a:pt x="82297" y="432435"/>
                    <a:pt x="78994" y="433578"/>
                  </a:cubicBezTo>
                  <a:cubicBezTo>
                    <a:pt x="75692" y="434721"/>
                    <a:pt x="71120" y="435610"/>
                    <a:pt x="65532" y="436245"/>
                  </a:cubicBezTo>
                  <a:cubicBezTo>
                    <a:pt x="60072" y="437007"/>
                    <a:pt x="52832" y="437261"/>
                    <a:pt x="44197" y="437261"/>
                  </a:cubicBezTo>
                  <a:cubicBezTo>
                    <a:pt x="35687" y="437261"/>
                    <a:pt x="28575" y="437007"/>
                    <a:pt x="22860" y="436245"/>
                  </a:cubicBezTo>
                  <a:cubicBezTo>
                    <a:pt x="17145" y="435610"/>
                    <a:pt x="12700" y="434721"/>
                    <a:pt x="9272" y="433578"/>
                  </a:cubicBezTo>
                  <a:cubicBezTo>
                    <a:pt x="5969" y="432435"/>
                    <a:pt x="3556" y="431038"/>
                    <a:pt x="2159" y="429260"/>
                  </a:cubicBezTo>
                  <a:cubicBezTo>
                    <a:pt x="635" y="427482"/>
                    <a:pt x="0" y="425450"/>
                    <a:pt x="0" y="423164"/>
                  </a:cubicBezTo>
                  <a:lnTo>
                    <a:pt x="0" y="13970"/>
                  </a:lnTo>
                  <a:cubicBezTo>
                    <a:pt x="0" y="11811"/>
                    <a:pt x="635" y="9779"/>
                    <a:pt x="2159" y="8001"/>
                  </a:cubicBezTo>
                  <a:cubicBezTo>
                    <a:pt x="3556" y="6223"/>
                    <a:pt x="6097" y="4699"/>
                    <a:pt x="9525" y="3683"/>
                  </a:cubicBezTo>
                  <a:cubicBezTo>
                    <a:pt x="12954" y="2540"/>
                    <a:pt x="17526" y="1651"/>
                    <a:pt x="23114" y="1016"/>
                  </a:cubicBezTo>
                  <a:cubicBezTo>
                    <a:pt x="28702" y="254"/>
                    <a:pt x="35687" y="0"/>
                    <a:pt x="44197" y="0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75" name="Shape 239">
              <a:extLst>
                <a:ext uri="{FF2B5EF4-FFF2-40B4-BE49-F238E27FC236}">
                  <a16:creationId xmlns:a16="http://schemas.microsoft.com/office/drawing/2014/main" id="{1DCDE818-2D20-4549-BCAA-4FB4C8E267A0}"/>
                </a:ext>
              </a:extLst>
            </p:cNvPr>
            <p:cNvSpPr/>
            <p:nvPr/>
          </p:nvSpPr>
          <p:spPr>
            <a:xfrm>
              <a:off x="6590919" y="1608201"/>
              <a:ext cx="338201" cy="437261"/>
            </a:xfrm>
            <a:custGeom>
              <a:avLst/>
              <a:gdLst/>
              <a:ahLst/>
              <a:cxnLst/>
              <a:rect l="0" t="0" r="0" b="0"/>
              <a:pathLst>
                <a:path w="338201" h="437261">
                  <a:moveTo>
                    <a:pt x="44197" y="0"/>
                  </a:moveTo>
                  <a:cubicBezTo>
                    <a:pt x="52832" y="0"/>
                    <a:pt x="60072" y="254"/>
                    <a:pt x="65532" y="1016"/>
                  </a:cubicBezTo>
                  <a:cubicBezTo>
                    <a:pt x="71120" y="1651"/>
                    <a:pt x="75692" y="2540"/>
                    <a:pt x="78994" y="3683"/>
                  </a:cubicBezTo>
                  <a:cubicBezTo>
                    <a:pt x="82297" y="4699"/>
                    <a:pt x="84710" y="6223"/>
                    <a:pt x="85979" y="8001"/>
                  </a:cubicBezTo>
                  <a:cubicBezTo>
                    <a:pt x="87376" y="9779"/>
                    <a:pt x="88012" y="11811"/>
                    <a:pt x="88012" y="13970"/>
                  </a:cubicBezTo>
                  <a:lnTo>
                    <a:pt x="88012" y="173101"/>
                  </a:lnTo>
                  <a:lnTo>
                    <a:pt x="250063" y="173101"/>
                  </a:lnTo>
                  <a:lnTo>
                    <a:pt x="250063" y="13970"/>
                  </a:lnTo>
                  <a:cubicBezTo>
                    <a:pt x="250063" y="11811"/>
                    <a:pt x="250825" y="9779"/>
                    <a:pt x="252223" y="8001"/>
                  </a:cubicBezTo>
                  <a:cubicBezTo>
                    <a:pt x="253747" y="6223"/>
                    <a:pt x="256032" y="4699"/>
                    <a:pt x="259335" y="3683"/>
                  </a:cubicBezTo>
                  <a:cubicBezTo>
                    <a:pt x="262510" y="2540"/>
                    <a:pt x="266954" y="1651"/>
                    <a:pt x="272669" y="1016"/>
                  </a:cubicBezTo>
                  <a:cubicBezTo>
                    <a:pt x="278385" y="254"/>
                    <a:pt x="285624" y="0"/>
                    <a:pt x="294260" y="0"/>
                  </a:cubicBezTo>
                  <a:cubicBezTo>
                    <a:pt x="302768" y="0"/>
                    <a:pt x="309880" y="254"/>
                    <a:pt x="315341" y="1016"/>
                  </a:cubicBezTo>
                  <a:cubicBezTo>
                    <a:pt x="320929" y="1651"/>
                    <a:pt x="325501" y="2540"/>
                    <a:pt x="328803" y="3683"/>
                  </a:cubicBezTo>
                  <a:cubicBezTo>
                    <a:pt x="332105" y="4699"/>
                    <a:pt x="334518" y="6223"/>
                    <a:pt x="336042" y="8001"/>
                  </a:cubicBezTo>
                  <a:cubicBezTo>
                    <a:pt x="337439" y="9779"/>
                    <a:pt x="338201" y="11811"/>
                    <a:pt x="338201" y="13970"/>
                  </a:cubicBezTo>
                  <a:lnTo>
                    <a:pt x="338201" y="423164"/>
                  </a:lnTo>
                  <a:cubicBezTo>
                    <a:pt x="338201" y="425450"/>
                    <a:pt x="337439" y="427482"/>
                    <a:pt x="336042" y="429260"/>
                  </a:cubicBezTo>
                  <a:cubicBezTo>
                    <a:pt x="334518" y="431038"/>
                    <a:pt x="332105" y="432435"/>
                    <a:pt x="328803" y="433578"/>
                  </a:cubicBezTo>
                  <a:cubicBezTo>
                    <a:pt x="325501" y="434721"/>
                    <a:pt x="320929" y="435610"/>
                    <a:pt x="315341" y="436245"/>
                  </a:cubicBezTo>
                  <a:cubicBezTo>
                    <a:pt x="309880" y="437007"/>
                    <a:pt x="302768" y="437261"/>
                    <a:pt x="294260" y="437261"/>
                  </a:cubicBezTo>
                  <a:cubicBezTo>
                    <a:pt x="285624" y="437261"/>
                    <a:pt x="278385" y="437007"/>
                    <a:pt x="272669" y="436245"/>
                  </a:cubicBezTo>
                  <a:cubicBezTo>
                    <a:pt x="266954" y="435610"/>
                    <a:pt x="262510" y="434721"/>
                    <a:pt x="259335" y="433578"/>
                  </a:cubicBezTo>
                  <a:cubicBezTo>
                    <a:pt x="256032" y="432435"/>
                    <a:pt x="253747" y="431038"/>
                    <a:pt x="252223" y="429260"/>
                  </a:cubicBezTo>
                  <a:cubicBezTo>
                    <a:pt x="250825" y="427482"/>
                    <a:pt x="250063" y="425450"/>
                    <a:pt x="250063" y="423164"/>
                  </a:cubicBezTo>
                  <a:lnTo>
                    <a:pt x="250063" y="248031"/>
                  </a:lnTo>
                  <a:lnTo>
                    <a:pt x="88012" y="248031"/>
                  </a:lnTo>
                  <a:lnTo>
                    <a:pt x="88012" y="423164"/>
                  </a:lnTo>
                  <a:cubicBezTo>
                    <a:pt x="88012" y="425450"/>
                    <a:pt x="87376" y="427482"/>
                    <a:pt x="85979" y="429260"/>
                  </a:cubicBezTo>
                  <a:cubicBezTo>
                    <a:pt x="84710" y="431038"/>
                    <a:pt x="82297" y="432435"/>
                    <a:pt x="78994" y="433578"/>
                  </a:cubicBezTo>
                  <a:cubicBezTo>
                    <a:pt x="75692" y="434721"/>
                    <a:pt x="71120" y="435610"/>
                    <a:pt x="65532" y="436245"/>
                  </a:cubicBezTo>
                  <a:cubicBezTo>
                    <a:pt x="60072" y="437007"/>
                    <a:pt x="52832" y="437261"/>
                    <a:pt x="44197" y="437261"/>
                  </a:cubicBezTo>
                  <a:cubicBezTo>
                    <a:pt x="35688" y="437261"/>
                    <a:pt x="28575" y="437007"/>
                    <a:pt x="22861" y="436245"/>
                  </a:cubicBezTo>
                  <a:cubicBezTo>
                    <a:pt x="17145" y="435610"/>
                    <a:pt x="12700" y="434721"/>
                    <a:pt x="9272" y="433578"/>
                  </a:cubicBezTo>
                  <a:cubicBezTo>
                    <a:pt x="5969" y="432435"/>
                    <a:pt x="3556" y="431038"/>
                    <a:pt x="2160" y="429260"/>
                  </a:cubicBezTo>
                  <a:cubicBezTo>
                    <a:pt x="636" y="427482"/>
                    <a:pt x="0" y="425450"/>
                    <a:pt x="0" y="423164"/>
                  </a:cubicBezTo>
                  <a:lnTo>
                    <a:pt x="0" y="13970"/>
                  </a:lnTo>
                  <a:cubicBezTo>
                    <a:pt x="0" y="11811"/>
                    <a:pt x="636" y="9779"/>
                    <a:pt x="2160" y="8001"/>
                  </a:cubicBezTo>
                  <a:cubicBezTo>
                    <a:pt x="3556" y="6223"/>
                    <a:pt x="5969" y="4699"/>
                    <a:pt x="9272" y="3683"/>
                  </a:cubicBezTo>
                  <a:cubicBezTo>
                    <a:pt x="12700" y="2540"/>
                    <a:pt x="17145" y="1651"/>
                    <a:pt x="22861" y="1016"/>
                  </a:cubicBezTo>
                  <a:cubicBezTo>
                    <a:pt x="28575" y="254"/>
                    <a:pt x="35688" y="0"/>
                    <a:pt x="44197" y="0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76" name="Shape 240">
              <a:extLst>
                <a:ext uri="{FF2B5EF4-FFF2-40B4-BE49-F238E27FC236}">
                  <a16:creationId xmlns:a16="http://schemas.microsoft.com/office/drawing/2014/main" id="{46E25E9B-2232-7F4D-905C-F081B0356675}"/>
                </a:ext>
              </a:extLst>
            </p:cNvPr>
            <p:cNvSpPr/>
            <p:nvPr/>
          </p:nvSpPr>
          <p:spPr>
            <a:xfrm>
              <a:off x="5783580" y="1608201"/>
              <a:ext cx="399796" cy="437261"/>
            </a:xfrm>
            <a:custGeom>
              <a:avLst/>
              <a:gdLst/>
              <a:ahLst/>
              <a:cxnLst/>
              <a:rect l="0" t="0" r="0" b="0"/>
              <a:pathLst>
                <a:path w="399796" h="437261">
                  <a:moveTo>
                    <a:pt x="196215" y="0"/>
                  </a:moveTo>
                  <a:cubicBezTo>
                    <a:pt x="209423" y="0"/>
                    <a:pt x="219964" y="127"/>
                    <a:pt x="227711" y="508"/>
                  </a:cubicBezTo>
                  <a:cubicBezTo>
                    <a:pt x="235585" y="762"/>
                    <a:pt x="241681" y="1524"/>
                    <a:pt x="245999" y="2794"/>
                  </a:cubicBezTo>
                  <a:cubicBezTo>
                    <a:pt x="250317" y="4064"/>
                    <a:pt x="253492" y="5842"/>
                    <a:pt x="255397" y="8382"/>
                  </a:cubicBezTo>
                  <a:cubicBezTo>
                    <a:pt x="257302" y="10795"/>
                    <a:pt x="258826" y="14097"/>
                    <a:pt x="260223" y="18415"/>
                  </a:cubicBezTo>
                  <a:lnTo>
                    <a:pt x="394208" y="402463"/>
                  </a:lnTo>
                  <a:cubicBezTo>
                    <a:pt x="396875" y="410464"/>
                    <a:pt x="398526" y="416814"/>
                    <a:pt x="399161" y="421513"/>
                  </a:cubicBezTo>
                  <a:cubicBezTo>
                    <a:pt x="399796" y="426212"/>
                    <a:pt x="398907" y="429768"/>
                    <a:pt x="396494" y="432054"/>
                  </a:cubicBezTo>
                  <a:cubicBezTo>
                    <a:pt x="394081" y="434467"/>
                    <a:pt x="389636" y="435864"/>
                    <a:pt x="383413" y="436499"/>
                  </a:cubicBezTo>
                  <a:cubicBezTo>
                    <a:pt x="377190" y="437007"/>
                    <a:pt x="368554" y="437261"/>
                    <a:pt x="357632" y="437261"/>
                  </a:cubicBezTo>
                  <a:cubicBezTo>
                    <a:pt x="346329" y="437261"/>
                    <a:pt x="337439" y="437134"/>
                    <a:pt x="331089" y="436753"/>
                  </a:cubicBezTo>
                  <a:cubicBezTo>
                    <a:pt x="324612" y="436499"/>
                    <a:pt x="319786" y="435737"/>
                    <a:pt x="316484" y="434721"/>
                  </a:cubicBezTo>
                  <a:cubicBezTo>
                    <a:pt x="313055" y="433832"/>
                    <a:pt x="310769" y="432435"/>
                    <a:pt x="309372" y="430530"/>
                  </a:cubicBezTo>
                  <a:cubicBezTo>
                    <a:pt x="308102" y="428752"/>
                    <a:pt x="306959" y="426466"/>
                    <a:pt x="306070" y="423545"/>
                  </a:cubicBezTo>
                  <a:lnTo>
                    <a:pt x="276987" y="336550"/>
                  </a:lnTo>
                  <a:lnTo>
                    <a:pt x="114173" y="336550"/>
                  </a:lnTo>
                  <a:lnTo>
                    <a:pt x="86741" y="421259"/>
                  </a:lnTo>
                  <a:cubicBezTo>
                    <a:pt x="85852" y="424307"/>
                    <a:pt x="84709" y="426974"/>
                    <a:pt x="83185" y="429133"/>
                  </a:cubicBezTo>
                  <a:cubicBezTo>
                    <a:pt x="81788" y="431165"/>
                    <a:pt x="79502" y="432943"/>
                    <a:pt x="76200" y="434086"/>
                  </a:cubicBezTo>
                  <a:cubicBezTo>
                    <a:pt x="73025" y="435356"/>
                    <a:pt x="68326" y="436118"/>
                    <a:pt x="62484" y="436626"/>
                  </a:cubicBezTo>
                  <a:cubicBezTo>
                    <a:pt x="56515" y="437007"/>
                    <a:pt x="48768" y="437261"/>
                    <a:pt x="39243" y="437261"/>
                  </a:cubicBezTo>
                  <a:cubicBezTo>
                    <a:pt x="28956" y="437261"/>
                    <a:pt x="20955" y="437007"/>
                    <a:pt x="15113" y="436245"/>
                  </a:cubicBezTo>
                  <a:cubicBezTo>
                    <a:pt x="9271" y="435610"/>
                    <a:pt x="5207" y="433959"/>
                    <a:pt x="3048" y="431419"/>
                  </a:cubicBezTo>
                  <a:cubicBezTo>
                    <a:pt x="762" y="428879"/>
                    <a:pt x="0" y="425196"/>
                    <a:pt x="635" y="420497"/>
                  </a:cubicBezTo>
                  <a:cubicBezTo>
                    <a:pt x="1397" y="415798"/>
                    <a:pt x="3048" y="409575"/>
                    <a:pt x="5715" y="401828"/>
                  </a:cubicBezTo>
                  <a:lnTo>
                    <a:pt x="139319" y="17399"/>
                  </a:lnTo>
                  <a:cubicBezTo>
                    <a:pt x="140716" y="13589"/>
                    <a:pt x="142240" y="10541"/>
                    <a:pt x="144018" y="8128"/>
                  </a:cubicBezTo>
                  <a:cubicBezTo>
                    <a:pt x="145796" y="5842"/>
                    <a:pt x="148590" y="4064"/>
                    <a:pt x="152527" y="2794"/>
                  </a:cubicBezTo>
                  <a:cubicBezTo>
                    <a:pt x="156464" y="1524"/>
                    <a:pt x="161925" y="762"/>
                    <a:pt x="168783" y="508"/>
                  </a:cubicBezTo>
                  <a:cubicBezTo>
                    <a:pt x="175768" y="127"/>
                    <a:pt x="184912" y="0"/>
                    <a:pt x="196215" y="0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77" name="Shape 241">
              <a:extLst>
                <a:ext uri="{FF2B5EF4-FFF2-40B4-BE49-F238E27FC236}">
                  <a16:creationId xmlns:a16="http://schemas.microsoft.com/office/drawing/2014/main" id="{07983B7D-47B3-7E4B-A4B2-6DA38E0DD4FD}"/>
                </a:ext>
              </a:extLst>
            </p:cNvPr>
            <p:cNvSpPr/>
            <p:nvPr/>
          </p:nvSpPr>
          <p:spPr>
            <a:xfrm>
              <a:off x="6207379" y="1603121"/>
              <a:ext cx="320548" cy="447421"/>
            </a:xfrm>
            <a:custGeom>
              <a:avLst/>
              <a:gdLst/>
              <a:ahLst/>
              <a:cxnLst/>
              <a:rect l="0" t="0" r="0" b="0"/>
              <a:pathLst>
                <a:path w="320548" h="447421">
                  <a:moveTo>
                    <a:pt x="200914" y="0"/>
                  </a:moveTo>
                  <a:cubicBezTo>
                    <a:pt x="212979" y="0"/>
                    <a:pt x="224663" y="1016"/>
                    <a:pt x="235712" y="3048"/>
                  </a:cubicBezTo>
                  <a:cubicBezTo>
                    <a:pt x="246888" y="5080"/>
                    <a:pt x="257302" y="7620"/>
                    <a:pt x="266700" y="10922"/>
                  </a:cubicBezTo>
                  <a:cubicBezTo>
                    <a:pt x="276225" y="14097"/>
                    <a:pt x="284734" y="17907"/>
                    <a:pt x="292354" y="22098"/>
                  </a:cubicBezTo>
                  <a:cubicBezTo>
                    <a:pt x="299974" y="26416"/>
                    <a:pt x="305308" y="29972"/>
                    <a:pt x="308229" y="33020"/>
                  </a:cubicBezTo>
                  <a:cubicBezTo>
                    <a:pt x="311278" y="36068"/>
                    <a:pt x="313309" y="38481"/>
                    <a:pt x="314453" y="40513"/>
                  </a:cubicBezTo>
                  <a:cubicBezTo>
                    <a:pt x="315595" y="42545"/>
                    <a:pt x="316484" y="45085"/>
                    <a:pt x="317119" y="48260"/>
                  </a:cubicBezTo>
                  <a:cubicBezTo>
                    <a:pt x="317754" y="51308"/>
                    <a:pt x="318262" y="54991"/>
                    <a:pt x="318643" y="59309"/>
                  </a:cubicBezTo>
                  <a:cubicBezTo>
                    <a:pt x="319024" y="63500"/>
                    <a:pt x="319151" y="68834"/>
                    <a:pt x="319151" y="75057"/>
                  </a:cubicBezTo>
                  <a:cubicBezTo>
                    <a:pt x="319151" y="81661"/>
                    <a:pt x="318897" y="87376"/>
                    <a:pt x="318516" y="92075"/>
                  </a:cubicBezTo>
                  <a:cubicBezTo>
                    <a:pt x="318008" y="96774"/>
                    <a:pt x="317246" y="100584"/>
                    <a:pt x="316103" y="103505"/>
                  </a:cubicBezTo>
                  <a:cubicBezTo>
                    <a:pt x="314960" y="106426"/>
                    <a:pt x="313690" y="108458"/>
                    <a:pt x="312166" y="109855"/>
                  </a:cubicBezTo>
                  <a:cubicBezTo>
                    <a:pt x="310515" y="111252"/>
                    <a:pt x="308737" y="111887"/>
                    <a:pt x="306705" y="111887"/>
                  </a:cubicBezTo>
                  <a:cubicBezTo>
                    <a:pt x="303403" y="111887"/>
                    <a:pt x="299212" y="109855"/>
                    <a:pt x="294005" y="106045"/>
                  </a:cubicBezTo>
                  <a:cubicBezTo>
                    <a:pt x="288925" y="102108"/>
                    <a:pt x="282321" y="97790"/>
                    <a:pt x="274066" y="92964"/>
                  </a:cubicBezTo>
                  <a:cubicBezTo>
                    <a:pt x="265938" y="88138"/>
                    <a:pt x="256286" y="83820"/>
                    <a:pt x="244983" y="79883"/>
                  </a:cubicBezTo>
                  <a:cubicBezTo>
                    <a:pt x="233680" y="75946"/>
                    <a:pt x="220218" y="74041"/>
                    <a:pt x="204597" y="74041"/>
                  </a:cubicBezTo>
                  <a:cubicBezTo>
                    <a:pt x="187452" y="74041"/>
                    <a:pt x="172085" y="77597"/>
                    <a:pt x="158623" y="84582"/>
                  </a:cubicBezTo>
                  <a:cubicBezTo>
                    <a:pt x="145034" y="91567"/>
                    <a:pt x="133604" y="101600"/>
                    <a:pt x="124079" y="114681"/>
                  </a:cubicBezTo>
                  <a:cubicBezTo>
                    <a:pt x="114554" y="127762"/>
                    <a:pt x="107442" y="143510"/>
                    <a:pt x="102489" y="162052"/>
                  </a:cubicBezTo>
                  <a:cubicBezTo>
                    <a:pt x="97536" y="180594"/>
                    <a:pt x="95123" y="201549"/>
                    <a:pt x="95123" y="224663"/>
                  </a:cubicBezTo>
                  <a:cubicBezTo>
                    <a:pt x="95123" y="250190"/>
                    <a:pt x="97790" y="272161"/>
                    <a:pt x="102997" y="290830"/>
                  </a:cubicBezTo>
                  <a:cubicBezTo>
                    <a:pt x="108204" y="309499"/>
                    <a:pt x="115697" y="324866"/>
                    <a:pt x="125476" y="336931"/>
                  </a:cubicBezTo>
                  <a:cubicBezTo>
                    <a:pt x="135128" y="348996"/>
                    <a:pt x="146812" y="357886"/>
                    <a:pt x="160528" y="363855"/>
                  </a:cubicBezTo>
                  <a:cubicBezTo>
                    <a:pt x="174371" y="369697"/>
                    <a:pt x="189738" y="372745"/>
                    <a:pt x="207010" y="372745"/>
                  </a:cubicBezTo>
                  <a:cubicBezTo>
                    <a:pt x="222631" y="372745"/>
                    <a:pt x="236093" y="370840"/>
                    <a:pt x="247523" y="367157"/>
                  </a:cubicBezTo>
                  <a:cubicBezTo>
                    <a:pt x="258826" y="363474"/>
                    <a:pt x="268605" y="359410"/>
                    <a:pt x="276733" y="354965"/>
                  </a:cubicBezTo>
                  <a:cubicBezTo>
                    <a:pt x="284988" y="350520"/>
                    <a:pt x="291592" y="346456"/>
                    <a:pt x="296926" y="342900"/>
                  </a:cubicBezTo>
                  <a:cubicBezTo>
                    <a:pt x="302133" y="339344"/>
                    <a:pt x="306197" y="337566"/>
                    <a:pt x="309118" y="337566"/>
                  </a:cubicBezTo>
                  <a:cubicBezTo>
                    <a:pt x="311278" y="337566"/>
                    <a:pt x="313182" y="337947"/>
                    <a:pt x="314453" y="338836"/>
                  </a:cubicBezTo>
                  <a:cubicBezTo>
                    <a:pt x="315849" y="339852"/>
                    <a:pt x="316865" y="341630"/>
                    <a:pt x="317754" y="344297"/>
                  </a:cubicBezTo>
                  <a:cubicBezTo>
                    <a:pt x="318643" y="346964"/>
                    <a:pt x="319405" y="350647"/>
                    <a:pt x="319786" y="355473"/>
                  </a:cubicBezTo>
                  <a:cubicBezTo>
                    <a:pt x="320294" y="360299"/>
                    <a:pt x="320548" y="366649"/>
                    <a:pt x="320548" y="374777"/>
                  </a:cubicBezTo>
                  <a:cubicBezTo>
                    <a:pt x="320548" y="380365"/>
                    <a:pt x="320294" y="385064"/>
                    <a:pt x="320040" y="389001"/>
                  </a:cubicBezTo>
                  <a:cubicBezTo>
                    <a:pt x="319659" y="392811"/>
                    <a:pt x="319151" y="396240"/>
                    <a:pt x="318516" y="399034"/>
                  </a:cubicBezTo>
                  <a:cubicBezTo>
                    <a:pt x="317754" y="401828"/>
                    <a:pt x="316865" y="404241"/>
                    <a:pt x="315849" y="406146"/>
                  </a:cubicBezTo>
                  <a:cubicBezTo>
                    <a:pt x="314706" y="408178"/>
                    <a:pt x="312928" y="410464"/>
                    <a:pt x="310388" y="413131"/>
                  </a:cubicBezTo>
                  <a:cubicBezTo>
                    <a:pt x="307975" y="415671"/>
                    <a:pt x="303276" y="418973"/>
                    <a:pt x="296164" y="422910"/>
                  </a:cubicBezTo>
                  <a:cubicBezTo>
                    <a:pt x="289179" y="426974"/>
                    <a:pt x="280543" y="430784"/>
                    <a:pt x="270383" y="434467"/>
                  </a:cubicBezTo>
                  <a:cubicBezTo>
                    <a:pt x="260223" y="438150"/>
                    <a:pt x="248666" y="441198"/>
                    <a:pt x="235585" y="443738"/>
                  </a:cubicBezTo>
                  <a:cubicBezTo>
                    <a:pt x="222504" y="446151"/>
                    <a:pt x="208407" y="447421"/>
                    <a:pt x="193294" y="447421"/>
                  </a:cubicBezTo>
                  <a:cubicBezTo>
                    <a:pt x="163576" y="447421"/>
                    <a:pt x="136779" y="442849"/>
                    <a:pt x="112903" y="433705"/>
                  </a:cubicBezTo>
                  <a:cubicBezTo>
                    <a:pt x="89027" y="424561"/>
                    <a:pt x="68707" y="410845"/>
                    <a:pt x="51943" y="392684"/>
                  </a:cubicBezTo>
                  <a:cubicBezTo>
                    <a:pt x="35179" y="374396"/>
                    <a:pt x="22352" y="351790"/>
                    <a:pt x="13462" y="324485"/>
                  </a:cubicBezTo>
                  <a:cubicBezTo>
                    <a:pt x="4445" y="297307"/>
                    <a:pt x="0" y="265557"/>
                    <a:pt x="0" y="229362"/>
                  </a:cubicBezTo>
                  <a:cubicBezTo>
                    <a:pt x="0" y="192532"/>
                    <a:pt x="4953" y="159893"/>
                    <a:pt x="14732" y="131318"/>
                  </a:cubicBezTo>
                  <a:cubicBezTo>
                    <a:pt x="24638" y="102743"/>
                    <a:pt x="38354" y="78740"/>
                    <a:pt x="56007" y="59309"/>
                  </a:cubicBezTo>
                  <a:cubicBezTo>
                    <a:pt x="73533" y="39878"/>
                    <a:pt x="94742" y="25146"/>
                    <a:pt x="119380" y="15113"/>
                  </a:cubicBezTo>
                  <a:cubicBezTo>
                    <a:pt x="144018" y="5080"/>
                    <a:pt x="171196" y="0"/>
                    <a:pt x="200914" y="0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78" name="Shape 242">
              <a:extLst>
                <a:ext uri="{FF2B5EF4-FFF2-40B4-BE49-F238E27FC236}">
                  <a16:creationId xmlns:a16="http://schemas.microsoft.com/office/drawing/2014/main" id="{FFDEA699-972D-9E4D-BC8C-AF24C9547AAC}"/>
                </a:ext>
              </a:extLst>
            </p:cNvPr>
            <p:cNvSpPr/>
            <p:nvPr/>
          </p:nvSpPr>
          <p:spPr>
            <a:xfrm>
              <a:off x="7634859" y="1602740"/>
              <a:ext cx="370460" cy="448056"/>
            </a:xfrm>
            <a:custGeom>
              <a:avLst/>
              <a:gdLst/>
              <a:ahLst/>
              <a:cxnLst/>
              <a:rect l="0" t="0" r="0" b="0"/>
              <a:pathLst>
                <a:path w="370460" h="448056">
                  <a:moveTo>
                    <a:pt x="225806" y="0"/>
                  </a:moveTo>
                  <a:cubicBezTo>
                    <a:pt x="244475" y="0"/>
                    <a:pt x="261620" y="1397"/>
                    <a:pt x="276987" y="3937"/>
                  </a:cubicBezTo>
                  <a:cubicBezTo>
                    <a:pt x="292354" y="6477"/>
                    <a:pt x="305816" y="9652"/>
                    <a:pt x="317373" y="13335"/>
                  </a:cubicBezTo>
                  <a:cubicBezTo>
                    <a:pt x="328803" y="17018"/>
                    <a:pt x="338328" y="20955"/>
                    <a:pt x="345948" y="25146"/>
                  </a:cubicBezTo>
                  <a:cubicBezTo>
                    <a:pt x="353568" y="29464"/>
                    <a:pt x="358902" y="33147"/>
                    <a:pt x="361823" y="36195"/>
                  </a:cubicBezTo>
                  <a:cubicBezTo>
                    <a:pt x="364872" y="39370"/>
                    <a:pt x="367030" y="43815"/>
                    <a:pt x="368427" y="49403"/>
                  </a:cubicBezTo>
                  <a:cubicBezTo>
                    <a:pt x="369698" y="55118"/>
                    <a:pt x="370460" y="63627"/>
                    <a:pt x="370460" y="74676"/>
                  </a:cubicBezTo>
                  <a:cubicBezTo>
                    <a:pt x="370460" y="81153"/>
                    <a:pt x="370078" y="86741"/>
                    <a:pt x="369570" y="91440"/>
                  </a:cubicBezTo>
                  <a:cubicBezTo>
                    <a:pt x="369062" y="96139"/>
                    <a:pt x="368173" y="99949"/>
                    <a:pt x="367285" y="102743"/>
                  </a:cubicBezTo>
                  <a:cubicBezTo>
                    <a:pt x="366268" y="105537"/>
                    <a:pt x="364998" y="107442"/>
                    <a:pt x="363601" y="108585"/>
                  </a:cubicBezTo>
                  <a:cubicBezTo>
                    <a:pt x="362077" y="109728"/>
                    <a:pt x="360299" y="110236"/>
                    <a:pt x="358394" y="110236"/>
                  </a:cubicBezTo>
                  <a:cubicBezTo>
                    <a:pt x="355473" y="110236"/>
                    <a:pt x="350774" y="108204"/>
                    <a:pt x="344298" y="104267"/>
                  </a:cubicBezTo>
                  <a:cubicBezTo>
                    <a:pt x="337820" y="100203"/>
                    <a:pt x="329185" y="95885"/>
                    <a:pt x="318516" y="91186"/>
                  </a:cubicBezTo>
                  <a:cubicBezTo>
                    <a:pt x="307848" y="86487"/>
                    <a:pt x="295022" y="82042"/>
                    <a:pt x="280162" y="78105"/>
                  </a:cubicBezTo>
                  <a:cubicBezTo>
                    <a:pt x="265303" y="74041"/>
                    <a:pt x="248031" y="72009"/>
                    <a:pt x="228473" y="72009"/>
                  </a:cubicBezTo>
                  <a:cubicBezTo>
                    <a:pt x="207391" y="72009"/>
                    <a:pt x="188468" y="75692"/>
                    <a:pt x="171450" y="82931"/>
                  </a:cubicBezTo>
                  <a:cubicBezTo>
                    <a:pt x="154560" y="90170"/>
                    <a:pt x="140081" y="100457"/>
                    <a:pt x="128016" y="113792"/>
                  </a:cubicBezTo>
                  <a:cubicBezTo>
                    <a:pt x="115951" y="127000"/>
                    <a:pt x="106680" y="143002"/>
                    <a:pt x="100203" y="161671"/>
                  </a:cubicBezTo>
                  <a:cubicBezTo>
                    <a:pt x="93726" y="180213"/>
                    <a:pt x="90424" y="200914"/>
                    <a:pt x="90424" y="223393"/>
                  </a:cubicBezTo>
                  <a:cubicBezTo>
                    <a:pt x="90424" y="248158"/>
                    <a:pt x="93726" y="270002"/>
                    <a:pt x="100330" y="288925"/>
                  </a:cubicBezTo>
                  <a:cubicBezTo>
                    <a:pt x="106935" y="307721"/>
                    <a:pt x="116078" y="323596"/>
                    <a:pt x="128016" y="336296"/>
                  </a:cubicBezTo>
                  <a:cubicBezTo>
                    <a:pt x="139827" y="348996"/>
                    <a:pt x="154051" y="358648"/>
                    <a:pt x="170688" y="365125"/>
                  </a:cubicBezTo>
                  <a:cubicBezTo>
                    <a:pt x="187325" y="371475"/>
                    <a:pt x="205613" y="374777"/>
                    <a:pt x="225806" y="374777"/>
                  </a:cubicBezTo>
                  <a:cubicBezTo>
                    <a:pt x="235585" y="374777"/>
                    <a:pt x="245237" y="373634"/>
                    <a:pt x="254889" y="371475"/>
                  </a:cubicBezTo>
                  <a:cubicBezTo>
                    <a:pt x="264414" y="369189"/>
                    <a:pt x="273431" y="365887"/>
                    <a:pt x="281686" y="361442"/>
                  </a:cubicBezTo>
                  <a:lnTo>
                    <a:pt x="281686" y="260858"/>
                  </a:lnTo>
                  <a:lnTo>
                    <a:pt x="199644" y="260858"/>
                  </a:lnTo>
                  <a:cubicBezTo>
                    <a:pt x="195580" y="260858"/>
                    <a:pt x="192532" y="258445"/>
                    <a:pt x="190247" y="253365"/>
                  </a:cubicBezTo>
                  <a:cubicBezTo>
                    <a:pt x="187960" y="248412"/>
                    <a:pt x="186944" y="239776"/>
                    <a:pt x="186944" y="227711"/>
                  </a:cubicBezTo>
                  <a:cubicBezTo>
                    <a:pt x="186944" y="221488"/>
                    <a:pt x="187198" y="216281"/>
                    <a:pt x="187706" y="212090"/>
                  </a:cubicBezTo>
                  <a:cubicBezTo>
                    <a:pt x="188341" y="207772"/>
                    <a:pt x="189103" y="204343"/>
                    <a:pt x="190247" y="201803"/>
                  </a:cubicBezTo>
                  <a:cubicBezTo>
                    <a:pt x="191389" y="199263"/>
                    <a:pt x="192660" y="197358"/>
                    <a:pt x="194310" y="196088"/>
                  </a:cubicBezTo>
                  <a:cubicBezTo>
                    <a:pt x="195835" y="194945"/>
                    <a:pt x="197612" y="194310"/>
                    <a:pt x="199644" y="194310"/>
                  </a:cubicBezTo>
                  <a:lnTo>
                    <a:pt x="345948" y="194310"/>
                  </a:lnTo>
                  <a:cubicBezTo>
                    <a:pt x="349504" y="194310"/>
                    <a:pt x="352679" y="194945"/>
                    <a:pt x="355473" y="196088"/>
                  </a:cubicBezTo>
                  <a:cubicBezTo>
                    <a:pt x="358267" y="197358"/>
                    <a:pt x="360807" y="199136"/>
                    <a:pt x="362839" y="201676"/>
                  </a:cubicBezTo>
                  <a:cubicBezTo>
                    <a:pt x="364998" y="204089"/>
                    <a:pt x="366649" y="207010"/>
                    <a:pt x="367665" y="210566"/>
                  </a:cubicBezTo>
                  <a:cubicBezTo>
                    <a:pt x="368809" y="213995"/>
                    <a:pt x="369443" y="217932"/>
                    <a:pt x="369443" y="222377"/>
                  </a:cubicBezTo>
                  <a:lnTo>
                    <a:pt x="369443" y="394843"/>
                  </a:lnTo>
                  <a:cubicBezTo>
                    <a:pt x="369443" y="401574"/>
                    <a:pt x="368173" y="407416"/>
                    <a:pt x="365887" y="412496"/>
                  </a:cubicBezTo>
                  <a:cubicBezTo>
                    <a:pt x="363601" y="417449"/>
                    <a:pt x="358775" y="421386"/>
                    <a:pt x="351536" y="424307"/>
                  </a:cubicBezTo>
                  <a:cubicBezTo>
                    <a:pt x="344170" y="427228"/>
                    <a:pt x="335280" y="430276"/>
                    <a:pt x="324485" y="433324"/>
                  </a:cubicBezTo>
                  <a:cubicBezTo>
                    <a:pt x="313817" y="436499"/>
                    <a:pt x="302768" y="439166"/>
                    <a:pt x="291211" y="441452"/>
                  </a:cubicBezTo>
                  <a:cubicBezTo>
                    <a:pt x="279654" y="443611"/>
                    <a:pt x="268098" y="445262"/>
                    <a:pt x="256413" y="446405"/>
                  </a:cubicBezTo>
                  <a:cubicBezTo>
                    <a:pt x="244602" y="447548"/>
                    <a:pt x="232918" y="448056"/>
                    <a:pt x="221107" y="448056"/>
                  </a:cubicBezTo>
                  <a:cubicBezTo>
                    <a:pt x="186436" y="448056"/>
                    <a:pt x="155448" y="443103"/>
                    <a:pt x="128143" y="433197"/>
                  </a:cubicBezTo>
                  <a:cubicBezTo>
                    <a:pt x="100838" y="423291"/>
                    <a:pt x="77598" y="408813"/>
                    <a:pt x="58674" y="390017"/>
                  </a:cubicBezTo>
                  <a:cubicBezTo>
                    <a:pt x="39624" y="371094"/>
                    <a:pt x="25147" y="348107"/>
                    <a:pt x="15113" y="321056"/>
                  </a:cubicBezTo>
                  <a:cubicBezTo>
                    <a:pt x="5080" y="293878"/>
                    <a:pt x="0" y="263144"/>
                    <a:pt x="0" y="228727"/>
                  </a:cubicBezTo>
                  <a:cubicBezTo>
                    <a:pt x="0" y="193294"/>
                    <a:pt x="5461" y="161417"/>
                    <a:pt x="16129" y="133223"/>
                  </a:cubicBezTo>
                  <a:cubicBezTo>
                    <a:pt x="26798" y="104902"/>
                    <a:pt x="42037" y="80899"/>
                    <a:pt x="61723" y="61214"/>
                  </a:cubicBezTo>
                  <a:cubicBezTo>
                    <a:pt x="81280" y="41402"/>
                    <a:pt x="105029" y="26289"/>
                    <a:pt x="132842" y="15748"/>
                  </a:cubicBezTo>
                  <a:cubicBezTo>
                    <a:pt x="160655" y="5334"/>
                    <a:pt x="191643" y="0"/>
                    <a:pt x="225806" y="0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pic>
          <p:nvPicPr>
            <p:cNvPr id="379" name="Picture 378">
              <a:extLst>
                <a:ext uri="{FF2B5EF4-FFF2-40B4-BE49-F238E27FC236}">
                  <a16:creationId xmlns:a16="http://schemas.microsoft.com/office/drawing/2014/main" id="{24202BA1-3173-0449-BAC3-2BA68A7E3AC7}"/>
                </a:ext>
              </a:extLst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5111496" y="2121408"/>
              <a:ext cx="2974848" cy="85344"/>
            </a:xfrm>
            <a:prstGeom prst="rect">
              <a:avLst/>
            </a:prstGeom>
          </p:spPr>
        </p:pic>
        <p:sp>
          <p:nvSpPr>
            <p:cNvPr id="380" name="Shape 1076">
              <a:extLst>
                <a:ext uri="{FF2B5EF4-FFF2-40B4-BE49-F238E27FC236}">
                  <a16:creationId xmlns:a16="http://schemas.microsoft.com/office/drawing/2014/main" id="{C643AC4D-0B41-104E-9556-13796FC68659}"/>
                </a:ext>
              </a:extLst>
            </p:cNvPr>
            <p:cNvSpPr/>
            <p:nvPr/>
          </p:nvSpPr>
          <p:spPr>
            <a:xfrm>
              <a:off x="5111115" y="2119630"/>
              <a:ext cx="2935224" cy="45720"/>
            </a:xfrm>
            <a:custGeom>
              <a:avLst/>
              <a:gdLst/>
              <a:ahLst/>
              <a:cxnLst/>
              <a:rect l="0" t="0" r="0" b="0"/>
              <a:pathLst>
                <a:path w="2935224" h="45720">
                  <a:moveTo>
                    <a:pt x="0" y="0"/>
                  </a:moveTo>
                  <a:lnTo>
                    <a:pt x="2935224" y="0"/>
                  </a:lnTo>
                  <a:lnTo>
                    <a:pt x="2935224" y="45720"/>
                  </a:lnTo>
                  <a:lnTo>
                    <a:pt x="0" y="45720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81" name="Shape 246">
              <a:extLst>
                <a:ext uri="{FF2B5EF4-FFF2-40B4-BE49-F238E27FC236}">
                  <a16:creationId xmlns:a16="http://schemas.microsoft.com/office/drawing/2014/main" id="{413FEFB4-B608-AE48-9AAC-0FD029857462}"/>
                </a:ext>
              </a:extLst>
            </p:cNvPr>
            <p:cNvSpPr/>
            <p:nvPr/>
          </p:nvSpPr>
          <p:spPr>
            <a:xfrm>
              <a:off x="5111115" y="2119630"/>
              <a:ext cx="2935224" cy="45720"/>
            </a:xfrm>
            <a:custGeom>
              <a:avLst/>
              <a:gdLst/>
              <a:ahLst/>
              <a:cxnLst/>
              <a:rect l="0" t="0" r="0" b="0"/>
              <a:pathLst>
                <a:path w="2935224" h="45720">
                  <a:moveTo>
                    <a:pt x="0" y="45720"/>
                  </a:moveTo>
                  <a:lnTo>
                    <a:pt x="2935224" y="45720"/>
                  </a:lnTo>
                  <a:lnTo>
                    <a:pt x="2935224" y="0"/>
                  </a:lnTo>
                  <a:lnTo>
                    <a:pt x="0" y="0"/>
                  </a:ln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48F07951-52E7-014B-8B49-BAD15F2BC6E9}"/>
                </a:ext>
              </a:extLst>
            </p:cNvPr>
            <p:cNvSpPr/>
            <p:nvPr/>
          </p:nvSpPr>
          <p:spPr>
            <a:xfrm>
              <a:off x="635203" y="3155948"/>
              <a:ext cx="142026" cy="38141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•</a:t>
              </a:r>
              <a:endParaRPr lang="en-GB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787248D3-54D7-BC4A-9843-99D76FF7BA41}"/>
                </a:ext>
              </a:extLst>
            </p:cNvPr>
            <p:cNvSpPr/>
            <p:nvPr/>
          </p:nvSpPr>
          <p:spPr>
            <a:xfrm>
              <a:off x="979627" y="3107084"/>
              <a:ext cx="5755717" cy="45116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>
                  <a:solidFill>
                    <a:srgbClr val="000000"/>
                  </a:solidFill>
                  <a:effectLst/>
                  <a:latin typeface="Algerian" pitchFamily="82" charset="0"/>
                  <a:ea typeface="Algerian" pitchFamily="82" charset="0"/>
                  <a:cs typeface="Algerian" pitchFamily="82" charset="0"/>
                </a:rPr>
                <a:t>STUDENTS FELT THE SENSE OF </a:t>
              </a:r>
              <a:endParaRPr lang="en-GB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E34CD10E-BDCE-AE4E-ABCF-EA4EE08B6F36}"/>
                </a:ext>
              </a:extLst>
            </p:cNvPr>
            <p:cNvSpPr/>
            <p:nvPr/>
          </p:nvSpPr>
          <p:spPr>
            <a:xfrm>
              <a:off x="979627" y="3473496"/>
              <a:ext cx="5503899" cy="45071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>
                  <a:solidFill>
                    <a:srgbClr val="000000"/>
                  </a:solidFill>
                  <a:effectLst/>
                  <a:latin typeface="Algerian" pitchFamily="82" charset="0"/>
                  <a:ea typeface="Algerian" pitchFamily="82" charset="0"/>
                  <a:cs typeface="Algerian" pitchFamily="82" charset="0"/>
                </a:rPr>
                <a:t>COMPETITIVENESS AND USED </a:t>
              </a:r>
              <a:endParaRPr lang="en-GB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43CE5EED-5230-014A-BA07-037563096E47}"/>
                </a:ext>
              </a:extLst>
            </p:cNvPr>
            <p:cNvSpPr/>
            <p:nvPr/>
          </p:nvSpPr>
          <p:spPr>
            <a:xfrm>
              <a:off x="979627" y="3838985"/>
              <a:ext cx="5932642" cy="45116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>
                  <a:solidFill>
                    <a:srgbClr val="000000"/>
                  </a:solidFill>
                  <a:effectLst/>
                  <a:latin typeface="Algerian" pitchFamily="82" charset="0"/>
                  <a:ea typeface="Algerian" pitchFamily="82" charset="0"/>
                  <a:cs typeface="Algerian" pitchFamily="82" charset="0"/>
                </a:rPr>
                <a:t>TO APPLY MORE EFFORTS AS A </a:t>
              </a:r>
              <a:endParaRPr lang="en-GB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07B3A523-806A-7240-99E5-3E9820D57208}"/>
                </a:ext>
              </a:extLst>
            </p:cNvPr>
            <p:cNvSpPr/>
            <p:nvPr/>
          </p:nvSpPr>
          <p:spPr>
            <a:xfrm>
              <a:off x="979627" y="4205270"/>
              <a:ext cx="1409926" cy="45071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>
                  <a:solidFill>
                    <a:srgbClr val="000000"/>
                  </a:solidFill>
                  <a:effectLst/>
                  <a:latin typeface="Algerian" pitchFamily="82" charset="0"/>
                  <a:ea typeface="Algerian" pitchFamily="82" charset="0"/>
                  <a:cs typeface="Algerian" pitchFamily="82" charset="0"/>
                </a:rPr>
                <a:t>WHOLE.</a:t>
              </a:r>
              <a:endParaRPr lang="en-GB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3F74E5F4-897C-8C44-8923-9126BB6AF8AB}"/>
                </a:ext>
              </a:extLst>
            </p:cNvPr>
            <p:cNvSpPr/>
            <p:nvPr/>
          </p:nvSpPr>
          <p:spPr>
            <a:xfrm>
              <a:off x="635203" y="4985859"/>
              <a:ext cx="141884" cy="3810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•</a:t>
              </a:r>
              <a:endParaRPr lang="en-GB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987AE6F1-4FA8-E24A-B6BE-B2B5CD9CF316}"/>
                </a:ext>
              </a:extLst>
            </p:cNvPr>
            <p:cNvSpPr/>
            <p:nvPr/>
          </p:nvSpPr>
          <p:spPr>
            <a:xfrm>
              <a:off x="979627" y="4937044"/>
              <a:ext cx="5007304" cy="45071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>
                  <a:solidFill>
                    <a:srgbClr val="000000"/>
                  </a:solidFill>
                  <a:effectLst/>
                  <a:latin typeface="Algerian" pitchFamily="82" charset="0"/>
                  <a:ea typeface="Algerian" pitchFamily="82" charset="0"/>
                  <a:cs typeface="Algerian" pitchFamily="82" charset="0"/>
                </a:rPr>
                <a:t>STUDENTS UTILISED THEIR </a:t>
              </a:r>
              <a:endParaRPr lang="en-GB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A6F8F3C2-2F30-554B-B113-D5E81E433F7F}"/>
                </a:ext>
              </a:extLst>
            </p:cNvPr>
            <p:cNvSpPr/>
            <p:nvPr/>
          </p:nvSpPr>
          <p:spPr>
            <a:xfrm>
              <a:off x="979627" y="5302533"/>
              <a:ext cx="5286219" cy="45116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>
                  <a:solidFill>
                    <a:srgbClr val="000000"/>
                  </a:solidFill>
                  <a:effectLst/>
                  <a:latin typeface="Algerian" pitchFamily="82" charset="0"/>
                  <a:ea typeface="Algerian" pitchFamily="82" charset="0"/>
                  <a:cs typeface="Algerian" pitchFamily="82" charset="0"/>
                </a:rPr>
                <a:t>TIME MORE EFFICIENTLY BY </a:t>
              </a:r>
              <a:endParaRPr lang="en-GB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DDA3B229-906E-5B4E-B96C-CACCDF40DF75}"/>
                </a:ext>
              </a:extLst>
            </p:cNvPr>
            <p:cNvSpPr/>
            <p:nvPr/>
          </p:nvSpPr>
          <p:spPr>
            <a:xfrm>
              <a:off x="979627" y="5668919"/>
              <a:ext cx="5161350" cy="45071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>
                  <a:solidFill>
                    <a:srgbClr val="000000"/>
                  </a:solidFill>
                  <a:effectLst/>
                  <a:latin typeface="Algerian" pitchFamily="82" charset="0"/>
                  <a:ea typeface="Algerian" pitchFamily="82" charset="0"/>
                  <a:cs typeface="Algerian" pitchFamily="82" charset="0"/>
                </a:rPr>
                <a:t>CLARIFYING THEIR DOUBTS </a:t>
              </a:r>
              <a:endParaRPr lang="en-GB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B9ADFDB0-10EB-9A42-99EC-90D99F3769FB}"/>
                </a:ext>
              </a:extLst>
            </p:cNvPr>
            <p:cNvSpPr/>
            <p:nvPr/>
          </p:nvSpPr>
          <p:spPr>
            <a:xfrm>
              <a:off x="979627" y="6034409"/>
              <a:ext cx="2912756" cy="45116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>
                  <a:solidFill>
                    <a:srgbClr val="000000"/>
                  </a:solidFill>
                  <a:effectLst/>
                  <a:latin typeface="Algerian" pitchFamily="82" charset="0"/>
                  <a:ea typeface="Algerian" pitchFamily="82" charset="0"/>
                  <a:cs typeface="Algerian" pitchFamily="82" charset="0"/>
                </a:rPr>
                <a:t>COMFORTABLY.</a:t>
              </a:r>
              <a:endParaRPr lang="en-GB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1ED40AE9-6038-DC41-91B9-F82757D39EDE}"/>
                </a:ext>
              </a:extLst>
            </p:cNvPr>
            <p:cNvSpPr/>
            <p:nvPr/>
          </p:nvSpPr>
          <p:spPr>
            <a:xfrm>
              <a:off x="7075044" y="3155948"/>
              <a:ext cx="142026" cy="38141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•</a:t>
              </a:r>
              <a:endParaRPr lang="en-GB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3" name="Rectangle 392">
              <a:extLst>
                <a:ext uri="{FF2B5EF4-FFF2-40B4-BE49-F238E27FC236}">
                  <a16:creationId xmlns:a16="http://schemas.microsoft.com/office/drawing/2014/main" id="{BAB6BBFA-22F2-8046-9C7E-A24D7ADA405F}"/>
                </a:ext>
              </a:extLst>
            </p:cNvPr>
            <p:cNvSpPr/>
            <p:nvPr/>
          </p:nvSpPr>
          <p:spPr>
            <a:xfrm>
              <a:off x="7419468" y="3107084"/>
              <a:ext cx="5195322" cy="45116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>
                  <a:solidFill>
                    <a:srgbClr val="000000"/>
                  </a:solidFill>
                  <a:effectLst/>
                  <a:latin typeface="Algerian" pitchFamily="82" charset="0"/>
                  <a:ea typeface="Algerian" pitchFamily="82" charset="0"/>
                  <a:cs typeface="Algerian" pitchFamily="82" charset="0"/>
                </a:rPr>
                <a:t>TEACHERS COMMUNICATED </a:t>
              </a:r>
              <a:endParaRPr lang="en-GB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1DFB216A-0D6F-AB4D-B6BB-9E6D6E39B741}"/>
                </a:ext>
              </a:extLst>
            </p:cNvPr>
            <p:cNvSpPr/>
            <p:nvPr/>
          </p:nvSpPr>
          <p:spPr>
            <a:xfrm>
              <a:off x="7419468" y="3473496"/>
              <a:ext cx="4422740" cy="45071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>
                  <a:solidFill>
                    <a:srgbClr val="000000"/>
                  </a:solidFill>
                  <a:effectLst/>
                  <a:latin typeface="Algerian" pitchFamily="82" charset="0"/>
                  <a:ea typeface="Algerian" pitchFamily="82" charset="0"/>
                  <a:cs typeface="Algerian" pitchFamily="82" charset="0"/>
                </a:rPr>
                <a:t>THE  KNOWLEDGE WITH </a:t>
              </a:r>
              <a:endParaRPr lang="en-GB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8EF7D1FD-7FF2-3643-90D1-BF549FD3A635}"/>
                </a:ext>
              </a:extLst>
            </p:cNvPr>
            <p:cNvSpPr/>
            <p:nvPr/>
          </p:nvSpPr>
          <p:spPr>
            <a:xfrm>
              <a:off x="7419468" y="3838985"/>
              <a:ext cx="4967674" cy="45116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>
                  <a:solidFill>
                    <a:srgbClr val="000000"/>
                  </a:solidFill>
                  <a:effectLst/>
                  <a:latin typeface="Algerian" pitchFamily="82" charset="0"/>
                  <a:ea typeface="Algerian" pitchFamily="82" charset="0"/>
                  <a:cs typeface="Algerian" pitchFamily="82" charset="0"/>
                </a:rPr>
                <a:t>STUDENTS AND ENFORCED </a:t>
              </a:r>
              <a:endParaRPr lang="en-GB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9A5F2887-C17D-AF4B-9B10-26768EC6032B}"/>
                </a:ext>
              </a:extLst>
            </p:cNvPr>
            <p:cNvSpPr/>
            <p:nvPr/>
          </p:nvSpPr>
          <p:spPr>
            <a:xfrm>
              <a:off x="7419468" y="4205270"/>
              <a:ext cx="5183240" cy="45071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>
                  <a:solidFill>
                    <a:srgbClr val="000000"/>
                  </a:solidFill>
                  <a:effectLst/>
                  <a:latin typeface="Algerian" pitchFamily="82" charset="0"/>
                  <a:ea typeface="Algerian" pitchFamily="82" charset="0"/>
                  <a:cs typeface="Algerian" pitchFamily="82" charset="0"/>
                </a:rPr>
                <a:t>STANDARDS OF BEHAVIOUR</a:t>
              </a:r>
              <a:endParaRPr lang="en-GB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763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CC0099"/>
                </a:solidFill>
                <a:latin typeface="Algerian" panose="04020705040A02060702" pitchFamily="82" charset="0"/>
              </a:rPr>
              <a:t>LETS COMPARE!</a:t>
            </a:r>
            <a:endParaRPr lang="en-US" dirty="0">
              <a:solidFill>
                <a:srgbClr val="CC0099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algn="ctr"/>
            <a:r>
              <a:rPr lang="en-IN" sz="3200" dirty="0">
                <a:latin typeface="Britannic Bold" panose="020B0903060703020204" pitchFamily="34" charset="0"/>
              </a:rPr>
              <a:t>TRADITIONAL TEACHING</a:t>
            </a:r>
            <a:endParaRPr lang="en-US" sz="32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/>
                </a:solidFill>
              </a:rPr>
              <a:t>DEMONSTRATIONS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                     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/>
                </a:solidFill>
              </a:rPr>
              <a:t>COLLABORATION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/>
                </a:solidFill>
              </a:rPr>
              <a:t>EXPLANATION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pPr algn="ctr"/>
            <a:r>
              <a:rPr lang="en-IN" sz="3200" dirty="0">
                <a:latin typeface="Britannic Bold" panose="020B0903060703020204" pitchFamily="34" charset="0"/>
              </a:rPr>
              <a:t>ONLINE TEACHING</a:t>
            </a:r>
            <a:endParaRPr lang="en-US" sz="3200" dirty="0">
              <a:latin typeface="Britannic Bold" panose="020B0903060703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IN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/>
                </a:solidFill>
              </a:rPr>
              <a:t>COST EFFECTIVE I.E CHEAPER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/>
                </a:solidFill>
              </a:rPr>
              <a:t>LESS TIME CONSUMING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/>
                </a:solidFill>
              </a:rPr>
              <a:t>SELF PACED LEARNING ALLOWANCE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7549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  <a:latin typeface="Broadway" panose="04040905080B02020502" pitchFamily="82" charset="0"/>
              </a:rPr>
              <a:t>NEGATIVES </a:t>
            </a:r>
            <a:endParaRPr lang="en-US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2345102" y="2783278"/>
            <a:ext cx="3479625" cy="3388922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NEGATIVE GROUPS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SPOON FEEDING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FAVORITISM 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7100454" y="2783278"/>
            <a:ext cx="4018649" cy="3388921"/>
          </a:xfrm>
        </p:spPr>
        <p:txBody>
          <a:bodyPr>
            <a:normAutofit/>
          </a:bodyPr>
          <a:lstStyle/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/>
                </a:solidFill>
              </a:rPr>
              <a:t>SELF DISCIPLINE 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/>
                </a:solidFill>
              </a:rPr>
              <a:t>PLAGIARISM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/>
                </a:solidFill>
              </a:rPr>
              <a:t>ISOLATION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128" y="1752946"/>
            <a:ext cx="2819400" cy="16192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699" y="1877901"/>
            <a:ext cx="3102198" cy="155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97495"/>
      </p:ext>
    </p:extLst>
  </p:cSld>
  <p:clrMapOvr>
    <a:masterClrMapping/>
  </p:clrMapOvr>
  <p:transition spd="slow">
    <p:comb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903F20-36E5-4761-BCD9-7FD95C78CE47}"/>
              </a:ext>
            </a:extLst>
          </p:cNvPr>
          <p:cNvSpPr txBox="1"/>
          <p:nvPr/>
        </p:nvSpPr>
        <p:spPr>
          <a:xfrm>
            <a:off x="0" y="212035"/>
            <a:ext cx="1058848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u="sng" dirty="0">
                <a:solidFill>
                  <a:schemeClr val="bg1"/>
                </a:solidFill>
                <a:latin typeface="Algerian" panose="04020705040A02060702" pitchFamily="82" charset="0"/>
              </a:rPr>
              <a:t>Social view on online teaching </a:t>
            </a:r>
            <a:endParaRPr lang="en-IN" sz="6600" u="sng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ADB34C-874E-4EA5-9358-0F37B39F826E}"/>
              </a:ext>
            </a:extLst>
          </p:cNvPr>
          <p:cNvSpPr/>
          <p:nvPr/>
        </p:nvSpPr>
        <p:spPr>
          <a:xfrm>
            <a:off x="0" y="2705725"/>
            <a:ext cx="1102580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0" i="0" u="none" strike="noStrike" dirty="0">
                <a:solidFill>
                  <a:srgbClr val="000000"/>
                </a:solidFill>
                <a:effectLst/>
                <a:latin typeface="MuseoSlabLight"/>
              </a:rPr>
              <a:t>Why Online Education Needs to Get Social ?</a:t>
            </a:r>
          </a:p>
          <a:p>
            <a:endParaRPr lang="en-IN" sz="4400" dirty="0">
              <a:solidFill>
                <a:srgbClr val="000000"/>
              </a:solidFill>
              <a:latin typeface="MuseoSlabLight"/>
            </a:endParaRPr>
          </a:p>
          <a:p>
            <a:r>
              <a:rPr lang="en-US" sz="4400" dirty="0">
                <a:solidFill>
                  <a:srgbClr val="000000"/>
                </a:solidFill>
                <a:latin typeface="MuseoSlabLight"/>
              </a:rPr>
              <a:t>..**</a:t>
            </a:r>
            <a:r>
              <a:rPr lang="en-US" sz="4400" dirty="0" err="1">
                <a:solidFill>
                  <a:srgbClr val="000000"/>
                </a:solidFill>
                <a:latin typeface="MuseoSlabLight"/>
              </a:rPr>
              <a:t>xeewdewededde</a:t>
            </a:r>
            <a:r>
              <a:rPr lang="en-US" sz="4400" dirty="0">
                <a:solidFill>
                  <a:srgbClr val="000000"/>
                </a:solidFill>
                <a:latin typeface="MuseoSlabLight"/>
              </a:rPr>
              <a:t>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C24D46-EACF-4659-B982-8A1038464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0484" y="2335693"/>
            <a:ext cx="1390650" cy="1676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1188A2-2A17-457C-96C7-E0D9E8D6C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604591"/>
            <a:ext cx="4784036" cy="304137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1EB118B-0397-4258-BE73-27F539DC6A0A}"/>
              </a:ext>
            </a:extLst>
          </p:cNvPr>
          <p:cNvSpPr/>
          <p:nvPr/>
        </p:nvSpPr>
        <p:spPr>
          <a:xfrm>
            <a:off x="5049079" y="3604591"/>
            <a:ext cx="667205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b="0" i="0" u="none" strike="noStrike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Its  a fact that in todays world  if you are effective on social media then you stand a good chance of being effective in online teaching </a:t>
            </a:r>
          </a:p>
        </p:txBody>
      </p:sp>
    </p:spTree>
    <p:extLst>
      <p:ext uri="{BB962C8B-B14F-4D97-AF65-F5344CB8AC3E}">
        <p14:creationId xmlns:p14="http://schemas.microsoft.com/office/powerpoint/2010/main" val="36705287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5D6FEC9-BA78-43B6-9FDC-D01AAE956A57}"/>
              </a:ext>
            </a:extLst>
          </p:cNvPr>
          <p:cNvSpPr/>
          <p:nvPr/>
        </p:nvSpPr>
        <p:spPr>
          <a:xfrm>
            <a:off x="443948" y="859065"/>
            <a:ext cx="11304104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0" i="0" u="sng" strike="noStrike" dirty="0">
                <a:solidFill>
                  <a:srgbClr val="000000"/>
                </a:solidFill>
                <a:effectLst/>
                <a:latin typeface="Copperplate Gothic Bold" panose="020E0705020206020404" pitchFamily="34" charset="0"/>
                <a:ea typeface="Segoe UI Black" panose="020B0A02040204020203" pitchFamily="34" charset="0"/>
              </a:rPr>
              <a:t>How do these two activities go together</a:t>
            </a:r>
            <a:r>
              <a:rPr lang="en-US" sz="4400" b="0" i="0" u="sng" strike="noStrike" dirty="0">
                <a:solidFill>
                  <a:srgbClr val="000000"/>
                </a:solidFill>
                <a:effectLst/>
                <a:latin typeface="Copperplate Gothic Bold" panose="020E0705020206020404" pitchFamily="34" charset="0"/>
              </a:rPr>
              <a:t>?</a:t>
            </a:r>
          </a:p>
          <a:p>
            <a:r>
              <a:rPr lang="en-US" sz="3600" dirty="0">
                <a:latin typeface="Rockwell" panose="02060603020205020403" pitchFamily="18" charset="0"/>
              </a:rPr>
              <a:t>-</a:t>
            </a:r>
            <a:r>
              <a:rPr lang="en-US" sz="3600" u="sng" dirty="0">
                <a:latin typeface="Rockwell" panose="02060603020205020403" pitchFamily="18" charset="0"/>
              </a:rPr>
              <a:t>PRESENCE</a:t>
            </a:r>
          </a:p>
          <a:p>
            <a:r>
              <a:rPr lang="en-US" sz="2800" dirty="0">
                <a:latin typeface="Georgia" panose="02040502050405020303" pitchFamily="18" charset="0"/>
              </a:rPr>
              <a:t>The people who seem to get the most out of social media are those who dedicate themselves to being present on their platform of choice</a:t>
            </a:r>
            <a:endParaRPr lang="en-US" sz="3600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r>
              <a:rPr lang="en-US" sz="4000" dirty="0">
                <a:solidFill>
                  <a:srgbClr val="000000"/>
                </a:solidFill>
                <a:latin typeface="Rockwell" panose="02060603020205020403" pitchFamily="18" charset="0"/>
              </a:rPr>
              <a:t>-</a:t>
            </a:r>
            <a:r>
              <a:rPr lang="en-US" sz="3600" u="sng" dirty="0">
                <a:solidFill>
                  <a:srgbClr val="000000"/>
                </a:solidFill>
                <a:latin typeface="Rockwell" panose="02060603020205020403" pitchFamily="18" charset="0"/>
              </a:rPr>
              <a:t>COMMUNITY</a:t>
            </a:r>
            <a:endParaRPr lang="en-US" sz="2400" u="sng" dirty="0">
              <a:solidFill>
                <a:srgbClr val="000000"/>
              </a:solidFill>
              <a:latin typeface="Rockwell" panose="02060603020205020403" pitchFamily="18" charset="0"/>
            </a:endParaRPr>
          </a:p>
          <a:p>
            <a:r>
              <a:rPr lang="en-US" sz="2400" dirty="0"/>
              <a:t> The most important step is to state the development of a learning community up-front in the course objectives, and then to design the assignments and interactions in a way that fosters that community</a:t>
            </a:r>
            <a:endParaRPr lang="en-US" sz="2400" dirty="0">
              <a:solidFill>
                <a:srgbClr val="000000"/>
              </a:solidFill>
              <a:latin typeface="Rockwell" panose="02060603020205020403" pitchFamily="18" charset="0"/>
            </a:endParaRPr>
          </a:p>
          <a:p>
            <a:endParaRPr lang="en-US" sz="3600" dirty="0">
              <a:solidFill>
                <a:srgbClr val="000000"/>
              </a:solidFill>
              <a:latin typeface="Rockwell" panose="020606030202050204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20F75D-6CA3-49FE-840D-201AD47B4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9675" y="5076022"/>
            <a:ext cx="3112325" cy="178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223516"/>
      </p:ext>
    </p:extLst>
  </p:cSld>
  <p:clrMapOvr>
    <a:masterClrMapping/>
  </p:clrMapOvr>
  <p:transition spd="slow">
    <p:wheel spokes="1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61</TotalTime>
  <Words>133</Words>
  <Application>Microsoft Office PowerPoint</Application>
  <PresentationFormat>Widescreen</PresentationFormat>
  <Paragraphs>16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LETS COMPARE!</vt:lpstr>
      <vt:lpstr>NEGATIVES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akshat banga</dc:creator>
  <cp:lastModifiedBy>mitashiagarwal456@gmail.com</cp:lastModifiedBy>
  <cp:revision>31</cp:revision>
  <dcterms:created xsi:type="dcterms:W3CDTF">2019-10-19T05:41:22Z</dcterms:created>
  <dcterms:modified xsi:type="dcterms:W3CDTF">2019-10-20T14:39:58Z</dcterms:modified>
</cp:coreProperties>
</file>