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goes in the name order shown above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Raj &amp; Mouli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Nill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Restaurant Automation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2085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Prabhjot Singh, Raj Patel, Moulindra Muchimari, Nill Patel, </a:t>
            </a:r>
            <a:r>
              <a:rPr lang="en"/>
              <a:t>Dylan Herman, Mit Patel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#2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7" y="816975"/>
            <a:ext cx="2028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and What?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9588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Made for restaurant owners that want to take advantage of the latest technology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the restaurant to run more efficiently and increase profitability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 the restaurant from the comfort of your seat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Provides the package that handles the inventory, finances, employees and customers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50" y="3197372"/>
            <a:ext cx="6854899" cy="16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678650"/>
            <a:ext cx="4045199" cy="178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 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87325" y="1257600"/>
            <a:ext cx="45021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1950" lvl="0" marL="4572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" sz="2100"/>
              <a:t>Live view Floor Plan</a:t>
            </a:r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" sz="2100"/>
              <a:t>Automated Order Management</a:t>
            </a:r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" sz="2100"/>
              <a:t>Paperless Ordering</a:t>
            </a:r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" sz="2100"/>
              <a:t>Online Reservations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25" y="181125"/>
            <a:ext cx="1885749" cy="18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Finish integrating subsystems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Table Merging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Archive and Statistics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Include more complexities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Inventory Tracking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Menu Suggestions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96" y="882925"/>
            <a:ext cx="3598701" cy="28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526350"/>
            <a:ext cx="69819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for listening!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