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Mutual Aid Tool – Analysis of Alternatives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Central Region Focus | Phase 1 Kickoff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Weather Forecast Offices (WFOs) require a more efficient process to coordinate staffing coverage across regions.</a:t>
            </a:r>
          </a:p>
          <a:p>
            <a:r>
              <a:t>Current: Google Sheets + phone calls, manual aggregation, no central visibility.</a:t>
            </a:r>
          </a:p>
          <a:p>
            <a:r>
              <a:t>Goal: Centralized system with AI-assisted drafting, compliance checks, and IAP generation integrated with NWS Connect.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A – AWS-Centric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AWS Lambda, API Gateway, DynamoDB, S3, Step Functions, Amazon Bedrock (optional AI), Mapbox/Leaflet.</a:t>
            </a:r>
          </a:p>
          <a:p>
            <a:r>
              <a:t>• Secure, scalable, GovCloud-ready.</a:t>
            </a:r>
          </a:p>
          <a:p>
            <a:r>
              <a:t>• Best for long-term AI scalability.</a:t>
            </a:r>
          </a:p>
          <a:p>
            <a:r>
              <a:t>• More setup time, less native Google integration.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B – Google Cloud + Workspace Native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AppSheet/AppScript, Google Sheets API, Firestore, Vertex AI, Google Maps API.</a:t>
            </a:r>
          </a:p>
          <a:p>
            <a:r>
              <a:t>• Fastest integration with current WFO tools.</a:t>
            </a:r>
          </a:p>
          <a:p>
            <a:r>
              <a:t>• Lower initial cost, minimal change management.</a:t>
            </a:r>
          </a:p>
          <a:p>
            <a:r>
              <a:t>• Potential security/FedRAMP compliance limitations.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C – Google Agentspace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Google Workspace + Agentspace, Vertex AI, Cloud Functions.</a:t>
            </a:r>
          </a:p>
          <a:p>
            <a:r>
              <a:t>• AI-first orchestration of ingestion, drafting, compliance.</a:t>
            </a:r>
          </a:p>
          <a:p>
            <a:r>
              <a:t>• Minimal custom code.</a:t>
            </a:r>
          </a:p>
          <a:p>
            <a:r>
              <a:t>• Reliance on Agentspace platform &amp; licensing.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Option D – Hybrid AWS + Google (n8n)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Stack: n8n (AWS-hosted), AWS Lambda/DynamoDB/S3, Google Sheets API, OpenAI/Gemini APIs.</a:t>
            </a:r>
          </a:p>
          <a:p>
            <a:r>
              <a:t>• Combines Google integration with AWS security.</a:t>
            </a:r>
          </a:p>
          <a:p>
            <a:r>
              <a:t>• Flexible and scalable.</a:t>
            </a:r>
          </a:p>
          <a:p>
            <a:r>
              <a:t>• More complex integration architecture.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AWS-Centric: High security, medium deployment speed.</a:t>
            </a:r>
          </a:p>
          <a:p>
            <a:r>
              <a:t>Google Native: Fastest deployment, best Workspace integration.</a:t>
            </a:r>
          </a:p>
          <a:p>
            <a:r>
              <a:t>Google Agentspace: High automation potential, medium control.</a:t>
            </a:r>
          </a:p>
          <a:p>
            <a:r>
              <a:t>Hybrid AWS+Google: Balanced integration, flexibility, security.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Recommendation: Option D – Hybrid AWS + Google (n8n) for balance of speed, security, and scalability.</a:t>
            </a:r>
          </a:p>
          <a:p>
            <a:r>
              <a:t>Next Steps:</a:t>
            </a:r>
          </a:p>
          <a:p>
            <a:r>
              <a:t>1. Validate hosting &amp; compliance constraints.</a:t>
            </a:r>
          </a:p>
          <a:p>
            <a:r>
              <a:t>2. Secure API access to Google Workspace and NWS Connect.</a:t>
            </a:r>
          </a:p>
          <a:p>
            <a:r>
              <a:t>3. Build ingestion + normalization prototype.</a:t>
            </a:r>
          </a:p>
          <a:p>
            <a:r>
              <a:t>4. Test AI-assisted drafting for mutual aid requests.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