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AWS Lambda – Serverless compute for ingesting, normalizing, and processing data.</a:t>
            </a:r>
          </a:p>
          <a:p>
            <a:r>
              <a:t>API Gateway – Secure API endpoints for WFO/RFC input and data transfer.</a:t>
            </a:r>
          </a:p>
          <a:p>
            <a:r>
              <a:t>DynamoDB / RDS – Centralized data storage (NoSQL vs relational) for schedules and metadata.</a:t>
            </a:r>
          </a:p>
          <a:p>
            <a:r>
              <a:t>S3 – Stores forecast sheets and generated PDFs.</a:t>
            </a:r>
          </a:p>
          <a:p>
            <a:r>
              <a:t>Step Functions – Orchestration for multi-step workflows (ingest → normalize → validate → output).</a:t>
            </a:r>
          </a:p>
          <a:p>
            <a:r>
              <a:t>Amazon Bedrock – Optional LLM for AI-assisted drafting of requests.</a:t>
            </a:r>
          </a:p>
          <a:p>
            <a:r>
              <a:t>Mapbox / Leaflet – Interactive coverage map rendering in UI.</a:t>
            </a:r>
          </a:p>
          <a:p>
            <a:r>
              <a:t>This approach prioritizes security, compliance, and scalability to future AI phases.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Google AppSheet – No/low-code app builder for creating UIs on top of Google Sheets.</a:t>
            </a:r>
          </a:p>
          <a:p>
            <a:r>
              <a:t>Google Apps Script – Automation scripting within Google Workspace for data manipulation.</a:t>
            </a:r>
          </a:p>
          <a:p>
            <a:r>
              <a:t>Google Sheets API – Programmatic access to ingest and output forecast data.</a:t>
            </a:r>
          </a:p>
          <a:p>
            <a:r>
              <a:t>Firestore – Cloud NoSQL database to store normalized coverage data.</a:t>
            </a:r>
          </a:p>
          <a:p>
            <a:r>
              <a:t>Vertex AI – AI/ML platform for text normalization, drafting requests, and predictions.</a:t>
            </a:r>
          </a:p>
          <a:p>
            <a:r>
              <a:t>Google Maps API – Visualization of IAP coverage in browser.</a:t>
            </a:r>
          </a:p>
          <a:p>
            <a:r>
              <a:t>Best for fastest deployment with native Workspace integration, but may face FedRAMP/security constraints.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Agentspace – Orchestration platform for AI agents and rules.</a:t>
            </a:r>
          </a:p>
          <a:p>
            <a:r>
              <a:t>Data Ingestion Agent – Pulls and structures forecast data from Google Sheets.</a:t>
            </a:r>
          </a:p>
          <a:p>
            <a:r>
              <a:t>Gap Analysis Agent – Applies rules or AI to detect coverage gaps.</a:t>
            </a:r>
          </a:p>
          <a:p>
            <a:r>
              <a:t>Mutual Aid Drafting Agent – Uses Vertex AI to draft coverage requests.</a:t>
            </a:r>
          </a:p>
          <a:p>
            <a:r>
              <a:t>Compliance Check Agent – Validates against staffing rules and constraints.</a:t>
            </a:r>
          </a:p>
          <a:p>
            <a:r>
              <a:t>Human Review – Built-in human-in-the-loop approval step.</a:t>
            </a:r>
          </a:p>
          <a:p>
            <a:r>
              <a:t>Map Publishing Agent – Pushes results to NWS Connect and maps.</a:t>
            </a:r>
          </a:p>
          <a:p>
            <a:r>
              <a:t>Offers high automation potential but less deterministic control than Option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n8n – Open-source automation tool orchestrating between Google Workspace and AWS services.</a:t>
            </a:r>
          </a:p>
          <a:p>
            <a:r>
              <a:t>Google Sheets API – Pulls forecasts from WFOs with minimal change management.</a:t>
            </a:r>
          </a:p>
          <a:p>
            <a:r>
              <a:t>AWS Lambda/DynamoDB/S3 – Secure data processing and storage backend.</a:t>
            </a:r>
          </a:p>
          <a:p>
            <a:r>
              <a:t>OpenAI/Gemini APIs – AI for drafting mutual aid requests and data normalization.</a:t>
            </a:r>
          </a:p>
          <a:p>
            <a:r>
              <a:t>React + Mapbox – Custom UI for maps and IAP visualization.</a:t>
            </a:r>
          </a:p>
          <a:p>
            <a:r>
              <a:t>Balances quick integration with Google and secure AWS infrastructure for compliance.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Mutual Aid Tool – Analysis of Alternatives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Central Region Focus | Phase 1 Kickoff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Weather Forecast Offices (WFOs) require a more efficient process to coordinate staffing coverage across regions.</a:t>
            </a:r>
          </a:p>
          <a:p>
            <a:r>
              <a:t>Current: Google Sheets + phone calls, manual aggregation, no central visibility.</a:t>
            </a:r>
          </a:p>
          <a:p>
            <a:r>
              <a:t>Goal: Centralized system with AI-assisted drafting, compliance checks, and IAP generation integrated with NWS Connect.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 A – AWS-Centric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Stack: AWS Lambda, API Gateway, DynamoDB, S3, Step Functions, Amazon Bedrock (optional AI), Mapbox/Leaflet.</a:t>
            </a:r>
          </a:p>
          <a:p>
            <a:r>
              <a:t>• Secure, scalable, GovCloud-ready.</a:t>
            </a:r>
          </a:p>
          <a:p>
            <a:r>
              <a:t>• Best for long-term AI scalability.</a:t>
            </a:r>
          </a:p>
          <a:p>
            <a:r>
              <a:t>• More setup time, less native Google integration.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WFO Google Sheets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API Gateway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Lambda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DynamoDB/RDS</a:t>
            </a:r>
          </a:p>
        </p:txBody>
      </p:sp>
      <p:sp>
        <p:nvSpPr>
          <p:cNvPr id="8" name="Rectangle 7"/>
          <p:cNvSpPr/>
          <p:nvPr/>
        </p:nvSpPr>
        <p:spPr>
          <a:xfrm>
            <a:off x="9601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S3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87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Mapbox 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 B – Google Cloud + Workspace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Stack: AppSheet/AppScript, Google Sheets API, Firestore, Vertex AI, Google Maps API.</a:t>
            </a:r>
          </a:p>
          <a:p>
            <a:r>
              <a:t>• Fastest integration with current WFO tools.</a:t>
            </a:r>
          </a:p>
          <a:p>
            <a:r>
              <a:t>• Lower initial cost, minimal change management.</a:t>
            </a:r>
          </a:p>
          <a:p>
            <a:r>
              <a:t>• Potential security/FedRAMP compliance limitations.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WFO Google Sheets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Apps 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Firestore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Vertex AI</a:t>
            </a:r>
          </a:p>
        </p:txBody>
      </p:sp>
      <p:sp>
        <p:nvSpPr>
          <p:cNvPr id="8" name="Rectangle 7"/>
          <p:cNvSpPr/>
          <p:nvPr/>
        </p:nvSpPr>
        <p:spPr>
          <a:xfrm>
            <a:off x="9601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Google Maps 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 C – Google Agentspace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Stack: Google Workspace + Agentspace, Vertex AI, Cloud Functions.</a:t>
            </a:r>
          </a:p>
          <a:p>
            <a:r>
              <a:t>• AI-first orchestration of ingestion, drafting, compliance.</a:t>
            </a:r>
          </a:p>
          <a:p>
            <a:r>
              <a:t>• Minimal custom code.</a:t>
            </a:r>
          </a:p>
          <a:p>
            <a:r>
              <a:t>• Reliance on Agentspace platform &amp; licensing.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WFO Google Sheets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Data Ingestion Agent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Gap Analysis Agent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Drafting Agent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9601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Human Review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87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Map Publishing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 D – Hybrid AWS + Google (n8n)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Stack: n8n (AWS-hosted), AWS Lambda/DynamoDB/S3, Google Sheets API, OpenAI/Gemini APIs.</a:t>
            </a:r>
          </a:p>
          <a:p>
            <a:r>
              <a:t>• Combines Google integration with AWS security.</a:t>
            </a:r>
          </a:p>
          <a:p>
            <a:r>
              <a:t>• Flexible and scalable.</a:t>
            </a:r>
          </a:p>
          <a:p>
            <a:r>
              <a:t>• More complex integration architecture.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WFO Google Sheets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n8n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AWS Lambda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DynamoDB/S3</a:t>
            </a:r>
          </a:p>
        </p:txBody>
      </p:sp>
      <p:sp>
        <p:nvSpPr>
          <p:cNvPr id="8" name="Rectangle 7"/>
          <p:cNvSpPr/>
          <p:nvPr/>
        </p:nvSpPr>
        <p:spPr>
          <a:xfrm>
            <a:off x="9601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AI APIs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87200" y="13716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Mapbox 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AWS-Centric: High security, medium deployment speed.</a:t>
            </a:r>
          </a:p>
          <a:p>
            <a:r>
              <a:t>Google Native: Fastest deployment, best Workspace integration.</a:t>
            </a:r>
          </a:p>
          <a:p>
            <a:r>
              <a:t>Google Agentspace: High automation potential, medium control.</a:t>
            </a:r>
          </a:p>
          <a:p>
            <a:r>
              <a:t>Hybrid AWS+Google: Balanced integration, flexibility, security.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Recommendation: Option D – Hybrid AWS + Google (n8n) for balance of speed, security, and scalability.</a:t>
            </a:r>
          </a:p>
          <a:p>
            <a:r>
              <a:t>Next Steps:</a:t>
            </a:r>
          </a:p>
          <a:p>
            <a:r>
              <a:t>1. Validate hosting &amp; compliance constraints.</a:t>
            </a:r>
          </a:p>
          <a:p>
            <a:r>
              <a:t>2. Secure API access to Google Workspace and NWS Connect.</a:t>
            </a:r>
          </a:p>
          <a:p>
            <a:r>
              <a:t>3. Build ingestion + normalization prototype.</a:t>
            </a:r>
          </a:p>
          <a:p>
            <a:r>
              <a:t>4. Test AI-assisted drafting for mutual aid requests.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