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sldIdLst>
    <p:sldId id="257" r:id="rId2"/>
  </p:sldIdLst>
  <p:sldSz cx="2970213" cy="2274888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DejaVu Sans" panose="020B0603030804020204" pitchFamily="34" charset="0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246" d="100"/>
          <a:sy n="246" d="100"/>
        </p:scale>
        <p:origin x="172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66" y="372302"/>
            <a:ext cx="2524681" cy="791998"/>
          </a:xfrm>
        </p:spPr>
        <p:txBody>
          <a:bodyPr anchor="b"/>
          <a:lstStyle>
            <a:lvl1pPr algn="ctr"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277" y="1194843"/>
            <a:ext cx="2227660" cy="549238"/>
          </a:xfrm>
        </p:spPr>
        <p:txBody>
          <a:bodyPr/>
          <a:lstStyle>
            <a:lvl1pPr marL="0" indent="0" algn="ctr">
              <a:buNone/>
              <a:defRPr sz="780"/>
            </a:lvl1pPr>
            <a:lvl2pPr marL="148499" indent="0" algn="ctr">
              <a:buNone/>
              <a:defRPr sz="650"/>
            </a:lvl2pPr>
            <a:lvl3pPr marL="296997" indent="0" algn="ctr">
              <a:buNone/>
              <a:defRPr sz="585"/>
            </a:lvl3pPr>
            <a:lvl4pPr marL="445496" indent="0" algn="ctr">
              <a:buNone/>
              <a:defRPr sz="520"/>
            </a:lvl4pPr>
            <a:lvl5pPr marL="593994" indent="0" algn="ctr">
              <a:buNone/>
              <a:defRPr sz="520"/>
            </a:lvl5pPr>
            <a:lvl6pPr marL="742493" indent="0" algn="ctr">
              <a:buNone/>
              <a:defRPr sz="520"/>
            </a:lvl6pPr>
            <a:lvl7pPr marL="890991" indent="0" algn="ctr">
              <a:buNone/>
              <a:defRPr sz="520"/>
            </a:lvl7pPr>
            <a:lvl8pPr marL="1039490" indent="0" algn="ctr">
              <a:buNone/>
              <a:defRPr sz="520"/>
            </a:lvl8pPr>
            <a:lvl9pPr marL="1187988" indent="0" algn="ctr">
              <a:buNone/>
              <a:defRPr sz="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5559" y="121117"/>
            <a:ext cx="640452" cy="1927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202" y="121117"/>
            <a:ext cx="1884229" cy="1927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5" y="567143"/>
            <a:ext cx="2561809" cy="946290"/>
          </a:xfrm>
        </p:spPr>
        <p:txBody>
          <a:bodyPr anchor="b"/>
          <a:lstStyle>
            <a:lvl1pPr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5" y="1522385"/>
            <a:ext cx="2561809" cy="497632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/>
                </a:solidFill>
              </a:defRPr>
            </a:lvl1pPr>
            <a:lvl2pPr marL="148499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6997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496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99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49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99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49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988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202" y="605583"/>
            <a:ext cx="1262341" cy="1443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670" y="605583"/>
            <a:ext cx="1262341" cy="1443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21117"/>
            <a:ext cx="2561809" cy="43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89" y="557664"/>
            <a:ext cx="1256539" cy="273302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89" y="830966"/>
            <a:ext cx="1256539" cy="122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3671" y="557664"/>
            <a:ext cx="1262727" cy="273302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3671" y="830966"/>
            <a:ext cx="1262727" cy="122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51659"/>
            <a:ext cx="957971" cy="530807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28" y="327542"/>
            <a:ext cx="1503670" cy="1616645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682467"/>
            <a:ext cx="957971" cy="1264353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51659"/>
            <a:ext cx="957971" cy="530807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2728" y="327542"/>
            <a:ext cx="1503670" cy="1616645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99" indent="0">
              <a:buNone/>
              <a:defRPr sz="909"/>
            </a:lvl2pPr>
            <a:lvl3pPr marL="296997" indent="0">
              <a:buNone/>
              <a:defRPr sz="780"/>
            </a:lvl3pPr>
            <a:lvl4pPr marL="445496" indent="0">
              <a:buNone/>
              <a:defRPr sz="650"/>
            </a:lvl4pPr>
            <a:lvl5pPr marL="593994" indent="0">
              <a:buNone/>
              <a:defRPr sz="650"/>
            </a:lvl5pPr>
            <a:lvl6pPr marL="742493" indent="0">
              <a:buNone/>
              <a:defRPr sz="650"/>
            </a:lvl6pPr>
            <a:lvl7pPr marL="890991" indent="0">
              <a:buNone/>
              <a:defRPr sz="650"/>
            </a:lvl7pPr>
            <a:lvl8pPr marL="1039490" indent="0">
              <a:buNone/>
              <a:defRPr sz="650"/>
            </a:lvl8pPr>
            <a:lvl9pPr marL="1187988" indent="0">
              <a:buNone/>
              <a:defRPr sz="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682467"/>
            <a:ext cx="957971" cy="1264353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202" y="121117"/>
            <a:ext cx="2561809" cy="439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202" y="605583"/>
            <a:ext cx="2561809" cy="144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202" y="2108485"/>
            <a:ext cx="668298" cy="12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883" y="2108485"/>
            <a:ext cx="1002447" cy="12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713" y="2108485"/>
            <a:ext cx="668298" cy="12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96997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49" indent="-74249" algn="l" defTabSz="296997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246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19745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244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241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3739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223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499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6997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496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3994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493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0991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3949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7988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glove on a red surface&#10;&#10;Description automatically generated">
            <a:extLst>
              <a:ext uri="{FF2B5EF4-FFF2-40B4-BE49-F238E27FC236}">
                <a16:creationId xmlns:a16="http://schemas.microsoft.com/office/drawing/2014/main" id="{A07483F6-7988-D830-F8DB-0B3D33F56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0" t="19367" b="7047"/>
          <a:stretch/>
        </p:blipFill>
        <p:spPr>
          <a:xfrm>
            <a:off x="1485105" y="1136150"/>
            <a:ext cx="1485106" cy="1136147"/>
          </a:xfrm>
          <a:prstGeom prst="rect">
            <a:avLst/>
          </a:prstGeom>
        </p:spPr>
      </p:pic>
      <p:pic>
        <p:nvPicPr>
          <p:cNvPr id="9" name="Picture 8" descr="A hand next to a silver object&#10;&#10;Description automatically generated">
            <a:extLst>
              <a:ext uri="{FF2B5EF4-FFF2-40B4-BE49-F238E27FC236}">
                <a16:creationId xmlns:a16="http://schemas.microsoft.com/office/drawing/2014/main" id="{44488509-7327-55D0-2B4C-2BE6A259FE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0" t="17404" r="6141" b="9011"/>
          <a:stretch/>
        </p:blipFill>
        <p:spPr>
          <a:xfrm>
            <a:off x="-1" y="1136150"/>
            <a:ext cx="1485106" cy="1136147"/>
          </a:xfrm>
          <a:prstGeom prst="rect">
            <a:avLst/>
          </a:prstGeom>
        </p:spPr>
      </p:pic>
      <p:pic>
        <p:nvPicPr>
          <p:cNvPr id="6" name="Picture 5" descr="A white object on a red surface&#10;&#10;Description automatically generated">
            <a:extLst>
              <a:ext uri="{FF2B5EF4-FFF2-40B4-BE49-F238E27FC236}">
                <a16:creationId xmlns:a16="http://schemas.microsoft.com/office/drawing/2014/main" id="{AF01EA3E-74C6-8747-178B-377D78AD10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t="23871" r="5446" b="2543"/>
          <a:stretch/>
        </p:blipFill>
        <p:spPr>
          <a:xfrm>
            <a:off x="1485107" y="2"/>
            <a:ext cx="1485106" cy="1136147"/>
          </a:xfrm>
          <a:prstGeom prst="rect">
            <a:avLst/>
          </a:prstGeom>
        </p:spPr>
      </p:pic>
      <p:pic>
        <p:nvPicPr>
          <p:cNvPr id="4" name="Picture 3" descr="A blue device with wires&#10;&#10;Description automatically generated">
            <a:extLst>
              <a:ext uri="{FF2B5EF4-FFF2-40B4-BE49-F238E27FC236}">
                <a16:creationId xmlns:a16="http://schemas.microsoft.com/office/drawing/2014/main" id="{4F8EDA6D-3FB5-9A3B-BED2-132A508436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8" t="18806" b="18061"/>
          <a:stretch/>
        </p:blipFill>
        <p:spPr>
          <a:xfrm>
            <a:off x="-1" y="0"/>
            <a:ext cx="1485106" cy="11361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68618C-F5E6-A392-CB35-DABF0DCE5D0F}"/>
              </a:ext>
            </a:extLst>
          </p:cNvPr>
          <p:cNvSpPr txBox="1"/>
          <p:nvPr/>
        </p:nvSpPr>
        <p:spPr>
          <a:xfrm>
            <a:off x="2365" y="1"/>
            <a:ext cx="428057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1485107" y="1"/>
            <a:ext cx="428057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4E5CC-B6BA-E933-950D-33EB22121A82}"/>
              </a:ext>
            </a:extLst>
          </p:cNvPr>
          <p:cNvSpPr txBox="1"/>
          <p:nvPr/>
        </p:nvSpPr>
        <p:spPr>
          <a:xfrm>
            <a:off x="2365" y="1135550"/>
            <a:ext cx="428057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936BF-5F60-EBD7-E060-A34E811AB227}"/>
              </a:ext>
            </a:extLst>
          </p:cNvPr>
          <p:cNvSpPr txBox="1"/>
          <p:nvPr/>
        </p:nvSpPr>
        <p:spPr>
          <a:xfrm>
            <a:off x="1485107" y="1135507"/>
            <a:ext cx="428057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dirty="0">
                <a:highlight>
                  <a:srgbClr val="FFFFFF"/>
                </a:highlight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84556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DejaVu Sans</vt:lpstr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6</cp:revision>
  <dcterms:created xsi:type="dcterms:W3CDTF">2023-08-08T13:43:18Z</dcterms:created>
  <dcterms:modified xsi:type="dcterms:W3CDTF">2023-08-11T19:41:43Z</dcterms:modified>
</cp:coreProperties>
</file>