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3"/>
  </p:notesMasterIdLst>
  <p:sldIdLst>
    <p:sldId id="256" r:id="rId2"/>
  </p:sldIdLst>
  <p:sldSz cx="5940425" cy="4191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DejaVu Sans" panose="020B0603030804020204" pitchFamily="34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249" autoAdjust="0"/>
  </p:normalViewPr>
  <p:slideViewPr>
    <p:cSldViewPr snapToGrid="0">
      <p:cViewPr>
        <p:scale>
          <a:sx n="125" d="100"/>
          <a:sy n="125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2696-944D-4E12-A579-A01AE13F0CC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143000"/>
            <a:ext cx="437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8783-8C75-471C-A40E-CA83E99C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3013" y="1143000"/>
            <a:ext cx="4371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783-8C75-471C-A40E-CA83E99C0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685888"/>
            <a:ext cx="5049361" cy="1459089"/>
          </a:xfrm>
        </p:spPr>
        <p:txBody>
          <a:bodyPr anchor="b"/>
          <a:lstStyle>
            <a:lvl1pPr algn="ctr">
              <a:defRPr sz="3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2201245"/>
            <a:ext cx="4455319" cy="1011855"/>
          </a:xfrm>
        </p:spPr>
        <p:txBody>
          <a:bodyPr/>
          <a:lstStyle>
            <a:lvl1pPr marL="0" indent="0" algn="ctr">
              <a:buNone/>
              <a:defRPr sz="1467"/>
            </a:lvl1pPr>
            <a:lvl2pPr marL="279395" indent="0" algn="ctr">
              <a:buNone/>
              <a:defRPr sz="1222"/>
            </a:lvl2pPr>
            <a:lvl3pPr marL="558790" indent="0" algn="ctr">
              <a:buNone/>
              <a:defRPr sz="1100"/>
            </a:lvl3pPr>
            <a:lvl4pPr marL="838185" indent="0" algn="ctr">
              <a:buNone/>
              <a:defRPr sz="978"/>
            </a:lvl4pPr>
            <a:lvl5pPr marL="1117580" indent="0" algn="ctr">
              <a:buNone/>
              <a:defRPr sz="978"/>
            </a:lvl5pPr>
            <a:lvl6pPr marL="1396975" indent="0" algn="ctr">
              <a:buNone/>
              <a:defRPr sz="978"/>
            </a:lvl6pPr>
            <a:lvl7pPr marL="1676370" indent="0" algn="ctr">
              <a:buNone/>
              <a:defRPr sz="978"/>
            </a:lvl7pPr>
            <a:lvl8pPr marL="1955764" indent="0" algn="ctr">
              <a:buNone/>
              <a:defRPr sz="978"/>
            </a:lvl8pPr>
            <a:lvl9pPr marL="2235159" indent="0" algn="ctr">
              <a:buNone/>
              <a:defRPr sz="9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223132"/>
            <a:ext cx="1280904" cy="35516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223132"/>
            <a:ext cx="3768457" cy="35516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044841"/>
            <a:ext cx="5123617" cy="1743339"/>
          </a:xfrm>
        </p:spPr>
        <p:txBody>
          <a:bodyPr anchor="b"/>
          <a:lstStyle>
            <a:lvl1pPr>
              <a:defRPr sz="3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2804673"/>
            <a:ext cx="5123617" cy="916781"/>
          </a:xfrm>
        </p:spPr>
        <p:txBody>
          <a:bodyPr/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  <a:lvl2pPr marL="27939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2pPr>
            <a:lvl3pPr marL="5587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838185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4pPr>
            <a:lvl5pPr marL="1117580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5pPr>
            <a:lvl6pPr marL="1396975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6pPr>
            <a:lvl7pPr marL="1676370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7pPr>
            <a:lvl8pPr marL="1955764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8pPr>
            <a:lvl9pPr marL="2235159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0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1115660"/>
            <a:ext cx="2524681" cy="2659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1115660"/>
            <a:ext cx="2524681" cy="2659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23133"/>
            <a:ext cx="5123617" cy="810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027377"/>
            <a:ext cx="2513078" cy="503502"/>
          </a:xfrm>
        </p:spPr>
        <p:txBody>
          <a:bodyPr anchor="b"/>
          <a:lstStyle>
            <a:lvl1pPr marL="0" indent="0">
              <a:buNone/>
              <a:defRPr sz="1467" b="1"/>
            </a:lvl1pPr>
            <a:lvl2pPr marL="279395" indent="0">
              <a:buNone/>
              <a:defRPr sz="1222" b="1"/>
            </a:lvl2pPr>
            <a:lvl3pPr marL="558790" indent="0">
              <a:buNone/>
              <a:defRPr sz="1100" b="1"/>
            </a:lvl3pPr>
            <a:lvl4pPr marL="838185" indent="0">
              <a:buNone/>
              <a:defRPr sz="978" b="1"/>
            </a:lvl4pPr>
            <a:lvl5pPr marL="1117580" indent="0">
              <a:buNone/>
              <a:defRPr sz="978" b="1"/>
            </a:lvl5pPr>
            <a:lvl6pPr marL="1396975" indent="0">
              <a:buNone/>
              <a:defRPr sz="978" b="1"/>
            </a:lvl6pPr>
            <a:lvl7pPr marL="1676370" indent="0">
              <a:buNone/>
              <a:defRPr sz="978" b="1"/>
            </a:lvl7pPr>
            <a:lvl8pPr marL="1955764" indent="0">
              <a:buNone/>
              <a:defRPr sz="978" b="1"/>
            </a:lvl8pPr>
            <a:lvl9pPr marL="2235159" indent="0">
              <a:buNone/>
              <a:defRPr sz="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1530879"/>
            <a:ext cx="2513078" cy="2251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027377"/>
            <a:ext cx="2525454" cy="503502"/>
          </a:xfrm>
        </p:spPr>
        <p:txBody>
          <a:bodyPr anchor="b"/>
          <a:lstStyle>
            <a:lvl1pPr marL="0" indent="0">
              <a:buNone/>
              <a:defRPr sz="1467" b="1"/>
            </a:lvl1pPr>
            <a:lvl2pPr marL="279395" indent="0">
              <a:buNone/>
              <a:defRPr sz="1222" b="1"/>
            </a:lvl2pPr>
            <a:lvl3pPr marL="558790" indent="0">
              <a:buNone/>
              <a:defRPr sz="1100" b="1"/>
            </a:lvl3pPr>
            <a:lvl4pPr marL="838185" indent="0">
              <a:buNone/>
              <a:defRPr sz="978" b="1"/>
            </a:lvl4pPr>
            <a:lvl5pPr marL="1117580" indent="0">
              <a:buNone/>
              <a:defRPr sz="978" b="1"/>
            </a:lvl5pPr>
            <a:lvl6pPr marL="1396975" indent="0">
              <a:buNone/>
              <a:defRPr sz="978" b="1"/>
            </a:lvl6pPr>
            <a:lvl7pPr marL="1676370" indent="0">
              <a:buNone/>
              <a:defRPr sz="978" b="1"/>
            </a:lvl7pPr>
            <a:lvl8pPr marL="1955764" indent="0">
              <a:buNone/>
              <a:defRPr sz="978" b="1"/>
            </a:lvl8pPr>
            <a:lvl9pPr marL="2235159" indent="0">
              <a:buNone/>
              <a:defRPr sz="9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1530879"/>
            <a:ext cx="2525454" cy="2251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5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79400"/>
            <a:ext cx="1915942" cy="977900"/>
          </a:xfrm>
        </p:spPr>
        <p:txBody>
          <a:bodyPr anchor="b"/>
          <a:lstStyle>
            <a:lvl1pPr>
              <a:defRPr sz="1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603428"/>
            <a:ext cx="3007340" cy="2978326"/>
          </a:xfrm>
        </p:spPr>
        <p:txBody>
          <a:bodyPr/>
          <a:lstStyle>
            <a:lvl1pPr>
              <a:defRPr sz="1956"/>
            </a:lvl1pPr>
            <a:lvl2pPr>
              <a:defRPr sz="1711"/>
            </a:lvl2pPr>
            <a:lvl3pPr>
              <a:defRPr sz="1467"/>
            </a:lvl3pPr>
            <a:lvl4pPr>
              <a:defRPr sz="1222"/>
            </a:lvl4pPr>
            <a:lvl5pPr>
              <a:defRPr sz="1222"/>
            </a:lvl5pPr>
            <a:lvl6pPr>
              <a:defRPr sz="1222"/>
            </a:lvl6pPr>
            <a:lvl7pPr>
              <a:defRPr sz="1222"/>
            </a:lvl7pPr>
            <a:lvl8pPr>
              <a:defRPr sz="1222"/>
            </a:lvl8pPr>
            <a:lvl9pPr>
              <a:defRPr sz="12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257300"/>
            <a:ext cx="1915942" cy="2329304"/>
          </a:xfrm>
        </p:spPr>
        <p:txBody>
          <a:bodyPr/>
          <a:lstStyle>
            <a:lvl1pPr marL="0" indent="0">
              <a:buNone/>
              <a:defRPr sz="978"/>
            </a:lvl1pPr>
            <a:lvl2pPr marL="279395" indent="0">
              <a:buNone/>
              <a:defRPr sz="856"/>
            </a:lvl2pPr>
            <a:lvl3pPr marL="558790" indent="0">
              <a:buNone/>
              <a:defRPr sz="733"/>
            </a:lvl3pPr>
            <a:lvl4pPr marL="838185" indent="0">
              <a:buNone/>
              <a:defRPr sz="611"/>
            </a:lvl4pPr>
            <a:lvl5pPr marL="1117580" indent="0">
              <a:buNone/>
              <a:defRPr sz="611"/>
            </a:lvl5pPr>
            <a:lvl6pPr marL="1396975" indent="0">
              <a:buNone/>
              <a:defRPr sz="611"/>
            </a:lvl6pPr>
            <a:lvl7pPr marL="1676370" indent="0">
              <a:buNone/>
              <a:defRPr sz="611"/>
            </a:lvl7pPr>
            <a:lvl8pPr marL="1955764" indent="0">
              <a:buNone/>
              <a:defRPr sz="611"/>
            </a:lvl8pPr>
            <a:lvl9pPr marL="2235159" indent="0">
              <a:buNone/>
              <a:defRPr sz="6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79400"/>
            <a:ext cx="1915942" cy="977900"/>
          </a:xfrm>
        </p:spPr>
        <p:txBody>
          <a:bodyPr anchor="b"/>
          <a:lstStyle>
            <a:lvl1pPr>
              <a:defRPr sz="19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603428"/>
            <a:ext cx="3007340" cy="2978326"/>
          </a:xfrm>
        </p:spPr>
        <p:txBody>
          <a:bodyPr anchor="t"/>
          <a:lstStyle>
            <a:lvl1pPr marL="0" indent="0">
              <a:buNone/>
              <a:defRPr sz="1956"/>
            </a:lvl1pPr>
            <a:lvl2pPr marL="279395" indent="0">
              <a:buNone/>
              <a:defRPr sz="1711"/>
            </a:lvl2pPr>
            <a:lvl3pPr marL="558790" indent="0">
              <a:buNone/>
              <a:defRPr sz="1467"/>
            </a:lvl3pPr>
            <a:lvl4pPr marL="838185" indent="0">
              <a:buNone/>
              <a:defRPr sz="1222"/>
            </a:lvl4pPr>
            <a:lvl5pPr marL="1117580" indent="0">
              <a:buNone/>
              <a:defRPr sz="1222"/>
            </a:lvl5pPr>
            <a:lvl6pPr marL="1396975" indent="0">
              <a:buNone/>
              <a:defRPr sz="1222"/>
            </a:lvl6pPr>
            <a:lvl7pPr marL="1676370" indent="0">
              <a:buNone/>
              <a:defRPr sz="1222"/>
            </a:lvl7pPr>
            <a:lvl8pPr marL="1955764" indent="0">
              <a:buNone/>
              <a:defRPr sz="1222"/>
            </a:lvl8pPr>
            <a:lvl9pPr marL="2235159" indent="0">
              <a:buNone/>
              <a:defRPr sz="12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257300"/>
            <a:ext cx="1915942" cy="2329304"/>
          </a:xfrm>
        </p:spPr>
        <p:txBody>
          <a:bodyPr/>
          <a:lstStyle>
            <a:lvl1pPr marL="0" indent="0">
              <a:buNone/>
              <a:defRPr sz="978"/>
            </a:lvl1pPr>
            <a:lvl2pPr marL="279395" indent="0">
              <a:buNone/>
              <a:defRPr sz="856"/>
            </a:lvl2pPr>
            <a:lvl3pPr marL="558790" indent="0">
              <a:buNone/>
              <a:defRPr sz="733"/>
            </a:lvl3pPr>
            <a:lvl4pPr marL="838185" indent="0">
              <a:buNone/>
              <a:defRPr sz="611"/>
            </a:lvl4pPr>
            <a:lvl5pPr marL="1117580" indent="0">
              <a:buNone/>
              <a:defRPr sz="611"/>
            </a:lvl5pPr>
            <a:lvl6pPr marL="1396975" indent="0">
              <a:buNone/>
              <a:defRPr sz="611"/>
            </a:lvl6pPr>
            <a:lvl7pPr marL="1676370" indent="0">
              <a:buNone/>
              <a:defRPr sz="611"/>
            </a:lvl7pPr>
            <a:lvl8pPr marL="1955764" indent="0">
              <a:buNone/>
              <a:defRPr sz="611"/>
            </a:lvl8pPr>
            <a:lvl9pPr marL="2235159" indent="0">
              <a:buNone/>
              <a:defRPr sz="6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223133"/>
            <a:ext cx="5123617" cy="81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1115660"/>
            <a:ext cx="5123617" cy="2659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3884437"/>
            <a:ext cx="1336596" cy="223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B9DB-B529-4760-A788-45EE5BC5CBE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3884437"/>
            <a:ext cx="2004893" cy="223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3884437"/>
            <a:ext cx="1336596" cy="223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555D-53FF-4288-B419-4328ED35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58790" rtl="0" eaLnBrk="1" latinLnBrk="0" hangingPunct="1">
        <a:lnSpc>
          <a:spcPct val="90000"/>
        </a:lnSpc>
        <a:spcBef>
          <a:spcPct val="0"/>
        </a:spcBef>
        <a:buNone/>
        <a:defRPr sz="26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697" indent="-139697" algn="l" defTabSz="558790" rtl="0" eaLnBrk="1" latinLnBrk="0" hangingPunct="1">
        <a:lnSpc>
          <a:spcPct val="90000"/>
        </a:lnSpc>
        <a:spcBef>
          <a:spcPts val="611"/>
        </a:spcBef>
        <a:buFont typeface="Arial" panose="020B0604020202020204" pitchFamily="34" charset="0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1pPr>
      <a:lvl2pPr marL="419092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698487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222" kern="1200">
          <a:solidFill>
            <a:schemeClr val="tx1"/>
          </a:solidFill>
          <a:latin typeface="+mn-lt"/>
          <a:ea typeface="+mn-ea"/>
          <a:cs typeface="+mn-cs"/>
        </a:defRPr>
      </a:lvl3pPr>
      <a:lvl4pPr marL="977882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277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536672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816067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95462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74857" indent="-139697" algn="l" defTabSz="558790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9395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58790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8185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7580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975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6370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5764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35159" algn="l" defTabSz="55879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charge&#10;&#10;Description automatically generated">
            <a:extLst>
              <a:ext uri="{FF2B5EF4-FFF2-40B4-BE49-F238E27FC236}">
                <a16:creationId xmlns:a16="http://schemas.microsoft.com/office/drawing/2014/main" id="{F2EC2FF1-7B2F-ABD2-1A29-75367FA28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" y="0"/>
            <a:ext cx="1930481" cy="10484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B1AFF3-99C4-62DA-38B8-EEEE96F17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2306" y="0"/>
            <a:ext cx="1941180" cy="1053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25AACA-1872-1DE3-57DD-C5B591A05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8469" y="-1056"/>
            <a:ext cx="1943557" cy="10484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98E141-9A27-581A-2D9A-B41CEFCE5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53" y="1060048"/>
            <a:ext cx="1941181" cy="10542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E996E2-AFDF-B6DB-0C52-375F29CCD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5930" y="1053208"/>
            <a:ext cx="1925399" cy="10611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99C2D4-8EEC-D440-0367-A6893BF0D2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1262" y="1060048"/>
            <a:ext cx="1930481" cy="10484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6B0816-A9DC-CE59-97B5-0ACE08593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53" y="2106414"/>
            <a:ext cx="1934041" cy="10611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60EE29-0B70-E465-21E2-A9BD02C083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2419" y="2108499"/>
            <a:ext cx="1929710" cy="10611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2A1CDA-4043-AF43-B663-3CE117D750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5755" y="2125119"/>
            <a:ext cx="1930691" cy="10547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D510B9-1957-FD22-7017-3B7FACCC54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5" y="3174119"/>
            <a:ext cx="1927555" cy="10468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0D4F79-CE27-02F0-1E7A-F090503688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2421" y="3165689"/>
            <a:ext cx="1934041" cy="1050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874AD0-29FE-43F4-5363-0B2A167D82B0}"/>
              </a:ext>
            </a:extLst>
          </p:cNvPr>
          <p:cNvSpPr txBox="1"/>
          <p:nvPr/>
        </p:nvSpPr>
        <p:spPr>
          <a:xfrm>
            <a:off x="3510329" y="568888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A6D30A-FD9A-A8F3-022D-6CF840F7EEAD}"/>
              </a:ext>
            </a:extLst>
          </p:cNvPr>
          <p:cNvSpPr txBox="1"/>
          <p:nvPr/>
        </p:nvSpPr>
        <p:spPr>
          <a:xfrm>
            <a:off x="1569802" y="568888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53C88-056C-D874-E708-E9A74B6D6E3A}"/>
              </a:ext>
            </a:extLst>
          </p:cNvPr>
          <p:cNvSpPr txBox="1"/>
          <p:nvPr/>
        </p:nvSpPr>
        <p:spPr>
          <a:xfrm>
            <a:off x="5445897" y="567341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10E90-F89A-95C8-7C89-643F19223381}"/>
              </a:ext>
            </a:extLst>
          </p:cNvPr>
          <p:cNvSpPr txBox="1"/>
          <p:nvPr/>
        </p:nvSpPr>
        <p:spPr>
          <a:xfrm>
            <a:off x="3516818" y="1628442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657BC4-4FC5-9F30-E03F-45320ECE4612}"/>
              </a:ext>
            </a:extLst>
          </p:cNvPr>
          <p:cNvSpPr txBox="1"/>
          <p:nvPr/>
        </p:nvSpPr>
        <p:spPr>
          <a:xfrm>
            <a:off x="1576290" y="1628445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825FAF-8CB8-266E-2139-177FFF1483A3}"/>
              </a:ext>
            </a:extLst>
          </p:cNvPr>
          <p:cNvSpPr txBox="1"/>
          <p:nvPr/>
        </p:nvSpPr>
        <p:spPr>
          <a:xfrm>
            <a:off x="5452383" y="1626895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(f)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14F527-E70B-910F-039B-277BAB189BCC}"/>
              </a:ext>
            </a:extLst>
          </p:cNvPr>
          <p:cNvSpPr txBox="1"/>
          <p:nvPr/>
        </p:nvSpPr>
        <p:spPr>
          <a:xfrm>
            <a:off x="3516818" y="2710693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(h)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A2687-45D4-C16C-044A-7A7CC60CC07F}"/>
              </a:ext>
            </a:extLst>
          </p:cNvPr>
          <p:cNvSpPr txBox="1"/>
          <p:nvPr/>
        </p:nvSpPr>
        <p:spPr>
          <a:xfrm>
            <a:off x="1576290" y="2710693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85A6FA-23E4-F169-069E-E32F6AEB87E3}"/>
              </a:ext>
            </a:extLst>
          </p:cNvPr>
          <p:cNvSpPr txBox="1"/>
          <p:nvPr/>
        </p:nvSpPr>
        <p:spPr>
          <a:xfrm>
            <a:off x="5452383" y="2709145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sz="120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</a:t>
            </a:r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F54429-B367-5FA6-8FA2-4344878EEADF}"/>
              </a:ext>
            </a:extLst>
          </p:cNvPr>
          <p:cNvSpPr txBox="1"/>
          <p:nvPr/>
        </p:nvSpPr>
        <p:spPr>
          <a:xfrm>
            <a:off x="3516818" y="3751539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(k)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6AA742-C5D0-4358-FC32-235E06DEE9B1}"/>
              </a:ext>
            </a:extLst>
          </p:cNvPr>
          <p:cNvSpPr txBox="1"/>
          <p:nvPr/>
        </p:nvSpPr>
        <p:spPr>
          <a:xfrm>
            <a:off x="1576290" y="3751542"/>
            <a:ext cx="426129" cy="2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(j)</a:t>
            </a:r>
          </a:p>
        </p:txBody>
      </p:sp>
    </p:spTree>
    <p:extLst>
      <p:ext uri="{BB962C8B-B14F-4D97-AF65-F5344CB8AC3E}">
        <p14:creationId xmlns:p14="http://schemas.microsoft.com/office/powerpoint/2010/main" val="32382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305</TotalTime>
  <Words>34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DejaVu Sans</vt:lpstr>
      <vt:lpstr>Calibri Light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Ball</dc:creator>
  <cp:lastModifiedBy>Mitch Ball</cp:lastModifiedBy>
  <cp:revision>5</cp:revision>
  <dcterms:created xsi:type="dcterms:W3CDTF">2023-08-08T13:43:18Z</dcterms:created>
  <dcterms:modified xsi:type="dcterms:W3CDTF">2023-08-24T22:33:55Z</dcterms:modified>
</cp:coreProperties>
</file>