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"/>
  </p:notesMasterIdLst>
  <p:sldIdLst>
    <p:sldId id="256" r:id="rId2"/>
  </p:sldIdLst>
  <p:sldSz cx="5940425" cy="54721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89" d="100"/>
          <a:sy n="89" d="100"/>
        </p:scale>
        <p:origin x="17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4188" y="1143000"/>
            <a:ext cx="3349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4188" y="1143000"/>
            <a:ext cx="3349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895552"/>
            <a:ext cx="5049361" cy="1905106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874127"/>
            <a:ext cx="4455319" cy="1321160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91339"/>
            <a:ext cx="1280904" cy="463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91339"/>
            <a:ext cx="3768457" cy="463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364230"/>
            <a:ext cx="5123617" cy="2276247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3662011"/>
            <a:ext cx="5123617" cy="1197024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456697"/>
            <a:ext cx="2524681" cy="3472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456697"/>
            <a:ext cx="2524681" cy="3472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91340"/>
            <a:ext cx="5123617" cy="1057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341428"/>
            <a:ext cx="2513078" cy="65741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998841"/>
            <a:ext cx="2513078" cy="293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341428"/>
            <a:ext cx="2525454" cy="65741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998841"/>
            <a:ext cx="2525454" cy="293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4808"/>
            <a:ext cx="1915942" cy="1276826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787884"/>
            <a:ext cx="3007340" cy="3888747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41634"/>
            <a:ext cx="1915942" cy="3041330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4808"/>
            <a:ext cx="1915942" cy="1276826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787884"/>
            <a:ext cx="3007340" cy="3888747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41634"/>
            <a:ext cx="1915942" cy="3041330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91340"/>
            <a:ext cx="5123617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456697"/>
            <a:ext cx="5123617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5071839"/>
            <a:ext cx="1336596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5071839"/>
            <a:ext cx="2004893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5071839"/>
            <a:ext cx="1336596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graph of a model&#10;&#10;Description automatically generated">
            <a:extLst>
              <a:ext uri="{FF2B5EF4-FFF2-40B4-BE49-F238E27FC236}">
                <a16:creationId xmlns:a16="http://schemas.microsoft.com/office/drawing/2014/main" id="{105DF594-1EC2-5969-5273-80ED04E77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9" y="2735008"/>
            <a:ext cx="2932176" cy="2737104"/>
          </a:xfrm>
          <a:prstGeom prst="rect">
            <a:avLst/>
          </a:prstGeom>
        </p:spPr>
      </p:pic>
      <p:pic>
        <p:nvPicPr>
          <p:cNvPr id="23" name="Picture 22" descr="A graph with a red line&#10;&#10;Description automatically generated">
            <a:extLst>
              <a:ext uri="{FF2B5EF4-FFF2-40B4-BE49-F238E27FC236}">
                <a16:creationId xmlns:a16="http://schemas.microsoft.com/office/drawing/2014/main" id="{3E1358B3-E211-AA6F-5240-DED3F110A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" y="2735008"/>
            <a:ext cx="2932176" cy="2737104"/>
          </a:xfrm>
          <a:prstGeom prst="rect">
            <a:avLst/>
          </a:prstGeom>
        </p:spPr>
      </p:pic>
      <p:pic>
        <p:nvPicPr>
          <p:cNvPr id="18" name="Picture 17" descr="A graph with a curve&#10;&#10;Description automatically generated">
            <a:extLst>
              <a:ext uri="{FF2B5EF4-FFF2-40B4-BE49-F238E27FC236}">
                <a16:creationId xmlns:a16="http://schemas.microsoft.com/office/drawing/2014/main" id="{CFA9B629-1093-4BF8-4211-2D69E9EEA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9" y="0"/>
            <a:ext cx="2932176" cy="2737104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DE189377-0558-E68C-5D25-EE9688A6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" y="0"/>
            <a:ext cx="2932176" cy="2737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2931187" y="0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-2" y="0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-1" y="273605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2932175" y="273500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DejaVu Sans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6</cp:revision>
  <dcterms:created xsi:type="dcterms:W3CDTF">2023-08-08T13:43:18Z</dcterms:created>
  <dcterms:modified xsi:type="dcterms:W3CDTF">2023-08-25T17:22:38Z</dcterms:modified>
</cp:coreProperties>
</file>