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0" r:id="rId1"/>
  </p:sldMasterIdLst>
  <p:notesMasterIdLst>
    <p:notesMasterId r:id="rId3"/>
  </p:notesMasterIdLst>
  <p:sldIdLst>
    <p:sldId id="256" r:id="rId2"/>
  </p:sldIdLst>
  <p:sldSz cx="5940425" cy="273526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DejaVu Sans" panose="020B0603030804020204" pitchFamily="34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249" autoAdjust="0"/>
  </p:normalViewPr>
  <p:slideViewPr>
    <p:cSldViewPr snapToGrid="0">
      <p:cViewPr varScale="1">
        <p:scale>
          <a:sx n="139" d="100"/>
          <a:sy n="139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1143000"/>
            <a:ext cx="6699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1143000"/>
            <a:ext cx="6699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53" y="447646"/>
            <a:ext cx="4455319" cy="952277"/>
          </a:xfrm>
        </p:spPr>
        <p:txBody>
          <a:bodyPr anchor="b"/>
          <a:lstStyle>
            <a:lvl1pPr algn="ctr"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1436646"/>
            <a:ext cx="4455319" cy="660389"/>
          </a:xfrm>
        </p:spPr>
        <p:txBody>
          <a:bodyPr/>
          <a:lstStyle>
            <a:lvl1pPr marL="0" indent="0" algn="ctr">
              <a:buNone/>
              <a:defRPr sz="957"/>
            </a:lvl1pPr>
            <a:lvl2pPr marL="182331" indent="0" algn="ctr">
              <a:buNone/>
              <a:defRPr sz="798"/>
            </a:lvl2pPr>
            <a:lvl3pPr marL="364663" indent="0" algn="ctr">
              <a:buNone/>
              <a:defRPr sz="718"/>
            </a:lvl3pPr>
            <a:lvl4pPr marL="546994" indent="0" algn="ctr">
              <a:buNone/>
              <a:defRPr sz="638"/>
            </a:lvl4pPr>
            <a:lvl5pPr marL="729325" indent="0" algn="ctr">
              <a:buNone/>
              <a:defRPr sz="638"/>
            </a:lvl5pPr>
            <a:lvl6pPr marL="911657" indent="0" algn="ctr">
              <a:buNone/>
              <a:defRPr sz="638"/>
            </a:lvl6pPr>
            <a:lvl7pPr marL="1093988" indent="0" algn="ctr">
              <a:buNone/>
              <a:defRPr sz="638"/>
            </a:lvl7pPr>
            <a:lvl8pPr marL="1276320" indent="0" algn="ctr">
              <a:buNone/>
              <a:defRPr sz="638"/>
            </a:lvl8pPr>
            <a:lvl9pPr marL="1458651" indent="0" algn="ctr">
              <a:buNone/>
              <a:defRPr sz="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145627"/>
            <a:ext cx="1280904" cy="23180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4" y="145627"/>
            <a:ext cx="3768457" cy="2318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681917"/>
            <a:ext cx="5123617" cy="1137793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1830474"/>
            <a:ext cx="5123617" cy="598339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33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663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699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32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65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98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3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865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728137"/>
            <a:ext cx="2524681" cy="1735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728137"/>
            <a:ext cx="2524681" cy="1735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45628"/>
            <a:ext cx="5123617" cy="528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8" y="670520"/>
            <a:ext cx="2513078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8" y="999131"/>
            <a:ext cx="2513078" cy="1469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0" y="670520"/>
            <a:ext cx="2525454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0" y="999131"/>
            <a:ext cx="2525454" cy="1469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82351"/>
            <a:ext cx="1915942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393827"/>
            <a:ext cx="3007340" cy="1943810"/>
          </a:xfrm>
        </p:spPr>
        <p:txBody>
          <a:bodyPr/>
          <a:lstStyle>
            <a:lvl1pPr>
              <a:defRPr sz="1276"/>
            </a:lvl1pPr>
            <a:lvl2pPr>
              <a:defRPr sz="1117"/>
            </a:lvl2pPr>
            <a:lvl3pPr>
              <a:defRPr sz="957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820579"/>
            <a:ext cx="1915942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82351"/>
            <a:ext cx="1915942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393827"/>
            <a:ext cx="3007340" cy="1943810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331" indent="0">
              <a:buNone/>
              <a:defRPr sz="1117"/>
            </a:lvl2pPr>
            <a:lvl3pPr marL="364663" indent="0">
              <a:buNone/>
              <a:defRPr sz="957"/>
            </a:lvl3pPr>
            <a:lvl4pPr marL="546994" indent="0">
              <a:buNone/>
              <a:defRPr sz="798"/>
            </a:lvl4pPr>
            <a:lvl5pPr marL="729325" indent="0">
              <a:buNone/>
              <a:defRPr sz="798"/>
            </a:lvl5pPr>
            <a:lvl6pPr marL="911657" indent="0">
              <a:buNone/>
              <a:defRPr sz="798"/>
            </a:lvl6pPr>
            <a:lvl7pPr marL="1093988" indent="0">
              <a:buNone/>
              <a:defRPr sz="798"/>
            </a:lvl7pPr>
            <a:lvl8pPr marL="1276320" indent="0">
              <a:buNone/>
              <a:defRPr sz="798"/>
            </a:lvl8pPr>
            <a:lvl9pPr marL="1458651" indent="0">
              <a:buNone/>
              <a:defRPr sz="7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820579"/>
            <a:ext cx="1915942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145628"/>
            <a:ext cx="5123617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728137"/>
            <a:ext cx="5123617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2535184"/>
            <a:ext cx="1336596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2535184"/>
            <a:ext cx="2004893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2535184"/>
            <a:ext cx="1336596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64663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66" indent="-91166" algn="l" defTabSz="364663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49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828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160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491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2822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154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7485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4981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33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663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6994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325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1657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3988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32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865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graph with a red line&#10;&#10;Description automatically generated">
            <a:extLst>
              <a:ext uri="{FF2B5EF4-FFF2-40B4-BE49-F238E27FC236}">
                <a16:creationId xmlns:a16="http://schemas.microsoft.com/office/drawing/2014/main" id="{33C64438-69B1-465D-27B3-5A2472A46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" y="-3933"/>
            <a:ext cx="1466087" cy="1368551"/>
          </a:xfrm>
          <a:prstGeom prst="rect">
            <a:avLst/>
          </a:prstGeom>
        </p:spPr>
      </p:pic>
      <p:pic>
        <p:nvPicPr>
          <p:cNvPr id="47" name="Picture 46" descr="A graph with a red line&#10;&#10;Description automatically generated">
            <a:extLst>
              <a:ext uri="{FF2B5EF4-FFF2-40B4-BE49-F238E27FC236}">
                <a16:creationId xmlns:a16="http://schemas.microsoft.com/office/drawing/2014/main" id="{BCCBA35C-C27B-66AE-8D87-7927CB046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53" y="-3933"/>
            <a:ext cx="1466087" cy="1368551"/>
          </a:xfrm>
          <a:prstGeom prst="rect">
            <a:avLst/>
          </a:prstGeom>
        </p:spPr>
      </p:pic>
      <p:pic>
        <p:nvPicPr>
          <p:cNvPr id="49" name="Picture 48" descr="A graph with a red dotted line&#10;&#10;Description automatically generated">
            <a:extLst>
              <a:ext uri="{FF2B5EF4-FFF2-40B4-BE49-F238E27FC236}">
                <a16:creationId xmlns:a16="http://schemas.microsoft.com/office/drawing/2014/main" id="{AC35259F-814B-D755-7A82-1C3BDCA26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41" y="-3934"/>
            <a:ext cx="1466089" cy="1368553"/>
          </a:xfrm>
          <a:prstGeom prst="rect">
            <a:avLst/>
          </a:prstGeom>
        </p:spPr>
      </p:pic>
      <p:pic>
        <p:nvPicPr>
          <p:cNvPr id="51" name="Picture 50" descr="A graph with a red dotted line&#10;&#10;Description automatically generated">
            <a:extLst>
              <a:ext uri="{FF2B5EF4-FFF2-40B4-BE49-F238E27FC236}">
                <a16:creationId xmlns:a16="http://schemas.microsoft.com/office/drawing/2014/main" id="{64EBCD70-AC98-F754-04D1-F981AA447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36" y="-3934"/>
            <a:ext cx="1466089" cy="1368553"/>
          </a:xfrm>
          <a:prstGeom prst="rect">
            <a:avLst/>
          </a:prstGeom>
        </p:spPr>
      </p:pic>
      <p:pic>
        <p:nvPicPr>
          <p:cNvPr id="53" name="Picture 52" descr="A graph with a red line&#10;&#10;Description automatically generated">
            <a:extLst>
              <a:ext uri="{FF2B5EF4-FFF2-40B4-BE49-F238E27FC236}">
                <a16:creationId xmlns:a16="http://schemas.microsoft.com/office/drawing/2014/main" id="{412CFCB1-E633-5FC1-B534-FA21F0310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" y="1362000"/>
            <a:ext cx="1466087" cy="1368551"/>
          </a:xfrm>
          <a:prstGeom prst="rect">
            <a:avLst/>
          </a:prstGeom>
        </p:spPr>
      </p:pic>
      <p:pic>
        <p:nvPicPr>
          <p:cNvPr id="55" name="Picture 54" descr="A graph with red dots&#10;&#10;Description automatically generated">
            <a:extLst>
              <a:ext uri="{FF2B5EF4-FFF2-40B4-BE49-F238E27FC236}">
                <a16:creationId xmlns:a16="http://schemas.microsoft.com/office/drawing/2014/main" id="{F454847C-BB81-6036-C151-405396365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40" y="1360430"/>
            <a:ext cx="1466089" cy="1368553"/>
          </a:xfrm>
          <a:prstGeom prst="rect">
            <a:avLst/>
          </a:prstGeom>
        </p:spPr>
      </p:pic>
      <p:pic>
        <p:nvPicPr>
          <p:cNvPr id="57" name="Picture 56" descr="A graph with a red line&#10;&#10;Description automatically generated">
            <a:extLst>
              <a:ext uri="{FF2B5EF4-FFF2-40B4-BE49-F238E27FC236}">
                <a16:creationId xmlns:a16="http://schemas.microsoft.com/office/drawing/2014/main" id="{2CCE45AA-FE5F-B4F8-D721-430295EA4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35" y="1360430"/>
            <a:ext cx="1466089" cy="1368553"/>
          </a:xfrm>
          <a:prstGeom prst="rect">
            <a:avLst/>
          </a:prstGeom>
        </p:spPr>
      </p:pic>
      <p:pic>
        <p:nvPicPr>
          <p:cNvPr id="59" name="Picture 58" descr="A graph with a red dotted line&#10;&#10;Description automatically generated">
            <a:extLst>
              <a:ext uri="{FF2B5EF4-FFF2-40B4-BE49-F238E27FC236}">
                <a16:creationId xmlns:a16="http://schemas.microsoft.com/office/drawing/2014/main" id="{6E3203D5-43AE-BA1B-43ED-284F3DC44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50" y="1366712"/>
            <a:ext cx="1466087" cy="13685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874AD0-29FE-43F4-5363-0B2A167D82B0}"/>
              </a:ext>
            </a:extLst>
          </p:cNvPr>
          <p:cNvSpPr txBox="1"/>
          <p:nvPr/>
        </p:nvSpPr>
        <p:spPr>
          <a:xfrm>
            <a:off x="1469671" y="-3934"/>
            <a:ext cx="42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6D30A-FD9A-A8F3-022D-6CF840F7EEAD}"/>
              </a:ext>
            </a:extLst>
          </p:cNvPr>
          <p:cNvSpPr txBox="1"/>
          <p:nvPr/>
        </p:nvSpPr>
        <p:spPr>
          <a:xfrm>
            <a:off x="2385" y="-3934"/>
            <a:ext cx="42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53C88-056C-D874-E708-E9A74B6D6E3A}"/>
              </a:ext>
            </a:extLst>
          </p:cNvPr>
          <p:cNvSpPr txBox="1"/>
          <p:nvPr/>
        </p:nvSpPr>
        <p:spPr>
          <a:xfrm>
            <a:off x="2931578" y="-6025"/>
            <a:ext cx="42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657BC4-4FC5-9F30-E03F-45320ECE4612}"/>
              </a:ext>
            </a:extLst>
          </p:cNvPr>
          <p:cNvSpPr txBox="1"/>
          <p:nvPr/>
        </p:nvSpPr>
        <p:spPr>
          <a:xfrm>
            <a:off x="4393485" y="-6026"/>
            <a:ext cx="42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928E63-AA01-0E50-12E5-17FE6808C536}"/>
              </a:ext>
            </a:extLst>
          </p:cNvPr>
          <p:cNvSpPr txBox="1"/>
          <p:nvPr/>
        </p:nvSpPr>
        <p:spPr>
          <a:xfrm>
            <a:off x="1466141" y="1354151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(f)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70D46E-EAB8-601D-AE6C-B558605BE2AB}"/>
              </a:ext>
            </a:extLst>
          </p:cNvPr>
          <p:cNvSpPr txBox="1"/>
          <p:nvPr/>
        </p:nvSpPr>
        <p:spPr>
          <a:xfrm>
            <a:off x="0" y="1352058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(e)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211575-7ED9-F238-4BEF-78BD27F19A0B}"/>
              </a:ext>
            </a:extLst>
          </p:cNvPr>
          <p:cNvSpPr txBox="1"/>
          <p:nvPr/>
        </p:nvSpPr>
        <p:spPr>
          <a:xfrm>
            <a:off x="2928047" y="1352061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(g)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0A5E18-09E1-49ED-765B-DE5AE88CDACF}"/>
              </a:ext>
            </a:extLst>
          </p:cNvPr>
          <p:cNvSpPr txBox="1"/>
          <p:nvPr/>
        </p:nvSpPr>
        <p:spPr>
          <a:xfrm>
            <a:off x="4389955" y="1352059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403</TotalTime>
  <Words>25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DejaVu Sans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7</cp:revision>
  <dcterms:created xsi:type="dcterms:W3CDTF">2023-08-08T13:43:18Z</dcterms:created>
  <dcterms:modified xsi:type="dcterms:W3CDTF">2023-08-25T18:15:12Z</dcterms:modified>
</cp:coreProperties>
</file>