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notesMasterIdLst>
    <p:notesMasterId r:id="rId3"/>
  </p:notesMasterIdLst>
  <p:sldIdLst>
    <p:sldId id="256" r:id="rId2"/>
  </p:sldIdLst>
  <p:sldSz cx="5940425" cy="2970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 varScale="1">
        <p:scale>
          <a:sx n="192" d="100"/>
          <a:sy n="192" d="100"/>
        </p:scale>
        <p:origin x="3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ch\Lab\Atlung%20Modeling\Changing%20dqd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ch\Lab\Atlung%20Modeling\Changing%20dqd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(4)'!$C$1003:$AQ$1003</c:f>
              <c:numCache>
                <c:formatCode>General</c:formatCode>
                <c:ptCount val="41"/>
                <c:pt idx="0">
                  <c:v>0.10037686171269693</c:v>
                </c:pt>
                <c:pt idx="1">
                  <c:v>9.4437198610969539E-2</c:v>
                </c:pt>
                <c:pt idx="2">
                  <c:v>8.8807744456476101E-2</c:v>
                </c:pt>
                <c:pt idx="3">
                  <c:v>8.3488246346224856E-2</c:v>
                </c:pt>
                <c:pt idx="4">
                  <c:v>7.8478332353144248E-2</c:v>
                </c:pt>
                <c:pt idx="5">
                  <c:v>7.3777520243795608E-2</c:v>
                </c:pt>
                <c:pt idx="6">
                  <c:v>6.9385228781583944E-2</c:v>
                </c:pt>
                <c:pt idx="7">
                  <c:v>6.5300791350523246E-2</c:v>
                </c:pt>
                <c:pt idx="8">
                  <c:v>6.1523471580219598E-2</c:v>
                </c:pt>
                <c:pt idx="9">
                  <c:v>5.8052480605829626E-2</c:v>
                </c:pt>
                <c:pt idx="10">
                  <c:v>5.4886995558429692E-2</c:v>
                </c:pt>
                <c:pt idx="11">
                  <c:v>5.2026178852392919E-2</c:v>
                </c:pt>
                <c:pt idx="12">
                  <c:v>4.9469197817691948E-2</c:v>
                </c:pt>
                <c:pt idx="13">
                  <c:v>4.7215244216962195E-2</c:v>
                </c:pt>
                <c:pt idx="14">
                  <c:v>4.5263553189863817E-2</c:v>
                </c:pt>
                <c:pt idx="15">
                  <c:v>4.3613421180706019E-2</c:v>
                </c:pt>
                <c:pt idx="16">
                  <c:v>4.2264222429130381E-2</c:v>
                </c:pt>
                <c:pt idx="17">
                  <c:v>4.121542363733164E-2</c:v>
                </c:pt>
                <c:pt idx="18">
                  <c:v>4.0466596470035567E-2</c:v>
                </c:pt>
                <c:pt idx="19">
                  <c:v>4.0017427594251385E-2</c:v>
                </c:pt>
                <c:pt idx="20">
                  <c:v>3.9867726023481549E-2</c:v>
                </c:pt>
                <c:pt idx="21">
                  <c:v>4.0017427594251385E-2</c:v>
                </c:pt>
                <c:pt idx="22">
                  <c:v>4.0466596470035567E-2</c:v>
                </c:pt>
                <c:pt idx="23">
                  <c:v>4.121542363733164E-2</c:v>
                </c:pt>
                <c:pt idx="24">
                  <c:v>4.2264222429130381E-2</c:v>
                </c:pt>
                <c:pt idx="25">
                  <c:v>4.3613421180706019E-2</c:v>
                </c:pt>
                <c:pt idx="26">
                  <c:v>4.5263553189863817E-2</c:v>
                </c:pt>
                <c:pt idx="27">
                  <c:v>4.7215244216962195E-2</c:v>
                </c:pt>
                <c:pt idx="28">
                  <c:v>4.9469197817691948E-2</c:v>
                </c:pt>
                <c:pt idx="29">
                  <c:v>5.2026178852392919E-2</c:v>
                </c:pt>
                <c:pt idx="30">
                  <c:v>5.4886995558429692E-2</c:v>
                </c:pt>
                <c:pt idx="31">
                  <c:v>5.8052480605829626E-2</c:v>
                </c:pt>
                <c:pt idx="32">
                  <c:v>6.1523471580219598E-2</c:v>
                </c:pt>
                <c:pt idx="33">
                  <c:v>6.5300791350523246E-2</c:v>
                </c:pt>
                <c:pt idx="34">
                  <c:v>6.9385228781583944E-2</c:v>
                </c:pt>
                <c:pt idx="35">
                  <c:v>7.3777520243795608E-2</c:v>
                </c:pt>
                <c:pt idx="36">
                  <c:v>7.8478332353144248E-2</c:v>
                </c:pt>
                <c:pt idx="37">
                  <c:v>8.3488246346224856E-2</c:v>
                </c:pt>
                <c:pt idx="38">
                  <c:v>8.8807744456476101E-2</c:v>
                </c:pt>
                <c:pt idx="39">
                  <c:v>9.4437198610969539E-2</c:v>
                </c:pt>
                <c:pt idx="40">
                  <c:v>0.10037686171269693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CE-4B99-B39E-A1D666FF5D87}"/>
            </c:ext>
          </c:extLst>
        </c:ser>
        <c:ser>
          <c:idx val="1"/>
          <c:order val="1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(4)'!$C$2003:$AQ$2003</c:f>
              <c:numCache>
                <c:formatCode>General</c:formatCode>
                <c:ptCount val="41"/>
                <c:pt idx="0">
                  <c:v>0.16158326857560487</c:v>
                </c:pt>
                <c:pt idx="1">
                  <c:v>0.15563819578280538</c:v>
                </c:pt>
                <c:pt idx="2">
                  <c:v>0.14999804904497466</c:v>
                </c:pt>
                <c:pt idx="3">
                  <c:v>0.14466282608465669</c:v>
                </c:pt>
                <c:pt idx="4">
                  <c:v>0.13963252355255265</c:v>
                </c:pt>
                <c:pt idx="5">
                  <c:v>0.13490713710602573</c:v>
                </c:pt>
                <c:pt idx="6">
                  <c:v>0.13048666151088889</c:v>
                </c:pt>
                <c:pt idx="7">
                  <c:v>0.1263710907640897</c:v>
                </c:pt>
                <c:pt idx="8">
                  <c:v>0.12256041823441682</c:v>
                </c:pt>
                <c:pt idx="9">
                  <c:v>0.11905463681792998</c:v>
                </c:pt>
                <c:pt idx="10">
                  <c:v>0.11585373910447029</c:v>
                </c:pt>
                <c:pt idx="11">
                  <c:v>0.11295771755134815</c:v>
                </c:pt>
                <c:pt idx="12">
                  <c:v>0.11036656466013745</c:v>
                </c:pt>
                <c:pt idx="13">
                  <c:v>0.10808027315243234</c:v>
                </c:pt>
                <c:pt idx="14">
                  <c:v>0.10609883614044685</c:v>
                </c:pt>
                <c:pt idx="15">
                  <c:v>0.10442224728845885</c:v>
                </c:pt>
                <c:pt idx="16">
                  <c:v>0.10305050096131393</c:v>
                </c:pt>
                <c:pt idx="17">
                  <c:v>0.10198359235650864</c:v>
                </c:pt>
                <c:pt idx="18">
                  <c:v>0.10122151761675717</c:v>
                </c:pt>
                <c:pt idx="19">
                  <c:v>0.10076427392040276</c:v>
                </c:pt>
                <c:pt idx="20">
                  <c:v>0.10061185954755504</c:v>
                </c:pt>
                <c:pt idx="21">
                  <c:v>0.10076427392040276</c:v>
                </c:pt>
                <c:pt idx="22">
                  <c:v>0.10122151761675717</c:v>
                </c:pt>
                <c:pt idx="23">
                  <c:v>0.10198359235650864</c:v>
                </c:pt>
                <c:pt idx="24">
                  <c:v>0.10305050096131393</c:v>
                </c:pt>
                <c:pt idx="25">
                  <c:v>0.10442224728845885</c:v>
                </c:pt>
                <c:pt idx="26">
                  <c:v>0.10609883614044685</c:v>
                </c:pt>
                <c:pt idx="27">
                  <c:v>0.10808027315243234</c:v>
                </c:pt>
                <c:pt idx="28">
                  <c:v>0.11036656466013745</c:v>
                </c:pt>
                <c:pt idx="29">
                  <c:v>0.11295771755134815</c:v>
                </c:pt>
                <c:pt idx="30">
                  <c:v>0.11585373910447029</c:v>
                </c:pt>
                <c:pt idx="31">
                  <c:v>0.11905463681792998</c:v>
                </c:pt>
                <c:pt idx="32">
                  <c:v>0.12256041823441682</c:v>
                </c:pt>
                <c:pt idx="33">
                  <c:v>0.1263710907640897</c:v>
                </c:pt>
                <c:pt idx="34">
                  <c:v>0.13048666151088889</c:v>
                </c:pt>
                <c:pt idx="35">
                  <c:v>0.13490713710602573</c:v>
                </c:pt>
                <c:pt idx="36">
                  <c:v>0.13963252355255265</c:v>
                </c:pt>
                <c:pt idx="37">
                  <c:v>0.14466282608465669</c:v>
                </c:pt>
                <c:pt idx="38">
                  <c:v>0.14999804904497466</c:v>
                </c:pt>
                <c:pt idx="39">
                  <c:v>0.15563819578280538</c:v>
                </c:pt>
                <c:pt idx="40">
                  <c:v>0.16158326857560487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CE-4B99-B39E-A1D666FF5D87}"/>
            </c:ext>
          </c:extLst>
        </c:ser>
        <c:ser>
          <c:idx val="2"/>
          <c:order val="2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(4)'!$C$3003:$AQ$3003</c:f>
              <c:numCache>
                <c:formatCode>General</c:formatCode>
                <c:ptCount val="41"/>
                <c:pt idx="0">
                  <c:v>0.22256095672318693</c:v>
                </c:pt>
                <c:pt idx="1">
                  <c:v>0.21661583521465258</c:v>
                </c:pt>
                <c:pt idx="2">
                  <c:v>0.21097559218720774</c:v>
                </c:pt>
                <c:pt idx="3">
                  <c:v>0.20564022762034329</c:v>
                </c:pt>
                <c:pt idx="4">
                  <c:v>0.20060974148389782</c:v>
                </c:pt>
                <c:pt idx="5">
                  <c:v>0.1958841337387647</c:v>
                </c:pt>
                <c:pt idx="6">
                  <c:v>0.19146340433780867</c:v>
                </c:pt>
                <c:pt idx="7">
                  <c:v>0.18734755322697055</c:v>
                </c:pt>
                <c:pt idx="8">
                  <c:v>0.18353658034653447</c:v>
                </c:pt>
                <c:pt idx="9">
                  <c:v>0.18003048563252746</c:v>
                </c:pt>
                <c:pt idx="10">
                  <c:v>0.17682926901821899</c:v>
                </c:pt>
                <c:pt idx="11">
                  <c:v>0.17393293043568506</c:v>
                </c:pt>
                <c:pt idx="12">
                  <c:v>0.17134146981740025</c:v>
                </c:pt>
                <c:pt idx="13">
                  <c:v>0.16905488709782054</c:v>
                </c:pt>
                <c:pt idx="14">
                  <c:v>0.16707318221491949</c:v>
                </c:pt>
                <c:pt idx="15">
                  <c:v>0.16539635511164216</c:v>
                </c:pt>
                <c:pt idx="16">
                  <c:v>0.16402440573724242</c:v>
                </c:pt>
                <c:pt idx="17">
                  <c:v>0.16295733404847243</c:v>
                </c:pt>
                <c:pt idx="18">
                  <c:v>0.16219514001059623</c:v>
                </c:pt>
                <c:pt idx="19">
                  <c:v>0.16173782359820402</c:v>
                </c:pt>
                <c:pt idx="20">
                  <c:v>0.16158538479580775</c:v>
                </c:pt>
                <c:pt idx="21">
                  <c:v>0.16173782359820402</c:v>
                </c:pt>
                <c:pt idx="22">
                  <c:v>0.16219514001059623</c:v>
                </c:pt>
                <c:pt idx="23">
                  <c:v>0.16295733404847243</c:v>
                </c:pt>
                <c:pt idx="24">
                  <c:v>0.16402440573724242</c:v>
                </c:pt>
                <c:pt idx="25">
                  <c:v>0.16539635511164216</c:v>
                </c:pt>
                <c:pt idx="26">
                  <c:v>0.16707318221491949</c:v>
                </c:pt>
                <c:pt idx="27">
                  <c:v>0.16905488709782054</c:v>
                </c:pt>
                <c:pt idx="28">
                  <c:v>0.17134146981740025</c:v>
                </c:pt>
                <c:pt idx="29">
                  <c:v>0.17393293043568506</c:v>
                </c:pt>
                <c:pt idx="30">
                  <c:v>0.17682926901821899</c:v>
                </c:pt>
                <c:pt idx="31">
                  <c:v>0.18003048563252746</c:v>
                </c:pt>
                <c:pt idx="32">
                  <c:v>0.18353658034653447</c:v>
                </c:pt>
                <c:pt idx="33">
                  <c:v>0.18734755322697055</c:v>
                </c:pt>
                <c:pt idx="34">
                  <c:v>0.19146340433780867</c:v>
                </c:pt>
                <c:pt idx="35">
                  <c:v>0.1958841337387647</c:v>
                </c:pt>
                <c:pt idx="36">
                  <c:v>0.20060974148389782</c:v>
                </c:pt>
                <c:pt idx="37">
                  <c:v>0.20564022762034329</c:v>
                </c:pt>
                <c:pt idx="38">
                  <c:v>0.21097559218720774</c:v>
                </c:pt>
                <c:pt idx="39">
                  <c:v>0.21661583521465258</c:v>
                </c:pt>
                <c:pt idx="40">
                  <c:v>0.22256095672318693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CE-4B99-B39E-A1D666FF5D87}"/>
            </c:ext>
          </c:extLst>
        </c:ser>
        <c:ser>
          <c:idx val="3"/>
          <c:order val="3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(4)'!$C$4003:$AQ$4003</c:f>
              <c:numCache>
                <c:formatCode>General</c:formatCode>
                <c:ptCount val="41"/>
                <c:pt idx="0">
                  <c:v>0.2835365851957688</c:v>
                </c:pt>
                <c:pt idx="1">
                  <c:v>0.27759146324853579</c:v>
                </c:pt>
                <c:pt idx="2">
                  <c:v>0.27195121935397631</c:v>
                </c:pt>
                <c:pt idx="3">
                  <c:v>0.2666158535119057</c:v>
                </c:pt>
                <c:pt idx="4">
                  <c:v>0.26158536572205238</c:v>
                </c:pt>
                <c:pt idx="5">
                  <c:v>0.25685975598406408</c:v>
                </c:pt>
                <c:pt idx="6">
                  <c:v>0.25243902429751647</c:v>
                </c:pt>
                <c:pt idx="7">
                  <c:v>0.24832317066192255</c:v>
                </c:pt>
                <c:pt idx="8">
                  <c:v>0.24451219507674474</c:v>
                </c:pt>
                <c:pt idx="9">
                  <c:v>0.24100609754140684</c:v>
                </c:pt>
                <c:pt idx="10">
                  <c:v>0.23780487805530798</c:v>
                </c:pt>
                <c:pt idx="11">
                  <c:v>0.23490853661783648</c:v>
                </c:pt>
                <c:pt idx="12">
                  <c:v>0.23231707322838424</c:v>
                </c:pt>
                <c:pt idx="13">
                  <c:v>0.23003048788636102</c:v>
                </c:pt>
                <c:pt idx="14">
                  <c:v>0.22804878059120826</c:v>
                </c:pt>
                <c:pt idx="15">
                  <c:v>0.22637195134241211</c:v>
                </c:pt>
                <c:pt idx="16">
                  <c:v>0.22500000013951568</c:v>
                </c:pt>
                <c:pt idx="17">
                  <c:v>0.22393292698212944</c:v>
                </c:pt>
                <c:pt idx="18">
                  <c:v>0.2231707318699406</c:v>
                </c:pt>
                <c:pt idx="19">
                  <c:v>0.22271341480272036</c:v>
                </c:pt>
                <c:pt idx="20">
                  <c:v>0.22256097578032924</c:v>
                </c:pt>
                <c:pt idx="21">
                  <c:v>0.22271341480272036</c:v>
                </c:pt>
                <c:pt idx="22">
                  <c:v>0.2231707318699406</c:v>
                </c:pt>
                <c:pt idx="23">
                  <c:v>0.22393292698212944</c:v>
                </c:pt>
                <c:pt idx="24">
                  <c:v>0.22500000013951568</c:v>
                </c:pt>
                <c:pt idx="25">
                  <c:v>0.22637195134241211</c:v>
                </c:pt>
                <c:pt idx="26">
                  <c:v>0.22804878059120826</c:v>
                </c:pt>
                <c:pt idx="27">
                  <c:v>0.23003048788636102</c:v>
                </c:pt>
                <c:pt idx="28">
                  <c:v>0.23231707322838424</c:v>
                </c:pt>
                <c:pt idx="29">
                  <c:v>0.23490853661783648</c:v>
                </c:pt>
                <c:pt idx="30">
                  <c:v>0.23780487805530798</c:v>
                </c:pt>
                <c:pt idx="31">
                  <c:v>0.24100609754140684</c:v>
                </c:pt>
                <c:pt idx="32">
                  <c:v>0.24451219507674474</c:v>
                </c:pt>
                <c:pt idx="33">
                  <c:v>0.24832317066192255</c:v>
                </c:pt>
                <c:pt idx="34">
                  <c:v>0.25243902429751647</c:v>
                </c:pt>
                <c:pt idx="35">
                  <c:v>0.25685975598406408</c:v>
                </c:pt>
                <c:pt idx="36">
                  <c:v>0.26158536572205238</c:v>
                </c:pt>
                <c:pt idx="37">
                  <c:v>0.2666158535119057</c:v>
                </c:pt>
                <c:pt idx="38">
                  <c:v>0.27195121935397631</c:v>
                </c:pt>
                <c:pt idx="39">
                  <c:v>0.27759146324853579</c:v>
                </c:pt>
                <c:pt idx="40">
                  <c:v>0.2835365851957688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CE-4B99-B39E-A1D666FF5D87}"/>
            </c:ext>
          </c:extLst>
        </c:ser>
        <c:ser>
          <c:idx val="4"/>
          <c:order val="4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(4)'!$C$5003:$AQ$5003</c:f>
              <c:numCache>
                <c:formatCode>General</c:formatCode>
                <c:ptCount val="41"/>
                <c:pt idx="0">
                  <c:v>0.34451219512040732</c:v>
                </c:pt>
                <c:pt idx="1">
                  <c:v>0.33856707316922369</c:v>
                </c:pt>
                <c:pt idx="2">
                  <c:v>0.33292682926685563</c:v>
                </c:pt>
                <c:pt idx="3">
                  <c:v>0.32759146341330142</c:v>
                </c:pt>
                <c:pt idx="4">
                  <c:v>0.32256097560855868</c:v>
                </c:pt>
                <c:pt idx="5">
                  <c:v>0.31783536585262417</c:v>
                </c:pt>
                <c:pt idx="6">
                  <c:v>0.31341463414549414</c:v>
                </c:pt>
                <c:pt idx="7">
                  <c:v>0.30929878048716419</c:v>
                </c:pt>
                <c:pt idx="8">
                  <c:v>0.30548780487762944</c:v>
                </c:pt>
                <c:pt idx="9">
                  <c:v>0.30198170731688467</c:v>
                </c:pt>
                <c:pt idx="10">
                  <c:v>0.29878048780492455</c:v>
                </c:pt>
                <c:pt idx="11">
                  <c:v>0.29588414634174354</c:v>
                </c:pt>
                <c:pt idx="12">
                  <c:v>0.29329268292733618</c:v>
                </c:pt>
                <c:pt idx="13">
                  <c:v>0.2910060975616971</c:v>
                </c:pt>
                <c:pt idx="14">
                  <c:v>0.28902439024482129</c:v>
                </c:pt>
                <c:pt idx="15">
                  <c:v>0.28734756097670422</c:v>
                </c:pt>
                <c:pt idx="16">
                  <c:v>0.28597560975734165</c:v>
                </c:pt>
                <c:pt idx="17">
                  <c:v>0.2849085365867301</c:v>
                </c:pt>
                <c:pt idx="18">
                  <c:v>0.28414634146486678</c:v>
                </c:pt>
                <c:pt idx="19">
                  <c:v>0.28368902439174964</c:v>
                </c:pt>
                <c:pt idx="20">
                  <c:v>0.28353658536737741</c:v>
                </c:pt>
                <c:pt idx="21">
                  <c:v>0.28368902439174964</c:v>
                </c:pt>
                <c:pt idx="22">
                  <c:v>0.28414634146486678</c:v>
                </c:pt>
                <c:pt idx="23">
                  <c:v>0.2849085365867301</c:v>
                </c:pt>
                <c:pt idx="24">
                  <c:v>0.28597560975734165</c:v>
                </c:pt>
                <c:pt idx="25">
                  <c:v>0.28734756097670422</c:v>
                </c:pt>
                <c:pt idx="26">
                  <c:v>0.28902439024482129</c:v>
                </c:pt>
                <c:pt idx="27">
                  <c:v>0.2910060975616971</c:v>
                </c:pt>
                <c:pt idx="28">
                  <c:v>0.29329268292733618</c:v>
                </c:pt>
                <c:pt idx="29">
                  <c:v>0.29588414634174354</c:v>
                </c:pt>
                <c:pt idx="30">
                  <c:v>0.29878048780492455</c:v>
                </c:pt>
                <c:pt idx="31">
                  <c:v>0.30198170731688467</c:v>
                </c:pt>
                <c:pt idx="32">
                  <c:v>0.30548780487762944</c:v>
                </c:pt>
                <c:pt idx="33">
                  <c:v>0.30929878048716419</c:v>
                </c:pt>
                <c:pt idx="34">
                  <c:v>0.31341463414549414</c:v>
                </c:pt>
                <c:pt idx="35">
                  <c:v>0.31783536585262417</c:v>
                </c:pt>
                <c:pt idx="36">
                  <c:v>0.32256097560855868</c:v>
                </c:pt>
                <c:pt idx="37">
                  <c:v>0.32759146341330142</c:v>
                </c:pt>
                <c:pt idx="38">
                  <c:v>0.33292682926685563</c:v>
                </c:pt>
                <c:pt idx="39">
                  <c:v>0.33856707316922369</c:v>
                </c:pt>
                <c:pt idx="40">
                  <c:v>0.34451219512040732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CCE-4B99-B39E-A1D666FF5D87}"/>
            </c:ext>
          </c:extLst>
        </c:ser>
        <c:ser>
          <c:idx val="5"/>
          <c:order val="5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(4)'!$C$6003:$AQ$6003</c:f>
              <c:numCache>
                <c:formatCode>General</c:formatCode>
                <c:ptCount val="41"/>
                <c:pt idx="0">
                  <c:v>0.40548780487801639</c:v>
                </c:pt>
                <c:pt idx="1">
                  <c:v>0.39954268292679723</c:v>
                </c:pt>
                <c:pt idx="2">
                  <c:v>0.39390243902435884</c:v>
                </c:pt>
                <c:pt idx="3">
                  <c:v>0.38856707317070127</c:v>
                </c:pt>
                <c:pt idx="4">
                  <c:v>0.38353658536582447</c:v>
                </c:pt>
                <c:pt idx="5">
                  <c:v>0.37881097560972837</c:v>
                </c:pt>
                <c:pt idx="6">
                  <c:v>0.37439024390241299</c:v>
                </c:pt>
                <c:pt idx="7">
                  <c:v>0.37027439024387832</c:v>
                </c:pt>
                <c:pt idx="8">
                  <c:v>0.36646341463412424</c:v>
                </c:pt>
                <c:pt idx="9">
                  <c:v>0.36295731707315071</c:v>
                </c:pt>
                <c:pt idx="10">
                  <c:v>0.35975609756095778</c:v>
                </c:pt>
                <c:pt idx="11">
                  <c:v>0.35685975609754528</c:v>
                </c:pt>
                <c:pt idx="12">
                  <c:v>0.35426829268291321</c:v>
                </c:pt>
                <c:pt idx="13">
                  <c:v>0.35198170731706152</c:v>
                </c:pt>
                <c:pt idx="14">
                  <c:v>0.34999999999999015</c:v>
                </c:pt>
                <c:pt idx="15">
                  <c:v>0.34832317073169911</c:v>
                </c:pt>
                <c:pt idx="16">
                  <c:v>0.34695121951218821</c:v>
                </c:pt>
                <c:pt idx="17">
                  <c:v>0.34588414634145764</c:v>
                </c:pt>
                <c:pt idx="18">
                  <c:v>0.34512195121950717</c:v>
                </c:pt>
                <c:pt idx="19">
                  <c:v>0.34466463414633697</c:v>
                </c:pt>
                <c:pt idx="20">
                  <c:v>0.34451219512194686</c:v>
                </c:pt>
                <c:pt idx="21">
                  <c:v>0.34466463414633697</c:v>
                </c:pt>
                <c:pt idx="22">
                  <c:v>0.34512195121950717</c:v>
                </c:pt>
                <c:pt idx="23">
                  <c:v>0.34588414634145764</c:v>
                </c:pt>
                <c:pt idx="24">
                  <c:v>0.34695121951218821</c:v>
                </c:pt>
                <c:pt idx="25">
                  <c:v>0.34832317073169911</c:v>
                </c:pt>
                <c:pt idx="26">
                  <c:v>0.34999999999999015</c:v>
                </c:pt>
                <c:pt idx="27">
                  <c:v>0.35198170731706152</c:v>
                </c:pt>
                <c:pt idx="28">
                  <c:v>0.35426829268291321</c:v>
                </c:pt>
                <c:pt idx="29">
                  <c:v>0.35685975609754528</c:v>
                </c:pt>
                <c:pt idx="30">
                  <c:v>0.35975609756095778</c:v>
                </c:pt>
                <c:pt idx="31">
                  <c:v>0.36295731707315071</c:v>
                </c:pt>
                <c:pt idx="32">
                  <c:v>0.36646341463412424</c:v>
                </c:pt>
                <c:pt idx="33">
                  <c:v>0.37027439024387832</c:v>
                </c:pt>
                <c:pt idx="34">
                  <c:v>0.37439024390241299</c:v>
                </c:pt>
                <c:pt idx="35">
                  <c:v>0.37881097560972837</c:v>
                </c:pt>
                <c:pt idx="36">
                  <c:v>0.38353658536582447</c:v>
                </c:pt>
                <c:pt idx="37">
                  <c:v>0.38856707317070127</c:v>
                </c:pt>
                <c:pt idx="38">
                  <c:v>0.39390243902435884</c:v>
                </c:pt>
                <c:pt idx="39">
                  <c:v>0.39954268292679723</c:v>
                </c:pt>
                <c:pt idx="40">
                  <c:v>0.40548780487801639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CCE-4B99-B39E-A1D666FF5D87}"/>
            </c:ext>
          </c:extLst>
        </c:ser>
        <c:ser>
          <c:idx val="6"/>
          <c:order val="6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(4)'!$C$7003:$AQ$7003</c:f>
              <c:numCache>
                <c:formatCode>General</c:formatCode>
                <c:ptCount val="41"/>
                <c:pt idx="0">
                  <c:v>0.46646341463412389</c:v>
                </c:pt>
                <c:pt idx="1">
                  <c:v>0.46051829268290434</c:v>
                </c:pt>
                <c:pt idx="2">
                  <c:v>0.45487804878046528</c:v>
                </c:pt>
                <c:pt idx="3">
                  <c:v>0.44954268292680671</c:v>
                </c:pt>
                <c:pt idx="4">
                  <c:v>0.44451219512192863</c:v>
                </c:pt>
                <c:pt idx="5">
                  <c:v>0.43978658536583104</c:v>
                </c:pt>
                <c:pt idx="6">
                  <c:v>0.43536585365851393</c:v>
                </c:pt>
                <c:pt idx="7">
                  <c:v>0.43124999999997732</c:v>
                </c:pt>
                <c:pt idx="8">
                  <c:v>0.42743902439022119</c:v>
                </c:pt>
                <c:pt idx="9">
                  <c:v>0.42393292682924555</c:v>
                </c:pt>
                <c:pt idx="10">
                  <c:v>0.4207317073170504</c:v>
                </c:pt>
                <c:pt idx="11">
                  <c:v>0.41783536585363573</c:v>
                </c:pt>
                <c:pt idx="12">
                  <c:v>0.41524390243900156</c:v>
                </c:pt>
                <c:pt idx="13">
                  <c:v>0.41295731707314787</c:v>
                </c:pt>
                <c:pt idx="14">
                  <c:v>0.41097560975607467</c:v>
                </c:pt>
                <c:pt idx="15">
                  <c:v>0.40929878048778195</c:v>
                </c:pt>
                <c:pt idx="16">
                  <c:v>0.40792682926826973</c:v>
                </c:pt>
                <c:pt idx="17">
                  <c:v>0.40685975609753799</c:v>
                </c:pt>
                <c:pt idx="18">
                  <c:v>0.40609756097558675</c:v>
                </c:pt>
                <c:pt idx="19">
                  <c:v>0.40564024390241604</c:v>
                </c:pt>
                <c:pt idx="20">
                  <c:v>0.40548780487802577</c:v>
                </c:pt>
                <c:pt idx="21">
                  <c:v>0.40564024390241604</c:v>
                </c:pt>
                <c:pt idx="22">
                  <c:v>0.40609756097558675</c:v>
                </c:pt>
                <c:pt idx="23">
                  <c:v>0.40685975609753799</c:v>
                </c:pt>
                <c:pt idx="24">
                  <c:v>0.40792682926826973</c:v>
                </c:pt>
                <c:pt idx="25">
                  <c:v>0.40929878048778195</c:v>
                </c:pt>
                <c:pt idx="26">
                  <c:v>0.41097560975607467</c:v>
                </c:pt>
                <c:pt idx="27">
                  <c:v>0.41295731707314787</c:v>
                </c:pt>
                <c:pt idx="28">
                  <c:v>0.41524390243900156</c:v>
                </c:pt>
                <c:pt idx="29">
                  <c:v>0.41783536585363573</c:v>
                </c:pt>
                <c:pt idx="30">
                  <c:v>0.4207317073170504</c:v>
                </c:pt>
                <c:pt idx="31">
                  <c:v>0.42393292682924555</c:v>
                </c:pt>
                <c:pt idx="32">
                  <c:v>0.42743902439022119</c:v>
                </c:pt>
                <c:pt idx="33">
                  <c:v>0.43124999999997732</c:v>
                </c:pt>
                <c:pt idx="34">
                  <c:v>0.43536585365851393</c:v>
                </c:pt>
                <c:pt idx="35">
                  <c:v>0.43978658536583104</c:v>
                </c:pt>
                <c:pt idx="36">
                  <c:v>0.44451219512192863</c:v>
                </c:pt>
                <c:pt idx="37">
                  <c:v>0.44954268292680671</c:v>
                </c:pt>
                <c:pt idx="38">
                  <c:v>0.45487804878046528</c:v>
                </c:pt>
                <c:pt idx="39">
                  <c:v>0.46051829268290434</c:v>
                </c:pt>
                <c:pt idx="40">
                  <c:v>0.46646341463412389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CCE-4B99-B39E-A1D666FF5D87}"/>
            </c:ext>
          </c:extLst>
        </c:ser>
        <c:ser>
          <c:idx val="7"/>
          <c:order val="7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(4)'!$C$8003:$AQ$8003</c:f>
              <c:numCache>
                <c:formatCode>General</c:formatCode>
                <c:ptCount val="41"/>
                <c:pt idx="0">
                  <c:v>0.5274390243902175</c:v>
                </c:pt>
                <c:pt idx="1">
                  <c:v>0.52149390243899796</c:v>
                </c:pt>
                <c:pt idx="2">
                  <c:v>0.51585365853655896</c:v>
                </c:pt>
                <c:pt idx="3">
                  <c:v>0.51051829268290039</c:v>
                </c:pt>
                <c:pt idx="4">
                  <c:v>0.50548780487802236</c:v>
                </c:pt>
                <c:pt idx="5">
                  <c:v>0.50076219512192477</c:v>
                </c:pt>
                <c:pt idx="6">
                  <c:v>0.49634146341460766</c:v>
                </c:pt>
                <c:pt idx="7">
                  <c:v>0.49222560975607105</c:v>
                </c:pt>
                <c:pt idx="8">
                  <c:v>0.48841463414631492</c:v>
                </c:pt>
                <c:pt idx="9">
                  <c:v>0.48490853658533928</c:v>
                </c:pt>
                <c:pt idx="10">
                  <c:v>0.48170731707314418</c:v>
                </c:pt>
                <c:pt idx="11">
                  <c:v>0.47881097560972952</c:v>
                </c:pt>
                <c:pt idx="12">
                  <c:v>0.47621951219509534</c:v>
                </c:pt>
                <c:pt idx="13">
                  <c:v>0.47393292682924171</c:v>
                </c:pt>
                <c:pt idx="14">
                  <c:v>0.47195121951216851</c:v>
                </c:pt>
                <c:pt idx="15">
                  <c:v>0.4702743902438758</c:v>
                </c:pt>
                <c:pt idx="16">
                  <c:v>0.46890243902436357</c:v>
                </c:pt>
                <c:pt idx="17">
                  <c:v>0.46783536585363189</c:v>
                </c:pt>
                <c:pt idx="18">
                  <c:v>0.46707317073168064</c:v>
                </c:pt>
                <c:pt idx="19">
                  <c:v>0.46661585365850988</c:v>
                </c:pt>
                <c:pt idx="20">
                  <c:v>0.46646341463411961</c:v>
                </c:pt>
                <c:pt idx="21">
                  <c:v>0.46661585365850988</c:v>
                </c:pt>
                <c:pt idx="22">
                  <c:v>0.46707317073168064</c:v>
                </c:pt>
                <c:pt idx="23">
                  <c:v>0.46783536585363189</c:v>
                </c:pt>
                <c:pt idx="24">
                  <c:v>0.46890243902436357</c:v>
                </c:pt>
                <c:pt idx="25">
                  <c:v>0.4702743902438758</c:v>
                </c:pt>
                <c:pt idx="26">
                  <c:v>0.47195121951216851</c:v>
                </c:pt>
                <c:pt idx="27">
                  <c:v>0.47393292682924171</c:v>
                </c:pt>
                <c:pt idx="28">
                  <c:v>0.47621951219509534</c:v>
                </c:pt>
                <c:pt idx="29">
                  <c:v>0.47881097560972952</c:v>
                </c:pt>
                <c:pt idx="30">
                  <c:v>0.48170731707314418</c:v>
                </c:pt>
                <c:pt idx="31">
                  <c:v>0.48490853658533928</c:v>
                </c:pt>
                <c:pt idx="32">
                  <c:v>0.48841463414631492</c:v>
                </c:pt>
                <c:pt idx="33">
                  <c:v>0.49222560975607105</c:v>
                </c:pt>
                <c:pt idx="34">
                  <c:v>0.49634146341460766</c:v>
                </c:pt>
                <c:pt idx="35">
                  <c:v>0.50076219512192477</c:v>
                </c:pt>
                <c:pt idx="36">
                  <c:v>0.50548780487802236</c:v>
                </c:pt>
                <c:pt idx="37">
                  <c:v>0.51051829268290039</c:v>
                </c:pt>
                <c:pt idx="38">
                  <c:v>0.51585365853655896</c:v>
                </c:pt>
                <c:pt idx="39">
                  <c:v>0.52149390243899796</c:v>
                </c:pt>
                <c:pt idx="40">
                  <c:v>0.5274390243902175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CCE-4B99-B39E-A1D666FF5D87}"/>
            </c:ext>
          </c:extLst>
        </c:ser>
        <c:ser>
          <c:idx val="8"/>
          <c:order val="8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(4)'!$C$9003:$AQ$9003</c:f>
              <c:numCache>
                <c:formatCode>General</c:formatCode>
                <c:ptCount val="41"/>
                <c:pt idx="0">
                  <c:v>0.58841463414631445</c:v>
                </c:pt>
                <c:pt idx="1">
                  <c:v>0.58246951219509502</c:v>
                </c:pt>
                <c:pt idx="2">
                  <c:v>0.57682926829265591</c:v>
                </c:pt>
                <c:pt idx="3">
                  <c:v>0.57149390243899745</c:v>
                </c:pt>
                <c:pt idx="4">
                  <c:v>0.56646341463411931</c:v>
                </c:pt>
                <c:pt idx="5">
                  <c:v>0.56173780487802172</c:v>
                </c:pt>
                <c:pt idx="6">
                  <c:v>0.55731707317070467</c:v>
                </c:pt>
                <c:pt idx="7">
                  <c:v>0.55320121951216794</c:v>
                </c:pt>
                <c:pt idx="8">
                  <c:v>0.54939024390241187</c:v>
                </c:pt>
                <c:pt idx="9">
                  <c:v>0.54588414634143612</c:v>
                </c:pt>
                <c:pt idx="10">
                  <c:v>0.54268292682924102</c:v>
                </c:pt>
                <c:pt idx="11">
                  <c:v>0.53978658536582624</c:v>
                </c:pt>
                <c:pt idx="12">
                  <c:v>0.53719512195119212</c:v>
                </c:pt>
                <c:pt idx="13">
                  <c:v>0.53490853658533832</c:v>
                </c:pt>
                <c:pt idx="14">
                  <c:v>0.53292682926826518</c:v>
                </c:pt>
                <c:pt idx="15">
                  <c:v>0.53124999999997236</c:v>
                </c:pt>
                <c:pt idx="16">
                  <c:v>0.52987804878046019</c:v>
                </c:pt>
                <c:pt idx="17">
                  <c:v>0.52881097560972834</c:v>
                </c:pt>
                <c:pt idx="18">
                  <c:v>0.52804878048777715</c:v>
                </c:pt>
                <c:pt idx="19">
                  <c:v>0.52759146341460628</c:v>
                </c:pt>
                <c:pt idx="20">
                  <c:v>0.52743902439021606</c:v>
                </c:pt>
                <c:pt idx="21">
                  <c:v>0.52759146341460628</c:v>
                </c:pt>
                <c:pt idx="22">
                  <c:v>0.52804878048777715</c:v>
                </c:pt>
                <c:pt idx="23">
                  <c:v>0.52881097560972834</c:v>
                </c:pt>
                <c:pt idx="24">
                  <c:v>0.52987804878046019</c:v>
                </c:pt>
                <c:pt idx="25">
                  <c:v>0.53124999999997236</c:v>
                </c:pt>
                <c:pt idx="26">
                  <c:v>0.53292682926826518</c:v>
                </c:pt>
                <c:pt idx="27">
                  <c:v>0.53490853658533832</c:v>
                </c:pt>
                <c:pt idx="28">
                  <c:v>0.53719512195119212</c:v>
                </c:pt>
                <c:pt idx="29">
                  <c:v>0.53978658536582624</c:v>
                </c:pt>
                <c:pt idx="30">
                  <c:v>0.54268292682924102</c:v>
                </c:pt>
                <c:pt idx="31">
                  <c:v>0.54588414634143612</c:v>
                </c:pt>
                <c:pt idx="32">
                  <c:v>0.54939024390241187</c:v>
                </c:pt>
                <c:pt idx="33">
                  <c:v>0.55320121951216794</c:v>
                </c:pt>
                <c:pt idx="34">
                  <c:v>0.55731707317070467</c:v>
                </c:pt>
                <c:pt idx="35">
                  <c:v>0.56173780487802172</c:v>
                </c:pt>
                <c:pt idx="36">
                  <c:v>0.56646341463411931</c:v>
                </c:pt>
                <c:pt idx="37">
                  <c:v>0.57149390243899745</c:v>
                </c:pt>
                <c:pt idx="38">
                  <c:v>0.57682926829265591</c:v>
                </c:pt>
                <c:pt idx="39">
                  <c:v>0.58246951219509502</c:v>
                </c:pt>
                <c:pt idx="40">
                  <c:v>0.58841463414631445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CCE-4B99-B39E-A1D666FF5D87}"/>
            </c:ext>
          </c:extLst>
        </c:ser>
        <c:ser>
          <c:idx val="9"/>
          <c:order val="9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(4)'!$C$10003:$AQ$10003</c:f>
              <c:numCache>
                <c:formatCode>General</c:formatCode>
                <c:ptCount val="41"/>
                <c:pt idx="0">
                  <c:v>0.64939024390241273</c:v>
                </c:pt>
                <c:pt idx="1">
                  <c:v>0.6434451219511933</c:v>
                </c:pt>
                <c:pt idx="2">
                  <c:v>0.63780487804875419</c:v>
                </c:pt>
                <c:pt idx="3">
                  <c:v>0.63246951219509573</c:v>
                </c:pt>
                <c:pt idx="4">
                  <c:v>0.62743902439021759</c:v>
                </c:pt>
                <c:pt idx="5">
                  <c:v>0.62271341463412</c:v>
                </c:pt>
                <c:pt idx="6">
                  <c:v>0.61829268292680295</c:v>
                </c:pt>
                <c:pt idx="7">
                  <c:v>0.61417682926826622</c:v>
                </c:pt>
                <c:pt idx="8">
                  <c:v>0.61036585365851015</c:v>
                </c:pt>
                <c:pt idx="9">
                  <c:v>0.6068597560975344</c:v>
                </c:pt>
                <c:pt idx="10">
                  <c:v>0.6036585365853393</c:v>
                </c:pt>
                <c:pt idx="11">
                  <c:v>0.60076219512192452</c:v>
                </c:pt>
                <c:pt idx="12">
                  <c:v>0.5981707317072904</c:v>
                </c:pt>
                <c:pt idx="13">
                  <c:v>0.5958841463414366</c:v>
                </c:pt>
                <c:pt idx="14">
                  <c:v>0.59390243902436346</c:v>
                </c:pt>
                <c:pt idx="15">
                  <c:v>0.59222560975607064</c:v>
                </c:pt>
                <c:pt idx="16">
                  <c:v>0.59085365853655847</c:v>
                </c:pt>
                <c:pt idx="17">
                  <c:v>0.58978658536582662</c:v>
                </c:pt>
                <c:pt idx="18">
                  <c:v>0.58902439024387543</c:v>
                </c:pt>
                <c:pt idx="19">
                  <c:v>0.58856707317070456</c:v>
                </c:pt>
                <c:pt idx="20">
                  <c:v>0.58841463414631434</c:v>
                </c:pt>
                <c:pt idx="21">
                  <c:v>0.58856707317070456</c:v>
                </c:pt>
                <c:pt idx="22">
                  <c:v>0.58902439024387543</c:v>
                </c:pt>
                <c:pt idx="23">
                  <c:v>0.58978658536582662</c:v>
                </c:pt>
                <c:pt idx="24">
                  <c:v>0.59085365853655847</c:v>
                </c:pt>
                <c:pt idx="25">
                  <c:v>0.59222560975607064</c:v>
                </c:pt>
                <c:pt idx="26">
                  <c:v>0.59390243902436346</c:v>
                </c:pt>
                <c:pt idx="27">
                  <c:v>0.5958841463414366</c:v>
                </c:pt>
                <c:pt idx="28">
                  <c:v>0.5981707317072904</c:v>
                </c:pt>
                <c:pt idx="29">
                  <c:v>0.60076219512192452</c:v>
                </c:pt>
                <c:pt idx="30">
                  <c:v>0.6036585365853393</c:v>
                </c:pt>
                <c:pt idx="31">
                  <c:v>0.6068597560975344</c:v>
                </c:pt>
                <c:pt idx="32">
                  <c:v>0.61036585365851015</c:v>
                </c:pt>
                <c:pt idx="33">
                  <c:v>0.61417682926826622</c:v>
                </c:pt>
                <c:pt idx="34">
                  <c:v>0.61829268292680295</c:v>
                </c:pt>
                <c:pt idx="35">
                  <c:v>0.62271341463412</c:v>
                </c:pt>
                <c:pt idx="36">
                  <c:v>0.62743902439021759</c:v>
                </c:pt>
                <c:pt idx="37">
                  <c:v>0.63246951219509573</c:v>
                </c:pt>
                <c:pt idx="38">
                  <c:v>0.63780487804875419</c:v>
                </c:pt>
                <c:pt idx="39">
                  <c:v>0.6434451219511933</c:v>
                </c:pt>
                <c:pt idx="40">
                  <c:v>0.64939024390241273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CCE-4B99-B39E-A1D666FF5D87}"/>
            </c:ext>
          </c:extLst>
        </c:ser>
        <c:ser>
          <c:idx val="10"/>
          <c:order val="10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(4)'!$C$11003:$AQ$11003</c:f>
              <c:numCache>
                <c:formatCode>General</c:formatCode>
                <c:ptCount val="41"/>
                <c:pt idx="0">
                  <c:v>0.71036585365853711</c:v>
                </c:pt>
                <c:pt idx="1">
                  <c:v>0.70442073170731756</c:v>
                </c:pt>
                <c:pt idx="2">
                  <c:v>0.69878048780487856</c:v>
                </c:pt>
                <c:pt idx="3">
                  <c:v>0.69344512195121999</c:v>
                </c:pt>
                <c:pt idx="4">
                  <c:v>0.68841463414634196</c:v>
                </c:pt>
                <c:pt idx="5">
                  <c:v>0.68368902439024437</c:v>
                </c:pt>
                <c:pt idx="6">
                  <c:v>0.67926829268292732</c:v>
                </c:pt>
                <c:pt idx="7">
                  <c:v>0.6751524390243907</c:v>
                </c:pt>
                <c:pt idx="8">
                  <c:v>0.67134146341463463</c:v>
                </c:pt>
                <c:pt idx="9">
                  <c:v>0.66783536585365899</c:v>
                </c:pt>
                <c:pt idx="10">
                  <c:v>0.66463414634146389</c:v>
                </c:pt>
                <c:pt idx="11">
                  <c:v>0.66173780487804923</c:v>
                </c:pt>
                <c:pt idx="12">
                  <c:v>0.65914634146341511</c:v>
                </c:pt>
                <c:pt idx="13">
                  <c:v>0.65685975609756131</c:v>
                </c:pt>
                <c:pt idx="14">
                  <c:v>0.65487804878048816</c:v>
                </c:pt>
                <c:pt idx="15">
                  <c:v>0.65320121951219545</c:v>
                </c:pt>
                <c:pt idx="16">
                  <c:v>0.65182926829268328</c:v>
                </c:pt>
                <c:pt idx="17">
                  <c:v>0.65076219512195144</c:v>
                </c:pt>
                <c:pt idx="18">
                  <c:v>0.65000000000000024</c:v>
                </c:pt>
                <c:pt idx="19">
                  <c:v>0.64954268292682948</c:v>
                </c:pt>
                <c:pt idx="20">
                  <c:v>0.64939024390243927</c:v>
                </c:pt>
                <c:pt idx="21">
                  <c:v>0.64954268292682948</c:v>
                </c:pt>
                <c:pt idx="22">
                  <c:v>0.65000000000000024</c:v>
                </c:pt>
                <c:pt idx="23">
                  <c:v>0.65076219512195144</c:v>
                </c:pt>
                <c:pt idx="24">
                  <c:v>0.65182926829268328</c:v>
                </c:pt>
                <c:pt idx="25">
                  <c:v>0.65320121951219545</c:v>
                </c:pt>
                <c:pt idx="26">
                  <c:v>0.65487804878048816</c:v>
                </c:pt>
                <c:pt idx="27">
                  <c:v>0.65685975609756131</c:v>
                </c:pt>
                <c:pt idx="28">
                  <c:v>0.65914634146341511</c:v>
                </c:pt>
                <c:pt idx="29">
                  <c:v>0.66173780487804923</c:v>
                </c:pt>
                <c:pt idx="30">
                  <c:v>0.66463414634146389</c:v>
                </c:pt>
                <c:pt idx="31">
                  <c:v>0.66783536585365899</c:v>
                </c:pt>
                <c:pt idx="32">
                  <c:v>0.67134146341463463</c:v>
                </c:pt>
                <c:pt idx="33">
                  <c:v>0.6751524390243907</c:v>
                </c:pt>
                <c:pt idx="34">
                  <c:v>0.67926829268292732</c:v>
                </c:pt>
                <c:pt idx="35">
                  <c:v>0.68368902439024437</c:v>
                </c:pt>
                <c:pt idx="36">
                  <c:v>0.68841463414634196</c:v>
                </c:pt>
                <c:pt idx="37">
                  <c:v>0.69344512195121999</c:v>
                </c:pt>
                <c:pt idx="38">
                  <c:v>0.69878048780487856</c:v>
                </c:pt>
                <c:pt idx="39">
                  <c:v>0.70442073170731756</c:v>
                </c:pt>
                <c:pt idx="40">
                  <c:v>0.71036585365853711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CCE-4B99-B39E-A1D666FF5D87}"/>
            </c:ext>
          </c:extLst>
        </c:ser>
        <c:ser>
          <c:idx val="11"/>
          <c:order val="11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(4)'!$C$12003:$AQ$12003</c:f>
              <c:numCache>
                <c:formatCode>General</c:formatCode>
                <c:ptCount val="41"/>
                <c:pt idx="0">
                  <c:v>0.77134146341466014</c:v>
                </c:pt>
                <c:pt idx="1">
                  <c:v>0.76539634146344071</c:v>
                </c:pt>
                <c:pt idx="2">
                  <c:v>0.7597560975610016</c:v>
                </c:pt>
                <c:pt idx="3">
                  <c:v>0.75442073170734314</c:v>
                </c:pt>
                <c:pt idx="4">
                  <c:v>0.749390243902465</c:v>
                </c:pt>
                <c:pt idx="5">
                  <c:v>0.74466463414636752</c:v>
                </c:pt>
                <c:pt idx="6">
                  <c:v>0.74024390243905036</c:v>
                </c:pt>
                <c:pt idx="7">
                  <c:v>0.73612804878051386</c:v>
                </c:pt>
                <c:pt idx="8">
                  <c:v>0.73231707317075767</c:v>
                </c:pt>
                <c:pt idx="9">
                  <c:v>0.72881097560978214</c:v>
                </c:pt>
                <c:pt idx="10">
                  <c:v>0.72560975609758693</c:v>
                </c:pt>
                <c:pt idx="11">
                  <c:v>0.72271341463417238</c:v>
                </c:pt>
                <c:pt idx="12">
                  <c:v>0.72012195121953815</c:v>
                </c:pt>
                <c:pt idx="13">
                  <c:v>0.71783536585368457</c:v>
                </c:pt>
                <c:pt idx="14">
                  <c:v>0.71585365853661131</c:v>
                </c:pt>
                <c:pt idx="15">
                  <c:v>0.71417682926831871</c:v>
                </c:pt>
                <c:pt idx="16">
                  <c:v>0.71280487804880643</c:v>
                </c:pt>
                <c:pt idx="17">
                  <c:v>0.71173780487807481</c:v>
                </c:pt>
                <c:pt idx="18">
                  <c:v>0.71097560975612351</c:v>
                </c:pt>
                <c:pt idx="19">
                  <c:v>0.71051829268295286</c:v>
                </c:pt>
                <c:pt idx="20">
                  <c:v>0.71036585365856253</c:v>
                </c:pt>
                <c:pt idx="21">
                  <c:v>0.71051829268295286</c:v>
                </c:pt>
                <c:pt idx="22">
                  <c:v>0.71097560975612351</c:v>
                </c:pt>
                <c:pt idx="23">
                  <c:v>0.71173780487807481</c:v>
                </c:pt>
                <c:pt idx="24">
                  <c:v>0.71280487804880643</c:v>
                </c:pt>
                <c:pt idx="25">
                  <c:v>0.71417682926831871</c:v>
                </c:pt>
                <c:pt idx="26">
                  <c:v>0.71585365853661131</c:v>
                </c:pt>
                <c:pt idx="27">
                  <c:v>0.71783536585368457</c:v>
                </c:pt>
                <c:pt idx="28">
                  <c:v>0.72012195121953815</c:v>
                </c:pt>
                <c:pt idx="29">
                  <c:v>0.72271341463417238</c:v>
                </c:pt>
                <c:pt idx="30">
                  <c:v>0.72560975609758693</c:v>
                </c:pt>
                <c:pt idx="31">
                  <c:v>0.72881097560978214</c:v>
                </c:pt>
                <c:pt idx="32">
                  <c:v>0.73231707317075767</c:v>
                </c:pt>
                <c:pt idx="33">
                  <c:v>0.73612804878051386</c:v>
                </c:pt>
                <c:pt idx="34">
                  <c:v>0.74024390243905036</c:v>
                </c:pt>
                <c:pt idx="35">
                  <c:v>0.74466463414636752</c:v>
                </c:pt>
                <c:pt idx="36">
                  <c:v>0.749390243902465</c:v>
                </c:pt>
                <c:pt idx="37">
                  <c:v>0.75442073170734314</c:v>
                </c:pt>
                <c:pt idx="38">
                  <c:v>0.7597560975610016</c:v>
                </c:pt>
                <c:pt idx="39">
                  <c:v>0.76539634146344071</c:v>
                </c:pt>
                <c:pt idx="40">
                  <c:v>0.77134146341466014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BCCE-4B99-B39E-A1D666FF5D87}"/>
            </c:ext>
          </c:extLst>
        </c:ser>
        <c:ser>
          <c:idx val="12"/>
          <c:order val="12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(4)'!$C$13003:$AQ$13003</c:f>
              <c:numCache>
                <c:formatCode>General</c:formatCode>
                <c:ptCount val="41"/>
                <c:pt idx="0">
                  <c:v>0.83231707317072967</c:v>
                </c:pt>
                <c:pt idx="1">
                  <c:v>0.82637195121951024</c:v>
                </c:pt>
                <c:pt idx="2">
                  <c:v>0.82073170731707112</c:v>
                </c:pt>
                <c:pt idx="3">
                  <c:v>0.81539634146341267</c:v>
                </c:pt>
                <c:pt idx="4">
                  <c:v>0.81036585365853453</c:v>
                </c:pt>
                <c:pt idx="5">
                  <c:v>0.80564024390243705</c:v>
                </c:pt>
                <c:pt idx="6">
                  <c:v>0.80121951219511989</c:v>
                </c:pt>
                <c:pt idx="7">
                  <c:v>0.79710365853658338</c:v>
                </c:pt>
                <c:pt idx="8">
                  <c:v>0.7932926829268272</c:v>
                </c:pt>
                <c:pt idx="9">
                  <c:v>0.78978658536585167</c:v>
                </c:pt>
                <c:pt idx="10">
                  <c:v>0.78658536585365646</c:v>
                </c:pt>
                <c:pt idx="11">
                  <c:v>0.78368902439024191</c:v>
                </c:pt>
                <c:pt idx="12">
                  <c:v>0.78109756097560767</c:v>
                </c:pt>
                <c:pt idx="13">
                  <c:v>0.7788109756097541</c:v>
                </c:pt>
                <c:pt idx="14">
                  <c:v>0.77682926829268084</c:v>
                </c:pt>
                <c:pt idx="15">
                  <c:v>0.77515243902438824</c:v>
                </c:pt>
                <c:pt idx="16">
                  <c:v>0.77378048780487596</c:v>
                </c:pt>
                <c:pt idx="17">
                  <c:v>0.77271341463414434</c:v>
                </c:pt>
                <c:pt idx="18">
                  <c:v>0.77195121951219303</c:v>
                </c:pt>
                <c:pt idx="19">
                  <c:v>0.77149390243902238</c:v>
                </c:pt>
                <c:pt idx="20">
                  <c:v>0.77134146341463206</c:v>
                </c:pt>
                <c:pt idx="21">
                  <c:v>0.77149390243902238</c:v>
                </c:pt>
                <c:pt idx="22">
                  <c:v>0.77195121951219303</c:v>
                </c:pt>
                <c:pt idx="23">
                  <c:v>0.77271341463414434</c:v>
                </c:pt>
                <c:pt idx="24">
                  <c:v>0.77378048780487596</c:v>
                </c:pt>
                <c:pt idx="25">
                  <c:v>0.77515243902438824</c:v>
                </c:pt>
                <c:pt idx="26">
                  <c:v>0.77682926829268084</c:v>
                </c:pt>
                <c:pt idx="27">
                  <c:v>0.7788109756097541</c:v>
                </c:pt>
                <c:pt idx="28">
                  <c:v>0.78109756097560767</c:v>
                </c:pt>
                <c:pt idx="29">
                  <c:v>0.78368902439024191</c:v>
                </c:pt>
                <c:pt idx="30">
                  <c:v>0.78658536585365646</c:v>
                </c:pt>
                <c:pt idx="31">
                  <c:v>0.78978658536585167</c:v>
                </c:pt>
                <c:pt idx="32">
                  <c:v>0.7932926829268272</c:v>
                </c:pt>
                <c:pt idx="33">
                  <c:v>0.79710365853658338</c:v>
                </c:pt>
                <c:pt idx="34">
                  <c:v>0.80121951219511989</c:v>
                </c:pt>
                <c:pt idx="35">
                  <c:v>0.80564024390243705</c:v>
                </c:pt>
                <c:pt idx="36">
                  <c:v>0.81036585365853453</c:v>
                </c:pt>
                <c:pt idx="37">
                  <c:v>0.81539634146341267</c:v>
                </c:pt>
                <c:pt idx="38">
                  <c:v>0.82073170731707112</c:v>
                </c:pt>
                <c:pt idx="39">
                  <c:v>0.82637195121951024</c:v>
                </c:pt>
                <c:pt idx="40">
                  <c:v>0.83231707317072967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BCCE-4B99-B39E-A1D666FF5D87}"/>
            </c:ext>
          </c:extLst>
        </c:ser>
        <c:ser>
          <c:idx val="13"/>
          <c:order val="13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(4)'!$C$14003:$AQ$14003</c:f>
              <c:numCache>
                <c:formatCode>General</c:formatCode>
                <c:ptCount val="41"/>
                <c:pt idx="0">
                  <c:v>0.89329268292680042</c:v>
                </c:pt>
                <c:pt idx="1">
                  <c:v>0.88734756097558098</c:v>
                </c:pt>
                <c:pt idx="2">
                  <c:v>0.88170731707314187</c:v>
                </c:pt>
                <c:pt idx="3">
                  <c:v>0.87637195121948341</c:v>
                </c:pt>
                <c:pt idx="4">
                  <c:v>0.87134146341460528</c:v>
                </c:pt>
                <c:pt idx="5">
                  <c:v>0.8666158536585078</c:v>
                </c:pt>
                <c:pt idx="6">
                  <c:v>0.86219512195119064</c:v>
                </c:pt>
                <c:pt idx="7">
                  <c:v>0.85807926829265413</c:v>
                </c:pt>
                <c:pt idx="8">
                  <c:v>0.85426829268289795</c:v>
                </c:pt>
                <c:pt idx="9">
                  <c:v>0.85076219512192242</c:v>
                </c:pt>
                <c:pt idx="10">
                  <c:v>0.84756097560972721</c:v>
                </c:pt>
                <c:pt idx="11">
                  <c:v>0.84466463414631265</c:v>
                </c:pt>
                <c:pt idx="12">
                  <c:v>0.84207317073167842</c:v>
                </c:pt>
                <c:pt idx="13">
                  <c:v>0.83978658536582484</c:v>
                </c:pt>
                <c:pt idx="14">
                  <c:v>0.83780487804875159</c:v>
                </c:pt>
                <c:pt idx="15">
                  <c:v>0.83612804878045899</c:v>
                </c:pt>
                <c:pt idx="16">
                  <c:v>0.83475609756094671</c:v>
                </c:pt>
                <c:pt idx="17">
                  <c:v>0.83368902439021508</c:v>
                </c:pt>
                <c:pt idx="18">
                  <c:v>0.83292682926826378</c:v>
                </c:pt>
                <c:pt idx="19">
                  <c:v>0.83246951219509313</c:v>
                </c:pt>
                <c:pt idx="20">
                  <c:v>0.8323170731707028</c:v>
                </c:pt>
                <c:pt idx="21">
                  <c:v>0.83246951219509313</c:v>
                </c:pt>
                <c:pt idx="22">
                  <c:v>0.83292682926826378</c:v>
                </c:pt>
                <c:pt idx="23">
                  <c:v>0.83368902439021508</c:v>
                </c:pt>
                <c:pt idx="24">
                  <c:v>0.83475609756094671</c:v>
                </c:pt>
                <c:pt idx="25">
                  <c:v>0.83612804878045899</c:v>
                </c:pt>
                <c:pt idx="26">
                  <c:v>0.83780487804875159</c:v>
                </c:pt>
                <c:pt idx="27">
                  <c:v>0.83978658536582484</c:v>
                </c:pt>
                <c:pt idx="28">
                  <c:v>0.84207317073167842</c:v>
                </c:pt>
                <c:pt idx="29">
                  <c:v>0.84466463414631265</c:v>
                </c:pt>
                <c:pt idx="30">
                  <c:v>0.84756097560972721</c:v>
                </c:pt>
                <c:pt idx="31">
                  <c:v>0.85076219512192242</c:v>
                </c:pt>
                <c:pt idx="32">
                  <c:v>0.85426829268289795</c:v>
                </c:pt>
                <c:pt idx="33">
                  <c:v>0.85807926829265413</c:v>
                </c:pt>
                <c:pt idx="34">
                  <c:v>0.86219512195119064</c:v>
                </c:pt>
                <c:pt idx="35">
                  <c:v>0.8666158536585078</c:v>
                </c:pt>
                <c:pt idx="36">
                  <c:v>0.87134146341460528</c:v>
                </c:pt>
                <c:pt idx="37">
                  <c:v>0.87637195121948341</c:v>
                </c:pt>
                <c:pt idx="38">
                  <c:v>0.88170731707314187</c:v>
                </c:pt>
                <c:pt idx="39">
                  <c:v>0.88734756097558098</c:v>
                </c:pt>
                <c:pt idx="40">
                  <c:v>0.89329268292680042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BCCE-4B99-B39E-A1D666FF5D87}"/>
            </c:ext>
          </c:extLst>
        </c:ser>
        <c:ser>
          <c:idx val="14"/>
          <c:order val="14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(4)'!$C$15003:$AQ$15003</c:f>
              <c:numCache>
                <c:formatCode>General</c:formatCode>
                <c:ptCount val="41"/>
                <c:pt idx="0">
                  <c:v>0.95426829268286995</c:v>
                </c:pt>
                <c:pt idx="1">
                  <c:v>0.94832317073165051</c:v>
                </c:pt>
                <c:pt idx="2">
                  <c:v>0.9426829268292114</c:v>
                </c:pt>
                <c:pt idx="3">
                  <c:v>0.93734756097555294</c:v>
                </c:pt>
                <c:pt idx="4">
                  <c:v>0.9323170731706748</c:v>
                </c:pt>
                <c:pt idx="5">
                  <c:v>0.92759146341457732</c:v>
                </c:pt>
                <c:pt idx="6">
                  <c:v>0.92317073170726016</c:v>
                </c:pt>
                <c:pt idx="7">
                  <c:v>0.91905487804872366</c:v>
                </c:pt>
                <c:pt idx="8">
                  <c:v>0.91524390243896747</c:v>
                </c:pt>
                <c:pt idx="9">
                  <c:v>0.91173780487799194</c:v>
                </c:pt>
                <c:pt idx="10">
                  <c:v>0.90853658536579673</c:v>
                </c:pt>
                <c:pt idx="11">
                  <c:v>0.90564024390238218</c:v>
                </c:pt>
                <c:pt idx="12">
                  <c:v>0.90304878048774795</c:v>
                </c:pt>
                <c:pt idx="13">
                  <c:v>0.90076219512189437</c:v>
                </c:pt>
                <c:pt idx="14">
                  <c:v>0.89878048780482112</c:v>
                </c:pt>
                <c:pt idx="15">
                  <c:v>0.89710365853652851</c:v>
                </c:pt>
                <c:pt idx="16">
                  <c:v>0.89573170731701623</c:v>
                </c:pt>
                <c:pt idx="17">
                  <c:v>0.89466463414628461</c:v>
                </c:pt>
                <c:pt idx="18">
                  <c:v>0.89390243902433331</c:v>
                </c:pt>
                <c:pt idx="19">
                  <c:v>0.89344512195116266</c:v>
                </c:pt>
                <c:pt idx="20">
                  <c:v>0.89329268292677233</c:v>
                </c:pt>
                <c:pt idx="21">
                  <c:v>0.89344512195116266</c:v>
                </c:pt>
                <c:pt idx="22">
                  <c:v>0.89390243902433331</c:v>
                </c:pt>
                <c:pt idx="23">
                  <c:v>0.89466463414628461</c:v>
                </c:pt>
                <c:pt idx="24">
                  <c:v>0.89573170731701623</c:v>
                </c:pt>
                <c:pt idx="25">
                  <c:v>0.89710365853652851</c:v>
                </c:pt>
                <c:pt idx="26">
                  <c:v>0.89878048780482112</c:v>
                </c:pt>
                <c:pt idx="27">
                  <c:v>0.90076219512189437</c:v>
                </c:pt>
                <c:pt idx="28">
                  <c:v>0.90304878048774795</c:v>
                </c:pt>
                <c:pt idx="29">
                  <c:v>0.90564024390238218</c:v>
                </c:pt>
                <c:pt idx="30">
                  <c:v>0.90853658536579673</c:v>
                </c:pt>
                <c:pt idx="31">
                  <c:v>0.91173780487799194</c:v>
                </c:pt>
                <c:pt idx="32">
                  <c:v>0.91524390243896747</c:v>
                </c:pt>
                <c:pt idx="33">
                  <c:v>0.91905487804872366</c:v>
                </c:pt>
                <c:pt idx="34">
                  <c:v>0.92317073170726016</c:v>
                </c:pt>
                <c:pt idx="35">
                  <c:v>0.92759146341457732</c:v>
                </c:pt>
                <c:pt idx="36">
                  <c:v>0.9323170731706748</c:v>
                </c:pt>
                <c:pt idx="37">
                  <c:v>0.93734756097555294</c:v>
                </c:pt>
                <c:pt idx="38">
                  <c:v>0.9426829268292114</c:v>
                </c:pt>
                <c:pt idx="39">
                  <c:v>0.94832317073165051</c:v>
                </c:pt>
                <c:pt idx="40">
                  <c:v>0.95426829268286995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BCCE-4B99-B39E-A1D666FF5D87}"/>
            </c:ext>
          </c:extLst>
        </c:ser>
        <c:ser>
          <c:idx val="15"/>
          <c:order val="15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(4)'!$C$16003:$AQ$16003</c:f>
              <c:numCache>
                <c:formatCode>General</c:formatCode>
                <c:ptCount val="41"/>
                <c:pt idx="0">
                  <c:v>1.0929438144051435</c:v>
                </c:pt>
                <c:pt idx="1">
                  <c:v>1.0138643499539179</c:v>
                </c:pt>
                <c:pt idx="2">
                  <c:v>0.98932672993964066</c:v>
                </c:pt>
                <c:pt idx="3">
                  <c:v>0.98723834003222721</c:v>
                </c:pt>
                <c:pt idx="4">
                  <c:v>0.9845661705192299</c:v>
                </c:pt>
                <c:pt idx="5">
                  <c:v>0.9814501230790269</c:v>
                </c:pt>
                <c:pt idx="6">
                  <c:v>0.97811721211432057</c:v>
                </c:pt>
                <c:pt idx="7">
                  <c:v>0.97477795107738596</c:v>
                </c:pt>
                <c:pt idx="8">
                  <c:v>0.97158763052240438</c:v>
                </c:pt>
                <c:pt idx="9">
                  <c:v>0.96862627668881707</c:v>
                </c:pt>
                <c:pt idx="10">
                  <c:v>0.96592717726410238</c:v>
                </c:pt>
                <c:pt idx="11">
                  <c:v>0.96349502924619035</c:v>
                </c:pt>
                <c:pt idx="12">
                  <c:v>0.96132704499056654</c:v>
                </c:pt>
                <c:pt idx="13">
                  <c:v>0.95941883784578152</c:v>
                </c:pt>
                <c:pt idx="14">
                  <c:v>0.95776742417870364</c:v>
                </c:pt>
                <c:pt idx="15">
                  <c:v>0.956370973424018</c:v>
                </c:pt>
                <c:pt idx="16">
                  <c:v>0.9552285377731996</c:v>
                </c:pt>
                <c:pt idx="17">
                  <c:v>0.95433978301923728</c:v>
                </c:pt>
                <c:pt idx="18">
                  <c:v>0.9537047400158214</c:v>
                </c:pt>
                <c:pt idx="19">
                  <c:v>0.95332359341036998</c:v>
                </c:pt>
                <c:pt idx="20">
                  <c:v>0.95319652099849084</c:v>
                </c:pt>
                <c:pt idx="21">
                  <c:v>0.95332359341036998</c:v>
                </c:pt>
                <c:pt idx="22">
                  <c:v>0.9537047400158214</c:v>
                </c:pt>
                <c:pt idx="23">
                  <c:v>0.95433978301923728</c:v>
                </c:pt>
                <c:pt idx="24">
                  <c:v>0.9552285377731996</c:v>
                </c:pt>
                <c:pt idx="25">
                  <c:v>0.956370973424018</c:v>
                </c:pt>
                <c:pt idx="26">
                  <c:v>0.95776742417870364</c:v>
                </c:pt>
                <c:pt idx="27">
                  <c:v>0.95941883784578152</c:v>
                </c:pt>
                <c:pt idx="28">
                  <c:v>0.96132704499056654</c:v>
                </c:pt>
                <c:pt idx="29">
                  <c:v>0.96349502924619035</c:v>
                </c:pt>
                <c:pt idx="30">
                  <c:v>0.96592717726410238</c:v>
                </c:pt>
                <c:pt idx="31">
                  <c:v>0.96862627668881707</c:v>
                </c:pt>
                <c:pt idx="32">
                  <c:v>0.97158763052240438</c:v>
                </c:pt>
                <c:pt idx="33">
                  <c:v>0.97477795107738596</c:v>
                </c:pt>
                <c:pt idx="34">
                  <c:v>0.97811721211432057</c:v>
                </c:pt>
                <c:pt idx="35">
                  <c:v>0.9814501230790269</c:v>
                </c:pt>
                <c:pt idx="36">
                  <c:v>0.9845661705192299</c:v>
                </c:pt>
                <c:pt idx="37">
                  <c:v>0.98723834003222721</c:v>
                </c:pt>
                <c:pt idx="38">
                  <c:v>0.98932672993964066</c:v>
                </c:pt>
                <c:pt idx="39">
                  <c:v>1.0138643499539179</c:v>
                </c:pt>
                <c:pt idx="40">
                  <c:v>1.0929438144051435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BCCE-4B99-B39E-A1D666FF5D87}"/>
            </c:ext>
          </c:extLst>
        </c:ser>
        <c:ser>
          <c:idx val="16"/>
          <c:order val="16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(4)'!$C$17003:$AQ$17003</c:f>
              <c:numCache>
                <c:formatCode>General</c:formatCode>
                <c:ptCount val="41"/>
                <c:pt idx="0">
                  <c:v>1.3140514685348228</c:v>
                </c:pt>
                <c:pt idx="1">
                  <c:v>1.2285033918081656</c:v>
                </c:pt>
                <c:pt idx="2">
                  <c:v>1.157067383673831</c:v>
                </c:pt>
                <c:pt idx="3">
                  <c:v>1.0992165694845044</c:v>
                </c:pt>
                <c:pt idx="4">
                  <c:v>1.0544051535273267</c:v>
                </c:pt>
                <c:pt idx="5">
                  <c:v>1.0215730820514641</c:v>
                </c:pt>
                <c:pt idx="6">
                  <c:v>0.99743854694677692</c:v>
                </c:pt>
                <c:pt idx="7">
                  <c:v>0.99608991216561282</c:v>
                </c:pt>
                <c:pt idx="8">
                  <c:v>0.99487988387349213</c:v>
                </c:pt>
                <c:pt idx="9">
                  <c:v>0.99379075449429288</c:v>
                </c:pt>
                <c:pt idx="10">
                  <c:v>0.99280862929775537</c:v>
                </c:pt>
                <c:pt idx="11">
                  <c:v>0.99192348247696016</c:v>
                </c:pt>
                <c:pt idx="12">
                  <c:v>0.99112893758028331</c:v>
                </c:pt>
                <c:pt idx="13">
                  <c:v>0.9904218213888063</c:v>
                </c:pt>
                <c:pt idx="14">
                  <c:v>0.98980155801988823</c:v>
                </c:pt>
                <c:pt idx="15">
                  <c:v>0.9892694766383473</c:v>
                </c:pt>
                <c:pt idx="16">
                  <c:v>0.98882810259485365</c:v>
                </c:pt>
                <c:pt idx="17">
                  <c:v>0.98848049069373312</c:v>
                </c:pt>
                <c:pt idx="18">
                  <c:v>0.98822964415319203</c:v>
                </c:pt>
                <c:pt idx="19">
                  <c:v>0.98807804726274839</c:v>
                </c:pt>
                <c:pt idx="20">
                  <c:v>0.98802732666579796</c:v>
                </c:pt>
                <c:pt idx="21">
                  <c:v>0.98807804726274839</c:v>
                </c:pt>
                <c:pt idx="22">
                  <c:v>0.98822964415319203</c:v>
                </c:pt>
                <c:pt idx="23">
                  <c:v>0.98848049069373312</c:v>
                </c:pt>
                <c:pt idx="24">
                  <c:v>0.98882810259485365</c:v>
                </c:pt>
                <c:pt idx="25">
                  <c:v>0.9892694766383473</c:v>
                </c:pt>
                <c:pt idx="26">
                  <c:v>0.98980155801988823</c:v>
                </c:pt>
                <c:pt idx="27">
                  <c:v>0.9904218213888063</c:v>
                </c:pt>
                <c:pt idx="28">
                  <c:v>0.99112893758028331</c:v>
                </c:pt>
                <c:pt idx="29">
                  <c:v>0.99192348247696016</c:v>
                </c:pt>
                <c:pt idx="30">
                  <c:v>0.99280862929775537</c:v>
                </c:pt>
                <c:pt idx="31">
                  <c:v>0.99379075449429288</c:v>
                </c:pt>
                <c:pt idx="32">
                  <c:v>0.99487988387349213</c:v>
                </c:pt>
                <c:pt idx="33">
                  <c:v>0.99608991216561282</c:v>
                </c:pt>
                <c:pt idx="34">
                  <c:v>0.99743854694677692</c:v>
                </c:pt>
                <c:pt idx="35">
                  <c:v>1.0215730820514641</c:v>
                </c:pt>
                <c:pt idx="36">
                  <c:v>1.0544051535273267</c:v>
                </c:pt>
                <c:pt idx="37">
                  <c:v>1.0992165694845044</c:v>
                </c:pt>
                <c:pt idx="38">
                  <c:v>1.157067383673831</c:v>
                </c:pt>
                <c:pt idx="39">
                  <c:v>1.2285033918081656</c:v>
                </c:pt>
                <c:pt idx="40">
                  <c:v>1.3140514685348228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BCCE-4B99-B39E-A1D666FF5D87}"/>
            </c:ext>
          </c:extLst>
        </c:ser>
        <c:ser>
          <c:idx val="17"/>
          <c:order val="17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(4)'!$C$18003:$AQ$18003</c:f>
              <c:numCache>
                <c:formatCode>General</c:formatCode>
                <c:ptCount val="41"/>
                <c:pt idx="0">
                  <c:v>1.4738042820043782</c:v>
                </c:pt>
                <c:pt idx="1">
                  <c:v>1.3851653498834866</c:v>
                </c:pt>
                <c:pt idx="2">
                  <c:v>1.3076983091234449</c:v>
                </c:pt>
                <c:pt idx="3">
                  <c:v>1.2410322472890911</c:v>
                </c:pt>
                <c:pt idx="4">
                  <c:v>1.1846289876427547</c:v>
                </c:pt>
                <c:pt idx="5">
                  <c:v>1.1378038001284974</c:v>
                </c:pt>
                <c:pt idx="6">
                  <c:v>1.0997512503606048</c:v>
                </c:pt>
                <c:pt idx="7">
                  <c:v>1.0695748100397064</c:v>
                </c:pt>
                <c:pt idx="8">
                  <c:v>1.0463183863964034</c:v>
                </c:pt>
                <c:pt idx="9">
                  <c:v>1.0289980860648307</c:v>
                </c:pt>
                <c:pt idx="10">
                  <c:v>1.0166370292695099</c:v>
                </c:pt>
                <c:pt idx="11">
                  <c:v>1.0083058962597984</c:v>
                </c:pt>
                <c:pt idx="12">
                  <c:v>1.0031091230861935</c:v>
                </c:pt>
                <c:pt idx="13">
                  <c:v>0.99996857899494052</c:v>
                </c:pt>
                <c:pt idx="14">
                  <c:v>0.99980990523452573</c:v>
                </c:pt>
                <c:pt idx="15">
                  <c:v>0.99968385823124151</c:v>
                </c:pt>
                <c:pt idx="16">
                  <c:v>0.99958624061683476</c:v>
                </c:pt>
                <c:pt idx="17">
                  <c:v>0.99951367821707804</c:v>
                </c:pt>
                <c:pt idx="18">
                  <c:v>0.99946361310427811</c:v>
                </c:pt>
                <c:pt idx="19">
                  <c:v>0.99943426785947975</c:v>
                </c:pt>
                <c:pt idx="20">
                  <c:v>0.99942460038620184</c:v>
                </c:pt>
                <c:pt idx="21">
                  <c:v>0.99943426785947975</c:v>
                </c:pt>
                <c:pt idx="22">
                  <c:v>0.99946361310427811</c:v>
                </c:pt>
                <c:pt idx="23">
                  <c:v>0.99951367821707804</c:v>
                </c:pt>
                <c:pt idx="24">
                  <c:v>0.99958624061683476</c:v>
                </c:pt>
                <c:pt idx="25">
                  <c:v>0.99968385823124151</c:v>
                </c:pt>
                <c:pt idx="26">
                  <c:v>0.99980990523452573</c:v>
                </c:pt>
                <c:pt idx="27">
                  <c:v>0.99996857899494052</c:v>
                </c:pt>
                <c:pt idx="28">
                  <c:v>1.0031091230861935</c:v>
                </c:pt>
                <c:pt idx="29">
                  <c:v>1.0083058962597984</c:v>
                </c:pt>
                <c:pt idx="30">
                  <c:v>1.0166370292695099</c:v>
                </c:pt>
                <c:pt idx="31">
                  <c:v>1.0289980860648307</c:v>
                </c:pt>
                <c:pt idx="32">
                  <c:v>1.0463183863964034</c:v>
                </c:pt>
                <c:pt idx="33">
                  <c:v>1.0695748100397064</c:v>
                </c:pt>
                <c:pt idx="34">
                  <c:v>1.0997512503606048</c:v>
                </c:pt>
                <c:pt idx="35">
                  <c:v>1.1378038001284974</c:v>
                </c:pt>
                <c:pt idx="36">
                  <c:v>1.1846289876427547</c:v>
                </c:pt>
                <c:pt idx="37">
                  <c:v>1.2410322472890911</c:v>
                </c:pt>
                <c:pt idx="38">
                  <c:v>1.3076983091234449</c:v>
                </c:pt>
                <c:pt idx="39">
                  <c:v>1.3851653498834866</c:v>
                </c:pt>
                <c:pt idx="40">
                  <c:v>1.4738042820043782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BCCE-4B99-B39E-A1D666FF5D87}"/>
            </c:ext>
          </c:extLst>
        </c:ser>
        <c:ser>
          <c:idx val="18"/>
          <c:order val="18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(4)'!$C$19003:$AQ$19003</c:f>
              <c:numCache>
                <c:formatCode>General</c:formatCode>
                <c:ptCount val="41"/>
                <c:pt idx="0">
                  <c:v>1.6031244425264246</c:v>
                </c:pt>
                <c:pt idx="1">
                  <c:v>1.5125922429407013</c:v>
                </c:pt>
                <c:pt idx="2">
                  <c:v>1.4314070901654756</c:v>
                </c:pt>
                <c:pt idx="3">
                  <c:v>1.3593314430004819</c:v>
                </c:pt>
                <c:pt idx="4">
                  <c:v>1.2960187213912122</c:v>
                </c:pt>
                <c:pt idx="5">
                  <c:v>1.241024481979653</c:v>
                </c:pt>
                <c:pt idx="6">
                  <c:v>1.1938205124096832</c:v>
                </c:pt>
                <c:pt idx="7">
                  <c:v>1.1538112133111829</c:v>
                </c:pt>
                <c:pt idx="8">
                  <c:v>1.1203515497655909</c:v>
                </c:pt>
                <c:pt idx="9">
                  <c:v>1.0927658076118145</c:v>
                </c:pt>
                <c:pt idx="10">
                  <c:v>1.0703663869177487</c:v>
                </c:pt>
                <c:pt idx="11">
                  <c:v>1.0524719060987509</c:v>
                </c:pt>
                <c:pt idx="12">
                  <c:v>1.0384239743515595</c:v>
                </c:pt>
                <c:pt idx="13">
                  <c:v>1.0276021138923308</c:v>
                </c:pt>
                <c:pt idx="14">
                  <c:v>1.0194364705443231</c:v>
                </c:pt>
                <c:pt idx="15">
                  <c:v>1.0134181310558839</c:v>
                </c:pt>
                <c:pt idx="16">
                  <c:v>1.0091070528292423</c:v>
                </c:pt>
                <c:pt idx="17">
                  <c:v>1.006137786681226</c:v>
                </c:pt>
                <c:pt idx="18">
                  <c:v>1.0042233136989349</c:v>
                </c:pt>
                <c:pt idx="19">
                  <c:v>1.0031574027714483</c:v>
                </c:pt>
                <c:pt idx="20">
                  <c:v>1.0028159121138567</c:v>
                </c:pt>
                <c:pt idx="21">
                  <c:v>1.0031574027714483</c:v>
                </c:pt>
                <c:pt idx="22">
                  <c:v>1.0042233136989349</c:v>
                </c:pt>
                <c:pt idx="23">
                  <c:v>1.006137786681226</c:v>
                </c:pt>
                <c:pt idx="24">
                  <c:v>1.0091070528292423</c:v>
                </c:pt>
                <c:pt idx="25">
                  <c:v>1.0134181310558839</c:v>
                </c:pt>
                <c:pt idx="26">
                  <c:v>1.0194364705443231</c:v>
                </c:pt>
                <c:pt idx="27">
                  <c:v>1.0276021138923308</c:v>
                </c:pt>
                <c:pt idx="28">
                  <c:v>1.0384239743515595</c:v>
                </c:pt>
                <c:pt idx="29">
                  <c:v>1.0524719060987509</c:v>
                </c:pt>
                <c:pt idx="30">
                  <c:v>1.0703663869177487</c:v>
                </c:pt>
                <c:pt idx="31">
                  <c:v>1.0927658076118145</c:v>
                </c:pt>
                <c:pt idx="32">
                  <c:v>1.1203515497655909</c:v>
                </c:pt>
                <c:pt idx="33">
                  <c:v>1.1538112133111829</c:v>
                </c:pt>
                <c:pt idx="34">
                  <c:v>1.1938205124096832</c:v>
                </c:pt>
                <c:pt idx="35">
                  <c:v>1.241024481979653</c:v>
                </c:pt>
                <c:pt idx="36">
                  <c:v>1.2960187213912122</c:v>
                </c:pt>
                <c:pt idx="37">
                  <c:v>1.3593314430004819</c:v>
                </c:pt>
                <c:pt idx="38">
                  <c:v>1.4314070901654756</c:v>
                </c:pt>
                <c:pt idx="39">
                  <c:v>1.5125922429407013</c:v>
                </c:pt>
                <c:pt idx="40">
                  <c:v>1.6031244425264246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BCCE-4B99-B39E-A1D666FF5D87}"/>
            </c:ext>
          </c:extLst>
        </c:ser>
        <c:ser>
          <c:idx val="19"/>
          <c:order val="19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(4)'!$C$20003:$AQ$20003</c:f>
              <c:numCache>
                <c:formatCode>General</c:formatCode>
                <c:ptCount val="41"/>
                <c:pt idx="0">
                  <c:v>1.7131794485084866</c:v>
                </c:pt>
                <c:pt idx="1">
                  <c:v>1.6213969876014811</c:v>
                </c:pt>
                <c:pt idx="2">
                  <c:v>1.5377494722275862</c:v>
                </c:pt>
                <c:pt idx="3">
                  <c:v>1.4620740452436676</c:v>
                </c:pt>
                <c:pt idx="4">
                  <c:v>1.3941321562518252</c:v>
                </c:pt>
                <c:pt idx="5">
                  <c:v>1.3336161980542367</c:v>
                </c:pt>
                <c:pt idx="6">
                  <c:v>1.2801579601306077</c:v>
                </c:pt>
                <c:pt idx="7">
                  <c:v>1.2333385889419815</c:v>
                </c:pt>
                <c:pt idx="8">
                  <c:v>1.1926997007075804</c:v>
                </c:pt>
                <c:pt idx="9">
                  <c:v>1.1577552670869624</c:v>
                </c:pt>
                <c:pt idx="10">
                  <c:v>1.1280038886298638</c:v>
                </c:pt>
                <c:pt idx="11">
                  <c:v>1.1029410842486698</c:v>
                </c:pt>
                <c:pt idx="12">
                  <c:v>1.0820712552796223</c:v>
                </c:pt>
                <c:pt idx="13">
                  <c:v>1.0649190266569548</c:v>
                </c:pt>
                <c:pt idx="14">
                  <c:v>1.051039721080127</c:v>
                </c:pt>
                <c:pt idx="15">
                  <c:v>1.0400287799410739</c:v>
                </c:pt>
                <c:pt idx="16">
                  <c:v>1.0315300021562508</c:v>
                </c:pt>
                <c:pt idx="17">
                  <c:v>1.0252425241994549</c:v>
                </c:pt>
                <c:pt idx="18">
                  <c:v>1.0209265076513723</c:v>
                </c:pt>
                <c:pt idx="19">
                  <c:v>1.0184075318068349</c:v>
                </c:pt>
                <c:pt idx="20">
                  <c:v>1.0175797071927675</c:v>
                </c:pt>
                <c:pt idx="21">
                  <c:v>1.0184075318068349</c:v>
                </c:pt>
                <c:pt idx="22">
                  <c:v>1.0209265076513723</c:v>
                </c:pt>
                <c:pt idx="23">
                  <c:v>1.0252425241994549</c:v>
                </c:pt>
                <c:pt idx="24">
                  <c:v>1.0315300021562508</c:v>
                </c:pt>
                <c:pt idx="25">
                  <c:v>1.0400287799410739</c:v>
                </c:pt>
                <c:pt idx="26">
                  <c:v>1.051039721080127</c:v>
                </c:pt>
                <c:pt idx="27">
                  <c:v>1.0649190266569548</c:v>
                </c:pt>
                <c:pt idx="28">
                  <c:v>1.0820712552796223</c:v>
                </c:pt>
                <c:pt idx="29">
                  <c:v>1.1029410842486698</c:v>
                </c:pt>
                <c:pt idx="30">
                  <c:v>1.1280038886298638</c:v>
                </c:pt>
                <c:pt idx="31">
                  <c:v>1.1577552670869624</c:v>
                </c:pt>
                <c:pt idx="32">
                  <c:v>1.1926997007075804</c:v>
                </c:pt>
                <c:pt idx="33">
                  <c:v>1.2333385889419815</c:v>
                </c:pt>
                <c:pt idx="34">
                  <c:v>1.2801579601306077</c:v>
                </c:pt>
                <c:pt idx="35">
                  <c:v>1.3336161980542367</c:v>
                </c:pt>
                <c:pt idx="36">
                  <c:v>1.3941321562518252</c:v>
                </c:pt>
                <c:pt idx="37">
                  <c:v>1.4620740452436676</c:v>
                </c:pt>
                <c:pt idx="38">
                  <c:v>1.5377494722275862</c:v>
                </c:pt>
                <c:pt idx="39">
                  <c:v>1.6213969876014811</c:v>
                </c:pt>
                <c:pt idx="40">
                  <c:v>1.7131794485084866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BCCE-4B99-B39E-A1D666FF5D87}"/>
            </c:ext>
          </c:extLst>
        </c:ser>
        <c:ser>
          <c:idx val="20"/>
          <c:order val="20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(4)'!$C$21003:$AQ$21003</c:f>
              <c:numCache>
                <c:formatCode>General</c:formatCode>
                <c:ptCount val="41"/>
                <c:pt idx="0">
                  <c:v>1.8101337957256325</c:v>
                </c:pt>
                <c:pt idx="1">
                  <c:v>1.7174759013642664</c:v>
                </c:pt>
                <c:pt idx="2">
                  <c:v>1.6321009942014564</c:v>
                </c:pt>
                <c:pt idx="3">
                  <c:v>1.5538923494409034</c:v>
                </c:pt>
                <c:pt idx="4">
                  <c:v>1.482678613008555</c:v>
                </c:pt>
                <c:pt idx="5">
                  <c:v>1.4182381516088993</c:v>
                </c:pt>
                <c:pt idx="6">
                  <c:v>1.3603046429945693</c:v>
                </c:pt>
                <c:pt idx="7">
                  <c:v>1.3085737388586127</c:v>
                </c:pt>
                <c:pt idx="8">
                  <c:v>1.2627106052079404</c:v>
                </c:pt>
                <c:pt idx="9">
                  <c:v>1.2223581256846705</c:v>
                </c:pt>
                <c:pt idx="10">
                  <c:v>1.1871455424373771</c:v>
                </c:pt>
                <c:pt idx="11">
                  <c:v>1.1566973066538506</c:v>
                </c:pt>
                <c:pt idx="12">
                  <c:v>1.1306419161128061</c:v>
                </c:pt>
                <c:pt idx="13">
                  <c:v>1.1086205290450868</c:v>
                </c:pt>
                <c:pt idx="14">
                  <c:v>1.0902951608617593</c:v>
                </c:pt>
                <c:pt idx="15">
                  <c:v>1.0753562913788293</c:v>
                </c:pt>
                <c:pt idx="16">
                  <c:v>1.0635297334840512</c:v>
                </c:pt>
                <c:pt idx="17">
                  <c:v>1.05458263829397</c:v>
                </c:pt>
                <c:pt idx="18">
                  <c:v>1.0483285355121073</c:v>
                </c:pt>
                <c:pt idx="19">
                  <c:v>1.0446313300213412</c:v>
                </c:pt>
                <c:pt idx="20">
                  <c:v>1.0434081962094197</c:v>
                </c:pt>
                <c:pt idx="21">
                  <c:v>1.0446313300213412</c:v>
                </c:pt>
                <c:pt idx="22">
                  <c:v>1.0483285355121073</c:v>
                </c:pt>
                <c:pt idx="23">
                  <c:v>1.05458263829397</c:v>
                </c:pt>
                <c:pt idx="24">
                  <c:v>1.0635297334840512</c:v>
                </c:pt>
                <c:pt idx="25">
                  <c:v>1.0753562913788293</c:v>
                </c:pt>
                <c:pt idx="26">
                  <c:v>1.0902951608617593</c:v>
                </c:pt>
                <c:pt idx="27">
                  <c:v>1.1086205290450868</c:v>
                </c:pt>
                <c:pt idx="28">
                  <c:v>1.1306419161128061</c:v>
                </c:pt>
                <c:pt idx="29">
                  <c:v>1.1566973066538506</c:v>
                </c:pt>
                <c:pt idx="30">
                  <c:v>1.1871455424373771</c:v>
                </c:pt>
                <c:pt idx="31">
                  <c:v>1.2223581256846705</c:v>
                </c:pt>
                <c:pt idx="32">
                  <c:v>1.2627106052079404</c:v>
                </c:pt>
                <c:pt idx="33">
                  <c:v>1.3085737388586127</c:v>
                </c:pt>
                <c:pt idx="34">
                  <c:v>1.3603046429945693</c:v>
                </c:pt>
                <c:pt idx="35">
                  <c:v>1.4182381516088993</c:v>
                </c:pt>
                <c:pt idx="36">
                  <c:v>1.482678613008555</c:v>
                </c:pt>
                <c:pt idx="37">
                  <c:v>1.5538923494409034</c:v>
                </c:pt>
                <c:pt idx="38">
                  <c:v>1.6321009942014564</c:v>
                </c:pt>
                <c:pt idx="39">
                  <c:v>1.7174759013642664</c:v>
                </c:pt>
                <c:pt idx="40">
                  <c:v>1.8101337957256325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BCCE-4B99-B39E-A1D666FF5D87}"/>
            </c:ext>
          </c:extLst>
        </c:ser>
        <c:ser>
          <c:idx val="21"/>
          <c:order val="21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(4)'!$C$22003:$AQ$22003</c:f>
              <c:numCache>
                <c:formatCode>General</c:formatCode>
                <c:ptCount val="41"/>
                <c:pt idx="0">
                  <c:v>1.8977474008384749</c:v>
                </c:pt>
                <c:pt idx="1">
                  <c:v>1.8044550490087858</c:v>
                </c:pt>
                <c:pt idx="2">
                  <c:v>1.7178270351997336</c:v>
                </c:pt>
                <c:pt idx="3">
                  <c:v>1.6377777939131273</c:v>
                </c:pt>
                <c:pt idx="4">
                  <c:v>1.5641815854954479</c:v>
                </c:pt>
                <c:pt idx="5">
                  <c:v>1.4968755479121263</c:v>
                </c:pt>
                <c:pt idx="6">
                  <c:v>1.43566363784982</c:v>
                </c:pt>
                <c:pt idx="7">
                  <c:v>1.3803213572575248</c:v>
                </c:pt>
                <c:pt idx="8">
                  <c:v>1.3306011423049531</c:v>
                </c:pt>
                <c:pt idx="9">
                  <c:v>1.2862382766246609</c:v>
                </c:pt>
                <c:pt idx="10">
                  <c:v>1.2469571799302464</c:v>
                </c:pt>
                <c:pt idx="11">
                  <c:v>1.2124779167799904</c:v>
                </c:pt>
                <c:pt idx="12">
                  <c:v>1.182522768303147</c:v>
                </c:pt>
                <c:pt idx="13">
                  <c:v>1.1568227118729211</c:v>
                </c:pt>
                <c:pt idx="14">
                  <c:v>1.1351236596065006</c:v>
                </c:pt>
                <c:pt idx="15">
                  <c:v>1.1171923157113544</c:v>
                </c:pt>
                <c:pt idx="16">
                  <c:v>1.102821524538121</c:v>
                </c:pt>
                <c:pt idx="17">
                  <c:v>1.0918349951934707</c:v>
                </c:pt>
                <c:pt idx="18">
                  <c:v>1.0840913041895079</c:v>
                </c:pt>
                <c:pt idx="19">
                  <c:v>1.0794870943974109</c:v>
                </c:pt>
                <c:pt idx="20">
                  <c:v>1.0779594061491442</c:v>
                </c:pt>
                <c:pt idx="21">
                  <c:v>1.0794870943974109</c:v>
                </c:pt>
                <c:pt idx="22">
                  <c:v>1.0840913041895079</c:v>
                </c:pt>
                <c:pt idx="23">
                  <c:v>1.0918349951934707</c:v>
                </c:pt>
                <c:pt idx="24">
                  <c:v>1.102821524538121</c:v>
                </c:pt>
                <c:pt idx="25">
                  <c:v>1.1171923157113544</c:v>
                </c:pt>
                <c:pt idx="26">
                  <c:v>1.1351236596065006</c:v>
                </c:pt>
                <c:pt idx="27">
                  <c:v>1.1568227118729211</c:v>
                </c:pt>
                <c:pt idx="28">
                  <c:v>1.182522768303147</c:v>
                </c:pt>
                <c:pt idx="29">
                  <c:v>1.2124779167799904</c:v>
                </c:pt>
                <c:pt idx="30">
                  <c:v>1.2469571799302464</c:v>
                </c:pt>
                <c:pt idx="31">
                  <c:v>1.2862382766246609</c:v>
                </c:pt>
                <c:pt idx="32">
                  <c:v>1.3306011423049531</c:v>
                </c:pt>
                <c:pt idx="33">
                  <c:v>1.3803213572575248</c:v>
                </c:pt>
                <c:pt idx="34">
                  <c:v>1.43566363784982</c:v>
                </c:pt>
                <c:pt idx="35">
                  <c:v>1.4968755479121263</c:v>
                </c:pt>
                <c:pt idx="36">
                  <c:v>1.5641815854954479</c:v>
                </c:pt>
                <c:pt idx="37">
                  <c:v>1.6377777939131273</c:v>
                </c:pt>
                <c:pt idx="38">
                  <c:v>1.7178270351997336</c:v>
                </c:pt>
                <c:pt idx="39">
                  <c:v>1.8044550490087858</c:v>
                </c:pt>
                <c:pt idx="40">
                  <c:v>1.8977474008384749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BCCE-4B99-B39E-A1D666FF5D87}"/>
            </c:ext>
          </c:extLst>
        </c:ser>
        <c:ser>
          <c:idx val="22"/>
          <c:order val="22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(4)'!$C$23003:$AQ$23003</c:f>
              <c:numCache>
                <c:formatCode>General</c:formatCode>
                <c:ptCount val="41"/>
                <c:pt idx="0">
                  <c:v>1.9785311745532497</c:v>
                </c:pt>
                <c:pt idx="1">
                  <c:v>1.8847713888287323</c:v>
                </c:pt>
                <c:pt idx="2">
                  <c:v>1.7972197566226713</c:v>
                </c:pt>
                <c:pt idx="3">
                  <c:v>1.715812920267896</c:v>
                </c:pt>
                <c:pt idx="4">
                  <c:v>1.6404577338247019</c:v>
                </c:pt>
                <c:pt idx="5">
                  <c:v>1.5710334789508051</c:v>
                </c:pt>
                <c:pt idx="6">
                  <c:v>1.5073947330278521</c:v>
                </c:pt>
                <c:pt idx="7">
                  <c:v>1.4493748187226903</c:v>
                </c:pt>
                <c:pt idx="8">
                  <c:v>1.396789750310385</c:v>
                </c:pt>
                <c:pt idx="9">
                  <c:v>1.349442580575003</c:v>
                </c:pt>
                <c:pt idx="10">
                  <c:v>1.3071280431911334</c:v>
                </c:pt>
                <c:pt idx="11">
                  <c:v>1.2696373793385531</c:v>
                </c:pt>
                <c:pt idx="12">
                  <c:v>1.2367632339865233</c:v>
                </c:pt>
                <c:pt idx="13">
                  <c:v>1.2083045067872962</c:v>
                </c:pt>
                <c:pt idx="14">
                  <c:v>1.184071044746283</c:v>
                </c:pt>
                <c:pt idx="15">
                  <c:v>1.1638880686283597</c:v>
                </c:pt>
                <c:pt idx="16">
                  <c:v>1.1476002322024776</c:v>
                </c:pt>
                <c:pt idx="17">
                  <c:v>1.1350752226685596</c:v>
                </c:pt>
                <c:pt idx="18">
                  <c:v>1.1262068216755448</c:v>
                </c:pt>
                <c:pt idx="19">
                  <c:v>1.1209173589389394</c:v>
                </c:pt>
                <c:pt idx="20">
                  <c:v>1.1191595043089979</c:v>
                </c:pt>
                <c:pt idx="21">
                  <c:v>1.1209173589389394</c:v>
                </c:pt>
                <c:pt idx="22">
                  <c:v>1.1262068216755448</c:v>
                </c:pt>
                <c:pt idx="23">
                  <c:v>1.1350752226685596</c:v>
                </c:pt>
                <c:pt idx="24">
                  <c:v>1.1476002322024776</c:v>
                </c:pt>
                <c:pt idx="25">
                  <c:v>1.1638880686283597</c:v>
                </c:pt>
                <c:pt idx="26">
                  <c:v>1.184071044746283</c:v>
                </c:pt>
                <c:pt idx="27">
                  <c:v>1.2083045067872962</c:v>
                </c:pt>
                <c:pt idx="28">
                  <c:v>1.2367632339865233</c:v>
                </c:pt>
                <c:pt idx="29">
                  <c:v>1.2696373793385531</c:v>
                </c:pt>
                <c:pt idx="30">
                  <c:v>1.3071280431911334</c:v>
                </c:pt>
                <c:pt idx="31">
                  <c:v>1.349442580575003</c:v>
                </c:pt>
                <c:pt idx="32">
                  <c:v>1.396789750310385</c:v>
                </c:pt>
                <c:pt idx="33">
                  <c:v>1.4493748187226903</c:v>
                </c:pt>
                <c:pt idx="34">
                  <c:v>1.5073947330278521</c:v>
                </c:pt>
                <c:pt idx="35">
                  <c:v>1.5710334789508051</c:v>
                </c:pt>
                <c:pt idx="36">
                  <c:v>1.6404577338247019</c:v>
                </c:pt>
                <c:pt idx="37">
                  <c:v>1.715812920267896</c:v>
                </c:pt>
                <c:pt idx="38">
                  <c:v>1.7972197566226713</c:v>
                </c:pt>
                <c:pt idx="39">
                  <c:v>1.8847713888287323</c:v>
                </c:pt>
                <c:pt idx="40">
                  <c:v>1.9785311745532497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BCCE-4B99-B39E-A1D666FF5D87}"/>
            </c:ext>
          </c:extLst>
        </c:ser>
        <c:ser>
          <c:idx val="23"/>
          <c:order val="23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(4)'!$C$24003:$AQ$24003</c:f>
              <c:numCache>
                <c:formatCode>General</c:formatCode>
                <c:ptCount val="41"/>
                <c:pt idx="0">
                  <c:v>2.0542633953320339</c:v>
                </c:pt>
                <c:pt idx="1">
                  <c:v>1.9601567464087581</c:v>
                </c:pt>
                <c:pt idx="2">
                  <c:v>1.8719196093810377</c:v>
                </c:pt>
                <c:pt idx="3">
                  <c:v>1.7895048685111432</c:v>
                </c:pt>
                <c:pt idx="4">
                  <c:v>1.7128432432073362</c:v>
                </c:pt>
                <c:pt idx="5">
                  <c:v>1.6418449220620885</c:v>
                </c:pt>
                <c:pt idx="6">
                  <c:v>1.57640167997862</c:v>
                </c:pt>
                <c:pt idx="7">
                  <c:v>1.5163894276415859</c:v>
                </c:pt>
                <c:pt idx="8">
                  <c:v>1.4616711323846698</c:v>
                </c:pt>
                <c:pt idx="9">
                  <c:v>1.412100040844229</c:v>
                </c:pt>
                <c:pt idx="10">
                  <c:v>1.3675231268631478</c:v>
                </c:pt>
                <c:pt idx="11">
                  <c:v>1.3277846830711804</c:v>
                </c:pt>
                <c:pt idx="12">
                  <c:v>1.2927299715128258</c:v>
                </c:pt>
                <c:pt idx="13">
                  <c:v>1.2622088476637447</c:v>
                </c:pt>
                <c:pt idx="14">
                  <c:v>1.2360792731629588</c:v>
                </c:pt>
                <c:pt idx="15">
                  <c:v>1.2142106355337638</c:v>
                </c:pt>
                <c:pt idx="16">
                  <c:v>1.1964867979708735</c:v>
                </c:pt>
                <c:pt idx="17">
                  <c:v>1.1828088087960491</c:v>
                </c:pt>
                <c:pt idx="18">
                  <c:v>1.1730972082579953</c:v>
                </c:pt>
                <c:pt idx="19">
                  <c:v>1.1672938797763432</c:v>
                </c:pt>
                <c:pt idx="20">
                  <c:v>1.1653634032845301</c:v>
                </c:pt>
                <c:pt idx="21">
                  <c:v>1.1672938797763432</c:v>
                </c:pt>
                <c:pt idx="22">
                  <c:v>1.1730972082579953</c:v>
                </c:pt>
                <c:pt idx="23">
                  <c:v>1.1828088087960491</c:v>
                </c:pt>
                <c:pt idx="24">
                  <c:v>1.1964867979708735</c:v>
                </c:pt>
                <c:pt idx="25">
                  <c:v>1.2142106355337638</c:v>
                </c:pt>
                <c:pt idx="26">
                  <c:v>1.2360792731629588</c:v>
                </c:pt>
                <c:pt idx="27">
                  <c:v>1.2622088476637447</c:v>
                </c:pt>
                <c:pt idx="28">
                  <c:v>1.2927299715128258</c:v>
                </c:pt>
                <c:pt idx="29">
                  <c:v>1.3277846830711804</c:v>
                </c:pt>
                <c:pt idx="30">
                  <c:v>1.3675231268631478</c:v>
                </c:pt>
                <c:pt idx="31">
                  <c:v>1.412100040844229</c:v>
                </c:pt>
                <c:pt idx="32">
                  <c:v>1.4616711323846698</c:v>
                </c:pt>
                <c:pt idx="33">
                  <c:v>1.5163894276415859</c:v>
                </c:pt>
                <c:pt idx="34">
                  <c:v>1.57640167997862</c:v>
                </c:pt>
                <c:pt idx="35">
                  <c:v>1.6418449220620885</c:v>
                </c:pt>
                <c:pt idx="36">
                  <c:v>1.7128432432073362</c:v>
                </c:pt>
                <c:pt idx="37">
                  <c:v>1.7895048685111432</c:v>
                </c:pt>
                <c:pt idx="38">
                  <c:v>1.8719196093810377</c:v>
                </c:pt>
                <c:pt idx="39">
                  <c:v>1.9601567464087581</c:v>
                </c:pt>
                <c:pt idx="40">
                  <c:v>2.0542633953320339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BCCE-4B99-B39E-A1D666FF5D87}"/>
            </c:ext>
          </c:extLst>
        </c:ser>
        <c:ser>
          <c:idx val="24"/>
          <c:order val="24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(4)'!$C$25003:$AQ$25003</c:f>
              <c:numCache>
                <c:formatCode>General</c:formatCode>
                <c:ptCount val="41"/>
                <c:pt idx="0">
                  <c:v>2.1262408267605561</c:v>
                </c:pt>
                <c:pt idx="1">
                  <c:v>2.031875998956056</c:v>
                </c:pt>
                <c:pt idx="2">
                  <c:v>1.9431285841342216</c:v>
                </c:pt>
                <c:pt idx="3">
                  <c:v>1.859963481330928</c:v>
                </c:pt>
                <c:pt idx="4">
                  <c:v>1.7823290728569994</c:v>
                </c:pt>
                <c:pt idx="5">
                  <c:v>1.7101584373378456</c:v>
                </c:pt>
                <c:pt idx="6">
                  <c:v>1.6433709220389072</c:v>
                </c:pt>
                <c:pt idx="7">
                  <c:v>1.5818740372738673</c:v>
                </c:pt>
                <c:pt idx="8">
                  <c:v>1.525565628121681</c:v>
                </c:pt>
                <c:pt idx="9">
                  <c:v>1.4743362721915614</c:v>
                </c:pt>
                <c:pt idx="10">
                  <c:v>1.4280718469230176</c:v>
                </c:pt>
                <c:pt idx="11">
                  <c:v>1.3866562060095966</c:v>
                </c:pt>
                <c:pt idx="12">
                  <c:v>1.3499739020745756</c:v>
                </c:pt>
                <c:pt idx="13">
                  <c:v>1.3179128917529619</c:v>
                </c:pt>
                <c:pt idx="14">
                  <c:v>1.2903671598594864</c:v>
                </c:pt>
                <c:pt idx="15">
                  <c:v>1.2672392013238452</c:v>
                </c:pt>
                <c:pt idx="16">
                  <c:v>1.248442302995628</c:v>
                </c:pt>
                <c:pt idx="17">
                  <c:v>1.2339025721738248</c:v>
                </c:pt>
                <c:pt idx="18">
                  <c:v>1.2235606646823791</c:v>
                </c:pt>
                <c:pt idx="19">
                  <c:v>1.2173731723512984</c:v>
                </c:pt>
                <c:pt idx="20">
                  <c:v>1.2153136377078122</c:v>
                </c:pt>
                <c:pt idx="21">
                  <c:v>1.2173731723512984</c:v>
                </c:pt>
                <c:pt idx="22">
                  <c:v>1.2235606646823791</c:v>
                </c:pt>
                <c:pt idx="23">
                  <c:v>1.2339025721738248</c:v>
                </c:pt>
                <c:pt idx="24">
                  <c:v>1.248442302995628</c:v>
                </c:pt>
                <c:pt idx="25">
                  <c:v>1.2672392013238452</c:v>
                </c:pt>
                <c:pt idx="26">
                  <c:v>1.2903671598594864</c:v>
                </c:pt>
                <c:pt idx="27">
                  <c:v>1.3179128917529619</c:v>
                </c:pt>
                <c:pt idx="28">
                  <c:v>1.3499739020745756</c:v>
                </c:pt>
                <c:pt idx="29">
                  <c:v>1.3866562060095966</c:v>
                </c:pt>
                <c:pt idx="30">
                  <c:v>1.4280718469230176</c:v>
                </c:pt>
                <c:pt idx="31">
                  <c:v>1.4743362721915614</c:v>
                </c:pt>
                <c:pt idx="32">
                  <c:v>1.525565628121681</c:v>
                </c:pt>
                <c:pt idx="33">
                  <c:v>1.5818740372738673</c:v>
                </c:pt>
                <c:pt idx="34">
                  <c:v>1.6433709220389072</c:v>
                </c:pt>
                <c:pt idx="35">
                  <c:v>1.7101584373378456</c:v>
                </c:pt>
                <c:pt idx="36">
                  <c:v>1.7823290728569994</c:v>
                </c:pt>
                <c:pt idx="37">
                  <c:v>1.859963481330928</c:v>
                </c:pt>
                <c:pt idx="38">
                  <c:v>1.9431285841342216</c:v>
                </c:pt>
                <c:pt idx="39">
                  <c:v>2.031875998956056</c:v>
                </c:pt>
                <c:pt idx="40">
                  <c:v>2.1262408267605561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BCCE-4B99-B39E-A1D666FF5D87}"/>
            </c:ext>
          </c:extLst>
        </c:ser>
        <c:ser>
          <c:idx val="25"/>
          <c:order val="25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(4)'!$C$26003:$AQ$26003</c:f>
              <c:numCache>
                <c:formatCode>General</c:formatCode>
                <c:ptCount val="41"/>
                <c:pt idx="0">
                  <c:v>2.195421518583538</c:v>
                </c:pt>
                <c:pt idx="1">
                  <c:v>2.1008642754510789</c:v>
                </c:pt>
                <c:pt idx="2">
                  <c:v>2.011736548894913</c:v>
                </c:pt>
                <c:pt idx="3">
                  <c:v>1.928012169047725</c:v>
                </c:pt>
                <c:pt idx="4">
                  <c:v>1.8496526505787318</c:v>
                </c:pt>
                <c:pt idx="5">
                  <c:v>1.7766080957429662</c:v>
                </c:pt>
                <c:pt idx="6">
                  <c:v>1.708818365108649</c:v>
                </c:pt>
                <c:pt idx="7">
                  <c:v>1.6462144884130667</c:v>
                </c:pt>
                <c:pt idx="8">
                  <c:v>1.5887202823622473</c:v>
                </c:pt>
                <c:pt idx="9">
                  <c:v>1.5362541373431802</c:v>
                </c:pt>
                <c:pt idx="10">
                  <c:v>1.4887309310725918</c:v>
                </c:pt>
                <c:pt idx="11">
                  <c:v>1.4460640242544629</c:v>
                </c:pt>
                <c:pt idx="12">
                  <c:v>1.4081672914265835</c:v>
                </c:pt>
                <c:pt idx="13">
                  <c:v>1.3749571393859747</c:v>
                </c:pt>
                <c:pt idx="14">
                  <c:v>1.3463544659093238</c:v>
                </c:pt>
                <c:pt idx="15">
                  <c:v>1.3222865129167123</c:v>
                </c:pt>
                <c:pt idx="16">
                  <c:v>1.3026885707283125</c:v>
                </c:pt>
                <c:pt idx="17">
                  <c:v>1.287505493573126</c:v>
                </c:pt>
                <c:pt idx="18">
                  <c:v>1.2766929909423004</c:v>
                </c:pt>
                <c:pt idx="19">
                  <c:v>1.2702186646322129</c:v>
                </c:pt>
                <c:pt idx="20">
                  <c:v>1.2680627672713984</c:v>
                </c:pt>
                <c:pt idx="21">
                  <c:v>1.2702186646322129</c:v>
                </c:pt>
                <c:pt idx="22">
                  <c:v>1.2766929909423004</c:v>
                </c:pt>
                <c:pt idx="23">
                  <c:v>1.287505493573126</c:v>
                </c:pt>
                <c:pt idx="24">
                  <c:v>1.3026885707283125</c:v>
                </c:pt>
                <c:pt idx="25">
                  <c:v>1.3222865129167123</c:v>
                </c:pt>
                <c:pt idx="26">
                  <c:v>1.3463544659093238</c:v>
                </c:pt>
                <c:pt idx="27">
                  <c:v>1.3749571393859747</c:v>
                </c:pt>
                <c:pt idx="28">
                  <c:v>1.4081672914265835</c:v>
                </c:pt>
                <c:pt idx="29">
                  <c:v>1.4460640242544629</c:v>
                </c:pt>
                <c:pt idx="30">
                  <c:v>1.4887309310725918</c:v>
                </c:pt>
                <c:pt idx="31">
                  <c:v>1.5362541373431802</c:v>
                </c:pt>
                <c:pt idx="32">
                  <c:v>1.5887202823622473</c:v>
                </c:pt>
                <c:pt idx="33">
                  <c:v>1.6462144884130667</c:v>
                </c:pt>
                <c:pt idx="34">
                  <c:v>1.708818365108649</c:v>
                </c:pt>
                <c:pt idx="35">
                  <c:v>1.7766080957429662</c:v>
                </c:pt>
                <c:pt idx="36">
                  <c:v>1.8496526505787318</c:v>
                </c:pt>
                <c:pt idx="37">
                  <c:v>1.928012169047725</c:v>
                </c:pt>
                <c:pt idx="38">
                  <c:v>2.011736548894913</c:v>
                </c:pt>
                <c:pt idx="39">
                  <c:v>2.1008642754510789</c:v>
                </c:pt>
                <c:pt idx="40">
                  <c:v>2.195421518583538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BCCE-4B99-B39E-A1D666FF5D87}"/>
            </c:ext>
          </c:extLst>
        </c:ser>
        <c:ser>
          <c:idx val="26"/>
          <c:order val="26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(4)'!$C$27003:$AQ$27003</c:f>
              <c:numCache>
                <c:formatCode>General</c:formatCode>
                <c:ptCount val="41"/>
                <c:pt idx="0">
                  <c:v>2.2625172478098756</c:v>
                </c:pt>
                <c:pt idx="1">
                  <c:v>2.1678165246248988</c:v>
                </c:pt>
                <c:pt idx="2">
                  <c:v>2.0784052037771104</c:v>
                </c:pt>
                <c:pt idx="3">
                  <c:v>1.9942637678767174</c:v>
                </c:pt>
                <c:pt idx="4">
                  <c:v>1.9153635143151482</c:v>
                </c:pt>
                <c:pt idx="5">
                  <c:v>1.8416672283369058</c:v>
                </c:pt>
                <c:pt idx="6">
                  <c:v>1.7731300556852316</c:v>
                </c:pt>
                <c:pt idx="7">
                  <c:v>1.709700554333649</c:v>
                </c:pt>
                <c:pt idx="8">
                  <c:v>1.6513219006157238</c:v>
                </c:pt>
                <c:pt idx="9">
                  <c:v>1.5979332214476916</c:v>
                </c:pt>
                <c:pt idx="10">
                  <c:v>1.5494710213875786</c:v>
                </c:pt>
                <c:pt idx="11">
                  <c:v>1.5058706710588614</c:v>
                </c:pt>
                <c:pt idx="12">
                  <c:v>1.4670679220378298</c:v>
                </c:pt>
                <c:pt idx="13">
                  <c:v>1.4330004126942177</c:v>
                </c:pt>
                <c:pt idx="14">
                  <c:v>1.4036091296976769</c:v>
                </c:pt>
                <c:pt idx="15">
                  <c:v>1.3788397909520058</c:v>
                </c:pt>
                <c:pt idx="16">
                  <c:v>1.3586441175691948</c:v>
                </c:pt>
                <c:pt idx="17">
                  <c:v>1.3429809651021254</c:v>
                </c:pt>
                <c:pt idx="18">
                  <c:v>1.3318172875565359</c:v>
                </c:pt>
                <c:pt idx="19">
                  <c:v>1.3251289116219587</c:v>
                </c:pt>
                <c:pt idx="20">
                  <c:v>1.322901103005919</c:v>
                </c:pt>
                <c:pt idx="21">
                  <c:v>1.3251289116219587</c:v>
                </c:pt>
                <c:pt idx="22">
                  <c:v>1.3318172875565359</c:v>
                </c:pt>
                <c:pt idx="23">
                  <c:v>1.3429809651021254</c:v>
                </c:pt>
                <c:pt idx="24">
                  <c:v>1.3586441175691948</c:v>
                </c:pt>
                <c:pt idx="25">
                  <c:v>1.3788397909520058</c:v>
                </c:pt>
                <c:pt idx="26">
                  <c:v>1.4036091296976769</c:v>
                </c:pt>
                <c:pt idx="27">
                  <c:v>1.4330004126942177</c:v>
                </c:pt>
                <c:pt idx="28">
                  <c:v>1.4670679220378298</c:v>
                </c:pt>
                <c:pt idx="29">
                  <c:v>1.5058706710588614</c:v>
                </c:pt>
                <c:pt idx="30">
                  <c:v>1.5494710213875786</c:v>
                </c:pt>
                <c:pt idx="31">
                  <c:v>1.5979332214476916</c:v>
                </c:pt>
                <c:pt idx="32">
                  <c:v>1.6513219006157238</c:v>
                </c:pt>
                <c:pt idx="33">
                  <c:v>1.709700554333649</c:v>
                </c:pt>
                <c:pt idx="34">
                  <c:v>1.7731300556852316</c:v>
                </c:pt>
                <c:pt idx="35">
                  <c:v>1.8416672283369058</c:v>
                </c:pt>
                <c:pt idx="36">
                  <c:v>1.9153635143151482</c:v>
                </c:pt>
                <c:pt idx="37">
                  <c:v>1.9942637678767174</c:v>
                </c:pt>
                <c:pt idx="38">
                  <c:v>2.0784052037771104</c:v>
                </c:pt>
                <c:pt idx="39">
                  <c:v>2.1678165246248988</c:v>
                </c:pt>
                <c:pt idx="40">
                  <c:v>2.2625172478098756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BCCE-4B99-B39E-A1D666FF5D87}"/>
            </c:ext>
          </c:extLst>
        </c:ser>
        <c:ser>
          <c:idx val="27"/>
          <c:order val="27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(4)'!$C$28003:$AQ$28003</c:f>
              <c:numCache>
                <c:formatCode>General</c:formatCode>
                <c:ptCount val="41"/>
                <c:pt idx="0">
                  <c:v>2.3280580739046646</c:v>
                </c:pt>
                <c:pt idx="1">
                  <c:v>2.2332503366862153</c:v>
                </c:pt>
                <c:pt idx="2">
                  <c:v>2.1436274969501956</c:v>
                </c:pt>
                <c:pt idx="3">
                  <c:v>2.059174996771012</c:v>
                </c:pt>
                <c:pt idx="4">
                  <c:v>1.9798714268912179</c:v>
                </c:pt>
                <c:pt idx="5">
                  <c:v>1.9056890286319952</c:v>
                </c:pt>
                <c:pt idx="6">
                  <c:v>1.8365943446462245</c:v>
                </c:pt>
                <c:pt idx="7">
                  <c:v>1.7725490032505071</c:v>
                </c:pt>
                <c:pt idx="8">
                  <c:v>1.7135106179408484</c:v>
                </c:pt>
                <c:pt idx="9">
                  <c:v>1.6594337809973183</c:v>
                </c:pt>
                <c:pt idx="10">
                  <c:v>1.6102711278790274</c:v>
                </c:pt>
                <c:pt idx="11">
                  <c:v>1.5659744474537702</c:v>
                </c:pt>
                <c:pt idx="12">
                  <c:v>1.5264958120353087</c:v>
                </c:pt>
                <c:pt idx="13">
                  <c:v>1.4917887007403172</c:v>
                </c:pt>
                <c:pt idx="14">
                  <c:v>1.4618090898370077</c:v>
                </c:pt>
                <c:pt idx="15">
                  <c:v>1.4365164845343232</c:v>
                </c:pt>
                <c:pt idx="16">
                  <c:v>1.4158748680357873</c:v>
                </c:pt>
                <c:pt idx="17">
                  <c:v>1.3998535456232373</c:v>
                </c:pt>
                <c:pt idx="18">
                  <c:v>1.3884278639969525</c:v>
                </c:pt>
                <c:pt idx="19">
                  <c:v>1.3815797890224664</c:v>
                </c:pt>
                <c:pt idx="20">
                  <c:v>1.3792983283520086</c:v>
                </c:pt>
                <c:pt idx="21">
                  <c:v>1.3815797890224664</c:v>
                </c:pt>
                <c:pt idx="22">
                  <c:v>1.3884278639969525</c:v>
                </c:pt>
                <c:pt idx="23">
                  <c:v>1.3998535456232373</c:v>
                </c:pt>
                <c:pt idx="24">
                  <c:v>1.4158748680357873</c:v>
                </c:pt>
                <c:pt idx="25">
                  <c:v>1.4365164845343232</c:v>
                </c:pt>
                <c:pt idx="26">
                  <c:v>1.4618090898370077</c:v>
                </c:pt>
                <c:pt idx="27">
                  <c:v>1.4917887007403172</c:v>
                </c:pt>
                <c:pt idx="28">
                  <c:v>1.5264958120353087</c:v>
                </c:pt>
                <c:pt idx="29">
                  <c:v>1.5659744474537702</c:v>
                </c:pt>
                <c:pt idx="30">
                  <c:v>1.6102711278790274</c:v>
                </c:pt>
                <c:pt idx="31">
                  <c:v>1.6594337809973183</c:v>
                </c:pt>
                <c:pt idx="32">
                  <c:v>1.7135106179408484</c:v>
                </c:pt>
                <c:pt idx="33">
                  <c:v>1.7725490032505071</c:v>
                </c:pt>
                <c:pt idx="34">
                  <c:v>1.8365943446462245</c:v>
                </c:pt>
                <c:pt idx="35">
                  <c:v>1.9056890286319952</c:v>
                </c:pt>
                <c:pt idx="36">
                  <c:v>1.9798714268912179</c:v>
                </c:pt>
                <c:pt idx="37">
                  <c:v>2.059174996771012</c:v>
                </c:pt>
                <c:pt idx="38">
                  <c:v>2.1436274969501956</c:v>
                </c:pt>
                <c:pt idx="39">
                  <c:v>2.2332503366862153</c:v>
                </c:pt>
                <c:pt idx="40">
                  <c:v>2.3280580739046646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BCCE-4B99-B39E-A1D666FF5D87}"/>
            </c:ext>
          </c:extLst>
        </c:ser>
        <c:ser>
          <c:idx val="28"/>
          <c:order val="28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(4)'!$C$29003:$AQ$29003</c:f>
              <c:numCache>
                <c:formatCode>General</c:formatCode>
                <c:ptCount val="41"/>
                <c:pt idx="0">
                  <c:v>2.3924391222519303</c:v>
                </c:pt>
                <c:pt idx="1">
                  <c:v>2.2975515615637856</c:v>
                </c:pt>
                <c:pt idx="2">
                  <c:v>2.2077709461508603</c:v>
                </c:pt>
                <c:pt idx="3">
                  <c:v>2.1230864167267454</c:v>
                </c:pt>
                <c:pt idx="4">
                  <c:v>2.0434820033092769</c:v>
                </c:pt>
                <c:pt idx="5">
                  <c:v>1.9689369995731685</c:v>
                </c:pt>
                <c:pt idx="6">
                  <c:v>1.8994264482239742</c:v>
                </c:pt>
                <c:pt idx="7">
                  <c:v>1.834921726013343</c:v>
                </c:pt>
                <c:pt idx="8">
                  <c:v>1.7753912146798179</c:v>
                </c:pt>
                <c:pt idx="9">
                  <c:v>1.7208010420855206</c:v>
                </c:pt>
                <c:pt idx="10">
                  <c:v>1.6711158761741858</c:v>
                </c:pt>
                <c:pt idx="11">
                  <c:v>1.6262997531386125</c:v>
                </c:pt>
                <c:pt idx="12">
                  <c:v>1.5863169203846932</c:v>
                </c:pt>
                <c:pt idx="13">
                  <c:v>1.5511326745333804</c:v>
                </c:pt>
                <c:pt idx="14">
                  <c:v>1.520714174819342</c:v>
                </c:pt>
                <c:pt idx="15">
                  <c:v>1.4950312128227026</c:v>
                </c:pt>
                <c:pt idx="16">
                  <c:v>1.4740569204946266</c:v>
                </c:pt>
                <c:pt idx="17">
                  <c:v>1.4577683998844033</c:v>
                </c:pt>
                <c:pt idx="18">
                  <c:v>1.4461472598112377</c:v>
                </c:pt>
                <c:pt idx="19">
                  <c:v>1.4391800469050351</c:v>
                </c:pt>
                <c:pt idx="20">
                  <c:v>1.4368585609160229</c:v>
                </c:pt>
                <c:pt idx="21">
                  <c:v>1.4391800469050351</c:v>
                </c:pt>
                <c:pt idx="22">
                  <c:v>1.4461472598112377</c:v>
                </c:pt>
                <c:pt idx="23">
                  <c:v>1.4577683998844033</c:v>
                </c:pt>
                <c:pt idx="24">
                  <c:v>1.4740569204946266</c:v>
                </c:pt>
                <c:pt idx="25">
                  <c:v>1.4950312128227026</c:v>
                </c:pt>
                <c:pt idx="26">
                  <c:v>1.520714174819342</c:v>
                </c:pt>
                <c:pt idx="27">
                  <c:v>1.5511326745333804</c:v>
                </c:pt>
                <c:pt idx="28">
                  <c:v>1.5863169203846932</c:v>
                </c:pt>
                <c:pt idx="29">
                  <c:v>1.6262997531386125</c:v>
                </c:pt>
                <c:pt idx="30">
                  <c:v>1.6711158761741858</c:v>
                </c:pt>
                <c:pt idx="31">
                  <c:v>1.7208010420855206</c:v>
                </c:pt>
                <c:pt idx="32">
                  <c:v>1.7753912146798179</c:v>
                </c:pt>
                <c:pt idx="33">
                  <c:v>1.834921726013343</c:v>
                </c:pt>
                <c:pt idx="34">
                  <c:v>1.8994264482239742</c:v>
                </c:pt>
                <c:pt idx="35">
                  <c:v>1.9689369995731685</c:v>
                </c:pt>
                <c:pt idx="36">
                  <c:v>2.0434820033092769</c:v>
                </c:pt>
                <c:pt idx="37">
                  <c:v>2.1230864167267454</c:v>
                </c:pt>
                <c:pt idx="38">
                  <c:v>2.2077709461508603</c:v>
                </c:pt>
                <c:pt idx="39">
                  <c:v>2.2975515615637856</c:v>
                </c:pt>
                <c:pt idx="40">
                  <c:v>2.3924391222519303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BCCE-4B99-B39E-A1D666FF5D87}"/>
            </c:ext>
          </c:extLst>
        </c:ser>
        <c:ser>
          <c:idx val="29"/>
          <c:order val="29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(4)'!$C$30003:$AQ$30003</c:f>
              <c:numCache>
                <c:formatCode>General</c:formatCode>
                <c:ptCount val="41"/>
                <c:pt idx="0">
                  <c:v>2.4559550554397158</c:v>
                </c:pt>
                <c:pt idx="1">
                  <c:v>2.3610079508277972</c:v>
                </c:pt>
                <c:pt idx="2">
                  <c:v>2.2711096433099089</c:v>
                </c:pt>
                <c:pt idx="3">
                  <c:v>2.1862520323620047</c:v>
                </c:pt>
                <c:pt idx="4">
                  <c:v>2.106423205106176</c:v>
                </c:pt>
                <c:pt idx="5">
                  <c:v>2.031607715547691</c:v>
                </c:pt>
                <c:pt idx="6">
                  <c:v>1.9617869466269957</c:v>
                </c:pt>
                <c:pt idx="7">
                  <c:v>1.8969395465994696</c:v>
                </c:pt>
                <c:pt idx="8">
                  <c:v>1.8370419295134728</c:v>
                </c:pt>
                <c:pt idx="9">
                  <c:v>1.7820688280548507</c:v>
                </c:pt>
                <c:pt idx="10">
                  <c:v>1.7319938857987871</c:v>
                </c:pt>
                <c:pt idx="11">
                  <c:v>1.6867902749864214</c:v>
                </c:pt>
                <c:pt idx="12">
                  <c:v>1.6464313253456735</c:v>
                </c:pt>
                <c:pt idx="13">
                  <c:v>1.6108911492171574</c:v>
                </c:pt>
                <c:pt idx="14">
                  <c:v>1.5801452483330156</c:v>
                </c:pt>
                <c:pt idx="15">
                  <c:v>1.5541710880268427</c:v>
                </c:pt>
                <c:pt idx="16">
                  <c:v>1.5329486254165239</c:v>
                </c:pt>
                <c:pt idx="17">
                  <c:v>1.5164607791808138</c:v>
                </c:pt>
                <c:pt idx="18">
                  <c:v>1.5046938299195782</c:v>
                </c:pt>
                <c:pt idx="19">
                  <c:v>1.4976377417146549</c:v>
                </c:pt>
                <c:pt idx="20">
                  <c:v>1.4952863973551807</c:v>
                </c:pt>
                <c:pt idx="21">
                  <c:v>1.4976377417146549</c:v>
                </c:pt>
                <c:pt idx="22">
                  <c:v>1.5046938299195782</c:v>
                </c:pt>
                <c:pt idx="23">
                  <c:v>1.5164607791808138</c:v>
                </c:pt>
                <c:pt idx="24">
                  <c:v>1.5329486254165239</c:v>
                </c:pt>
                <c:pt idx="25">
                  <c:v>1.5541710880268427</c:v>
                </c:pt>
                <c:pt idx="26">
                  <c:v>1.5801452483330156</c:v>
                </c:pt>
                <c:pt idx="27">
                  <c:v>1.6108911492171574</c:v>
                </c:pt>
                <c:pt idx="28">
                  <c:v>1.6464313253456735</c:v>
                </c:pt>
                <c:pt idx="29">
                  <c:v>1.6867902749864214</c:v>
                </c:pt>
                <c:pt idx="30">
                  <c:v>1.7319938857987871</c:v>
                </c:pt>
                <c:pt idx="31">
                  <c:v>1.7820688280548507</c:v>
                </c:pt>
                <c:pt idx="32">
                  <c:v>1.8370419295134728</c:v>
                </c:pt>
                <c:pt idx="33">
                  <c:v>1.8969395465994696</c:v>
                </c:pt>
                <c:pt idx="34">
                  <c:v>1.9617869466269957</c:v>
                </c:pt>
                <c:pt idx="35">
                  <c:v>2.031607715547691</c:v>
                </c:pt>
                <c:pt idx="36">
                  <c:v>2.106423205106176</c:v>
                </c:pt>
                <c:pt idx="37">
                  <c:v>2.1862520323620047</c:v>
                </c:pt>
                <c:pt idx="38">
                  <c:v>2.2711096433099089</c:v>
                </c:pt>
                <c:pt idx="39">
                  <c:v>2.3610079508277972</c:v>
                </c:pt>
                <c:pt idx="40">
                  <c:v>2.4559550554397158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CCE-4B99-B39E-A1D666FF5D87}"/>
            </c:ext>
          </c:extLst>
        </c:ser>
        <c:ser>
          <c:idx val="30"/>
          <c:order val="30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(4)'!$C$31003:$AQ$31003</c:f>
              <c:numCache>
                <c:formatCode>General</c:formatCode>
                <c:ptCount val="41"/>
                <c:pt idx="0">
                  <c:v>2.5188256544787646</c:v>
                </c:pt>
                <c:pt idx="1">
                  <c:v>2.4238341326452155</c:v>
                </c:pt>
                <c:pt idx="2">
                  <c:v>2.3338480318120962</c:v>
                </c:pt>
                <c:pt idx="3">
                  <c:v>2.2488613093058381</c:v>
                </c:pt>
                <c:pt idx="4">
                  <c:v>2.1688650785825656</c:v>
                </c:pt>
                <c:pt idx="5">
                  <c:v>2.093847817524042</c:v>
                </c:pt>
                <c:pt idx="6">
                  <c:v>2.023795638509772</c:v>
                </c:pt>
                <c:pt idx="7">
                  <c:v>1.9586926139346899</c:v>
                </c:pt>
                <c:pt idx="8">
                  <c:v>1.898521149542225</c:v>
                </c:pt>
                <c:pt idx="9">
                  <c:v>1.8432623968218118</c:v>
                </c:pt>
                <c:pt idx="10">
                  <c:v>1.7928966948043186</c:v>
                </c:pt>
                <c:pt idx="11">
                  <c:v>1.7474040308998524</c:v>
                </c:pt>
                <c:pt idx="12">
                  <c:v>1.7067645099761868</c:v>
                </c:pt>
                <c:pt idx="13">
                  <c:v>1.6709588206829689</c:v>
                </c:pt>
                <c:pt idx="14">
                  <c:v>1.6399686880915489</c:v>
                </c:pt>
                <c:pt idx="15">
                  <c:v>1.6137773020411044</c:v>
                </c:pt>
                <c:pt idx="16">
                  <c:v>1.5923697111512463</c:v>
                </c:pt>
                <c:pt idx="17">
                  <c:v>1.5757331732660953</c:v>
                </c:pt>
                <c:pt idx="18">
                  <c:v>1.5638574541160495</c:v>
                </c:pt>
                <c:pt idx="19">
                  <c:v>1.5567350671971949</c:v>
                </c:pt>
                <c:pt idx="20">
                  <c:v>1.5543614492460915</c:v>
                </c:pt>
                <c:pt idx="21">
                  <c:v>1.5567350671971949</c:v>
                </c:pt>
                <c:pt idx="22">
                  <c:v>1.5638574541160495</c:v>
                </c:pt>
                <c:pt idx="23">
                  <c:v>1.5757331732660953</c:v>
                </c:pt>
                <c:pt idx="24">
                  <c:v>1.5923697111512463</c:v>
                </c:pt>
                <c:pt idx="25">
                  <c:v>1.6137773020411044</c:v>
                </c:pt>
                <c:pt idx="26">
                  <c:v>1.6399686880915489</c:v>
                </c:pt>
                <c:pt idx="27">
                  <c:v>1.6709588206829689</c:v>
                </c:pt>
                <c:pt idx="28">
                  <c:v>1.7067645099761868</c:v>
                </c:pt>
                <c:pt idx="29">
                  <c:v>1.7474040308998524</c:v>
                </c:pt>
                <c:pt idx="30">
                  <c:v>1.7928966948043186</c:v>
                </c:pt>
                <c:pt idx="31">
                  <c:v>1.8432623968218118</c:v>
                </c:pt>
                <c:pt idx="32">
                  <c:v>1.898521149542225</c:v>
                </c:pt>
                <c:pt idx="33">
                  <c:v>1.9586926139346899</c:v>
                </c:pt>
                <c:pt idx="34">
                  <c:v>2.023795638509772</c:v>
                </c:pt>
                <c:pt idx="35">
                  <c:v>2.093847817524042</c:v>
                </c:pt>
                <c:pt idx="36">
                  <c:v>2.1688650785825656</c:v>
                </c:pt>
                <c:pt idx="37">
                  <c:v>2.2488613093058381</c:v>
                </c:pt>
                <c:pt idx="38">
                  <c:v>2.3338480318120962</c:v>
                </c:pt>
                <c:pt idx="39">
                  <c:v>2.4238341326452155</c:v>
                </c:pt>
                <c:pt idx="40">
                  <c:v>2.5188256544787646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BCCE-4B99-B39E-A1D666FF5D87}"/>
            </c:ext>
          </c:extLst>
        </c:ser>
        <c:ser>
          <c:idx val="31"/>
          <c:order val="31"/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'Sheet1 (4)'!$C$1:$AQ$1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'Sheet1 (4)'!$C$32003:$AQ$32003</c:f>
              <c:numCache>
                <c:formatCode>General</c:formatCode>
                <c:ptCount val="41"/>
                <c:pt idx="0">
                  <c:v>2.5812148600368587</c:v>
                </c:pt>
                <c:pt idx="1">
                  <c:v>2.4861902046289348</c:v>
                </c:pt>
                <c:pt idx="2">
                  <c:v>2.3961386132780622</c:v>
                </c:pt>
                <c:pt idx="3">
                  <c:v>2.3110555783683449</c:v>
                </c:pt>
                <c:pt idx="4">
                  <c:v>2.2309344708583616</c:v>
                </c:pt>
                <c:pt idx="5">
                  <c:v>2.1557666956611747</c:v>
                </c:pt>
                <c:pt idx="6">
                  <c:v>2.0855418931069516</c:v>
                </c:pt>
                <c:pt idx="7">
                  <c:v>2.0202481817659761</c:v>
                </c:pt>
                <c:pt idx="8">
                  <c:v>1.9598724369403795</c:v>
                </c:pt>
                <c:pt idx="9">
                  <c:v>1.9044005982968886</c:v>
                </c:pt>
                <c:pt idx="10">
                  <c:v>1.8538179994298374</c:v>
                </c:pt>
                <c:pt idx="11">
                  <c:v>1.8081097116297085</c:v>
                </c:pt>
                <c:pt idx="12">
                  <c:v>1.7672608937995193</c:v>
                </c:pt>
                <c:pt idx="13">
                  <c:v>1.7312571403172983</c:v>
                </c:pt>
                <c:pt idx="14">
                  <c:v>1.7000848186910757</c:v>
                </c:pt>
                <c:pt idx="15">
                  <c:v>1.6737313890920955</c:v>
                </c:pt>
                <c:pt idx="16">
                  <c:v>1.6521856982767411</c:v>
                </c:pt>
                <c:pt idx="17">
                  <c:v>1.6354382410079895</c:v>
                </c:pt>
                <c:pt idx="18">
                  <c:v>1.6234813828489978</c:v>
                </c:pt>
                <c:pt idx="19">
                  <c:v>1.6163095391068389</c:v>
                </c:pt>
                <c:pt idx="20">
                  <c:v>1.6139193057321859</c:v>
                </c:pt>
                <c:pt idx="21">
                  <c:v>1.6163095391068389</c:v>
                </c:pt>
                <c:pt idx="22">
                  <c:v>1.6234813828489978</c:v>
                </c:pt>
                <c:pt idx="23">
                  <c:v>1.6354382410079895</c:v>
                </c:pt>
                <c:pt idx="24">
                  <c:v>1.6521856982767411</c:v>
                </c:pt>
                <c:pt idx="25">
                  <c:v>1.6737313890920955</c:v>
                </c:pt>
                <c:pt idx="26">
                  <c:v>1.7000848186910757</c:v>
                </c:pt>
                <c:pt idx="27">
                  <c:v>1.7312571403172983</c:v>
                </c:pt>
                <c:pt idx="28">
                  <c:v>1.7672608937995193</c:v>
                </c:pt>
                <c:pt idx="29">
                  <c:v>1.8081097116297085</c:v>
                </c:pt>
                <c:pt idx="30">
                  <c:v>1.8538179994298374</c:v>
                </c:pt>
                <c:pt idx="31">
                  <c:v>1.9044005982968886</c:v>
                </c:pt>
                <c:pt idx="32">
                  <c:v>1.9598724369403795</c:v>
                </c:pt>
                <c:pt idx="33">
                  <c:v>2.0202481817659761</c:v>
                </c:pt>
                <c:pt idx="34">
                  <c:v>2.0855418931069516</c:v>
                </c:pt>
                <c:pt idx="35">
                  <c:v>2.1557666956611747</c:v>
                </c:pt>
                <c:pt idx="36">
                  <c:v>2.2309344708583616</c:v>
                </c:pt>
                <c:pt idx="37">
                  <c:v>2.3110555783683449</c:v>
                </c:pt>
                <c:pt idx="38">
                  <c:v>2.3961386132780622</c:v>
                </c:pt>
                <c:pt idx="39">
                  <c:v>2.4861902046289348</c:v>
                </c:pt>
                <c:pt idx="40">
                  <c:v>2.5812148600368587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BCCE-4B99-B39E-A1D666FF5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763919"/>
        <c:axId val="1633779279"/>
      </c:scatterChart>
      <c:valAx>
        <c:axId val="1633763919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DIstance from Center (arb. units)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779279"/>
        <c:crosses val="autoZero"/>
        <c:crossBetween val="midCat"/>
      </c:valAx>
      <c:valAx>
        <c:axId val="163377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Concentration (arb. units)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763919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Sheet1!$C$1003:$AQ$1003</c:f>
              <c:numCache>
                <c:formatCode>General</c:formatCode>
                <c:ptCount val="41"/>
                <c:pt idx="0">
                  <c:v>1.6489597099416617</c:v>
                </c:pt>
                <c:pt idx="1">
                  <c:v>1.7330940733661697</c:v>
                </c:pt>
                <c:pt idx="2">
                  <c:v>1.8019891083476018</c:v>
                </c:pt>
                <c:pt idx="3">
                  <c:v>1.8568234195440116</c:v>
                </c:pt>
                <c:pt idx="4">
                  <c:v>1.8991944301053063</c:v>
                </c:pt>
                <c:pt idx="5">
                  <c:v>1.9309505343478359</c:v>
                </c:pt>
                <c:pt idx="6">
                  <c:v>1.9540179502432349</c:v>
                </c:pt>
                <c:pt idx="7">
                  <c:v>1.9702483548390153</c:v>
                </c:pt>
                <c:pt idx="8">
                  <c:v>1.9813051726583073</c:v>
                </c:pt>
                <c:pt idx="9">
                  <c:v>1.9885959199567964</c:v>
                </c:pt>
                <c:pt idx="10">
                  <c:v>1.9932483253179074</c:v>
                </c:pt>
                <c:pt idx="11">
                  <c:v>1.9961211848911919</c:v>
                </c:pt>
                <c:pt idx="12">
                  <c:v>1.9978378647476152</c:v>
                </c:pt>
                <c:pt idx="13">
                  <c:v>1.9988306186395317</c:v>
                </c:pt>
                <c:pt idx="14">
                  <c:v>1.9993863103147622</c:v>
                </c:pt>
                <c:pt idx="15">
                  <c:v>1.9996874211652282</c:v>
                </c:pt>
                <c:pt idx="16">
                  <c:v>1.9998453523249831</c:v>
                </c:pt>
                <c:pt idx="17">
                  <c:v>1.9999254039023959</c:v>
                </c:pt>
                <c:pt idx="18">
                  <c:v>1.999964261134684</c:v>
                </c:pt>
                <c:pt idx="19">
                  <c:v>1.9999814491284083</c:v>
                </c:pt>
                <c:pt idx="20">
                  <c:v>1.9999862701666891</c:v>
                </c:pt>
                <c:pt idx="21">
                  <c:v>1.9999814491284083</c:v>
                </c:pt>
                <c:pt idx="22">
                  <c:v>1.999964261134684</c:v>
                </c:pt>
                <c:pt idx="23">
                  <c:v>1.9999254039023959</c:v>
                </c:pt>
                <c:pt idx="24">
                  <c:v>1.9998453523249831</c:v>
                </c:pt>
                <c:pt idx="25">
                  <c:v>1.9996874211652282</c:v>
                </c:pt>
                <c:pt idx="26">
                  <c:v>1.9993863103147622</c:v>
                </c:pt>
                <c:pt idx="27">
                  <c:v>1.9988306186395317</c:v>
                </c:pt>
                <c:pt idx="28">
                  <c:v>1.9978378647476152</c:v>
                </c:pt>
                <c:pt idx="29">
                  <c:v>1.9961211848911919</c:v>
                </c:pt>
                <c:pt idx="30">
                  <c:v>1.9932483253179074</c:v>
                </c:pt>
                <c:pt idx="31">
                  <c:v>1.9885959199567964</c:v>
                </c:pt>
                <c:pt idx="32">
                  <c:v>1.9813051726583073</c:v>
                </c:pt>
                <c:pt idx="33">
                  <c:v>1.9702483548390153</c:v>
                </c:pt>
                <c:pt idx="34">
                  <c:v>1.9540179502432349</c:v>
                </c:pt>
                <c:pt idx="35">
                  <c:v>1.9309505343478359</c:v>
                </c:pt>
                <c:pt idx="36">
                  <c:v>1.8991944301053063</c:v>
                </c:pt>
                <c:pt idx="37">
                  <c:v>1.8568234195440116</c:v>
                </c:pt>
                <c:pt idx="38">
                  <c:v>1.8019891083476018</c:v>
                </c:pt>
                <c:pt idx="39">
                  <c:v>1.7330940733661697</c:v>
                </c:pt>
                <c:pt idx="40">
                  <c:v>1.6489597099416617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11-4F58-9120-6905A3BF3334}"/>
            </c:ext>
          </c:extLst>
        </c:ser>
        <c:ser>
          <c:idx val="1"/>
          <c:order val="1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Sheet1!$C$2003:$AQ$2003</c:f>
              <c:numCache>
                <c:formatCode>General</c:formatCode>
                <c:ptCount val="41"/>
                <c:pt idx="0">
                  <c:v>1.4843281663303196</c:v>
                </c:pt>
                <c:pt idx="1">
                  <c:v>1.5730768649133173</c:v>
                </c:pt>
                <c:pt idx="2">
                  <c:v>1.6507978182446128</c:v>
                </c:pt>
                <c:pt idx="3">
                  <c:v>1.7179248259119917</c:v>
                </c:pt>
                <c:pt idx="4">
                  <c:v>1.7750766249283665</c:v>
                </c:pt>
                <c:pt idx="5">
                  <c:v>1.8230220463697993</c:v>
                </c:pt>
                <c:pt idx="6">
                  <c:v>1.8626388933329856</c:v>
                </c:pt>
                <c:pt idx="7">
                  <c:v>1.8948701756064323</c:v>
                </c:pt>
                <c:pt idx="8">
                  <c:v>1.9206812657669177</c:v>
                </c:pt>
                <c:pt idx="9">
                  <c:v>1.9410210717983685</c:v>
                </c:pt>
                <c:pt idx="10">
                  <c:v>1.9567895564157414</c:v>
                </c:pt>
                <c:pt idx="11">
                  <c:v>1.9688130082974582</c:v>
                </c:pt>
                <c:pt idx="12">
                  <c:v>1.97782752553412</c:v>
                </c:pt>
                <c:pt idx="13">
                  <c:v>1.9844703278943758</c:v>
                </c:pt>
                <c:pt idx="14">
                  <c:v>1.9892778573092531</c:v>
                </c:pt>
                <c:pt idx="15">
                  <c:v>1.992689197505201</c:v>
                </c:pt>
                <c:pt idx="16">
                  <c:v>1.9950531450472384</c:v>
                </c:pt>
                <c:pt idx="17">
                  <c:v>1.9966372642119854</c:v>
                </c:pt>
                <c:pt idx="18">
                  <c:v>1.9976374071258829</c:v>
                </c:pt>
                <c:pt idx="19">
                  <c:v>1.9981864231665689</c:v>
                </c:pt>
                <c:pt idx="20">
                  <c:v>1.9983610685780879</c:v>
                </c:pt>
                <c:pt idx="21">
                  <c:v>1.9981864231665689</c:v>
                </c:pt>
                <c:pt idx="22">
                  <c:v>1.9976374071258829</c:v>
                </c:pt>
                <c:pt idx="23">
                  <c:v>1.9966372642119854</c:v>
                </c:pt>
                <c:pt idx="24">
                  <c:v>1.9950531450472384</c:v>
                </c:pt>
                <c:pt idx="25">
                  <c:v>1.992689197505201</c:v>
                </c:pt>
                <c:pt idx="26">
                  <c:v>1.9892778573092531</c:v>
                </c:pt>
                <c:pt idx="27">
                  <c:v>1.9844703278943758</c:v>
                </c:pt>
                <c:pt idx="28">
                  <c:v>1.97782752553412</c:v>
                </c:pt>
                <c:pt idx="29">
                  <c:v>1.9688130082974582</c:v>
                </c:pt>
                <c:pt idx="30">
                  <c:v>1.9567895564157414</c:v>
                </c:pt>
                <c:pt idx="31">
                  <c:v>1.9410210717983685</c:v>
                </c:pt>
                <c:pt idx="32">
                  <c:v>1.9206812657669177</c:v>
                </c:pt>
                <c:pt idx="33">
                  <c:v>1.8948701756064323</c:v>
                </c:pt>
                <c:pt idx="34">
                  <c:v>1.8626388933329856</c:v>
                </c:pt>
                <c:pt idx="35">
                  <c:v>1.8230220463697993</c:v>
                </c:pt>
                <c:pt idx="36">
                  <c:v>1.7750766249283665</c:v>
                </c:pt>
                <c:pt idx="37">
                  <c:v>1.7179248259119917</c:v>
                </c:pt>
                <c:pt idx="38">
                  <c:v>1.6507978182446128</c:v>
                </c:pt>
                <c:pt idx="39">
                  <c:v>1.5730768649133173</c:v>
                </c:pt>
                <c:pt idx="40">
                  <c:v>1.4843281663303196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11-4F58-9120-6905A3BF3334}"/>
            </c:ext>
          </c:extLst>
        </c:ser>
        <c:ser>
          <c:idx val="2"/>
          <c:order val="2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Sheet1!$C$3003:$AQ$3003</c:f>
              <c:numCache>
                <c:formatCode>General</c:formatCode>
                <c:ptCount val="41"/>
                <c:pt idx="0">
                  <c:v>1.3578007990800882</c:v>
                </c:pt>
                <c:pt idx="1">
                  <c:v>1.4486049837631798</c:v>
                </c:pt>
                <c:pt idx="2">
                  <c:v>1.5303353423774004</c:v>
                </c:pt>
                <c:pt idx="3">
                  <c:v>1.603230976636884</c:v>
                </c:pt>
                <c:pt idx="4">
                  <c:v>1.6676386663030858</c:v>
                </c:pt>
                <c:pt idx="5">
                  <c:v>1.7239994853068561</c:v>
                </c:pt>
                <c:pt idx="6">
                  <c:v>1.7728323089658811</c:v>
                </c:pt>
                <c:pt idx="7">
                  <c:v>1.8147152086542313</c:v>
                </c:pt>
                <c:pt idx="8">
                  <c:v>1.8502657983298654</c:v>
                </c:pt>
                <c:pt idx="9">
                  <c:v>1.8801215760940764</c:v>
                </c:pt>
                <c:pt idx="10">
                  <c:v>1.9049212012055807</c:v>
                </c:pt>
                <c:pt idx="11">
                  <c:v>1.9252874782517622</c:v>
                </c:pt>
                <c:pt idx="12">
                  <c:v>1.9418126064897165</c:v>
                </c:pt>
                <c:pt idx="13">
                  <c:v>1.9550460173766868</c:v>
                </c:pt>
                <c:pt idx="14">
                  <c:v>1.9654848905499709</c:v>
                </c:pt>
                <c:pt idx="15">
                  <c:v>1.973567228959795</c:v>
                </c:pt>
                <c:pt idx="16">
                  <c:v>1.9796672040984131</c:v>
                </c:pt>
                <c:pt idx="17">
                  <c:v>1.984092363473505</c:v>
                </c:pt>
                <c:pt idx="18">
                  <c:v>1.9870822300914022</c:v>
                </c:pt>
                <c:pt idx="19">
                  <c:v>1.9888078178045141</c:v>
                </c:pt>
                <c:pt idx="20">
                  <c:v>1.9893716323741819</c:v>
                </c:pt>
                <c:pt idx="21">
                  <c:v>1.9888078178045141</c:v>
                </c:pt>
                <c:pt idx="22">
                  <c:v>1.9870822300914022</c:v>
                </c:pt>
                <c:pt idx="23">
                  <c:v>1.984092363473505</c:v>
                </c:pt>
                <c:pt idx="24">
                  <c:v>1.9796672040984131</c:v>
                </c:pt>
                <c:pt idx="25">
                  <c:v>1.973567228959795</c:v>
                </c:pt>
                <c:pt idx="26">
                  <c:v>1.9654848905499709</c:v>
                </c:pt>
                <c:pt idx="27">
                  <c:v>1.9550460173766868</c:v>
                </c:pt>
                <c:pt idx="28">
                  <c:v>1.9418126064897165</c:v>
                </c:pt>
                <c:pt idx="29">
                  <c:v>1.9252874782517622</c:v>
                </c:pt>
                <c:pt idx="30">
                  <c:v>1.9049212012055807</c:v>
                </c:pt>
                <c:pt idx="31">
                  <c:v>1.8801215760940764</c:v>
                </c:pt>
                <c:pt idx="32">
                  <c:v>1.8502657983298654</c:v>
                </c:pt>
                <c:pt idx="33">
                  <c:v>1.8147152086542313</c:v>
                </c:pt>
                <c:pt idx="34">
                  <c:v>1.7728323089658811</c:v>
                </c:pt>
                <c:pt idx="35">
                  <c:v>1.7239994853068561</c:v>
                </c:pt>
                <c:pt idx="36">
                  <c:v>1.6676386663030858</c:v>
                </c:pt>
                <c:pt idx="37">
                  <c:v>1.603230976636884</c:v>
                </c:pt>
                <c:pt idx="38">
                  <c:v>1.5303353423774004</c:v>
                </c:pt>
                <c:pt idx="39">
                  <c:v>1.4486049837631798</c:v>
                </c:pt>
                <c:pt idx="40">
                  <c:v>1.3578007990800882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11-4F58-9120-6905A3BF3334}"/>
            </c:ext>
          </c:extLst>
        </c:ser>
        <c:ser>
          <c:idx val="3"/>
          <c:order val="3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Sheet1!$C$4003:$AQ$4003</c:f>
              <c:numCache>
                <c:formatCode>General</c:formatCode>
                <c:ptCount val="41"/>
                <c:pt idx="0">
                  <c:v>1.2510468459879795</c:v>
                </c:pt>
                <c:pt idx="1">
                  <c:v>1.3430755285132927</c:v>
                </c:pt>
                <c:pt idx="2">
                  <c:v>1.4272117054584101</c:v>
                </c:pt>
                <c:pt idx="3">
                  <c:v>1.503610559466231</c:v>
                </c:pt>
                <c:pt idx="4">
                  <c:v>1.5724988754297335</c:v>
                </c:pt>
                <c:pt idx="5">
                  <c:v>1.6341681640340526</c:v>
                </c:pt>
                <c:pt idx="6">
                  <c:v>1.6889659867007505</c:v>
                </c:pt>
                <c:pt idx="7">
                  <c:v>1.7372858596397198</c:v>
                </c:pt>
                <c:pt idx="8">
                  <c:v>1.7795561574003949</c:v>
                </c:pt>
                <c:pt idx="9">
                  <c:v>1.8162284515932192</c:v>
                </c:pt>
                <c:pt idx="10">
                  <c:v>1.8477657089422503</c:v>
                </c:pt>
                <c:pt idx="11">
                  <c:v>1.8746307373649296</c:v>
                </c:pt>
                <c:pt idx="12">
                  <c:v>1.8972752140477458</c:v>
                </c:pt>
                <c:pt idx="13">
                  <c:v>1.9161295615254883</c:v>
                </c:pt>
                <c:pt idx="14">
                  <c:v>1.9315938633197383</c:v>
                </c:pt>
                <c:pt idx="15">
                  <c:v>1.9440299365499421</c:v>
                </c:pt>
                <c:pt idx="16">
                  <c:v>1.953754611332895</c:v>
                </c:pt>
                <c:pt idx="17">
                  <c:v>1.9610342108671304</c:v>
                </c:pt>
                <c:pt idx="18">
                  <c:v>1.96608018548509</c:v>
                </c:pt>
                <c:pt idx="19">
                  <c:v>1.9690458305221308</c:v>
                </c:pt>
                <c:pt idx="20">
                  <c:v>1.9700240116379624</c:v>
                </c:pt>
                <c:pt idx="21">
                  <c:v>1.9690458305221308</c:v>
                </c:pt>
                <c:pt idx="22">
                  <c:v>1.96608018548509</c:v>
                </c:pt>
                <c:pt idx="23">
                  <c:v>1.9610342108671304</c:v>
                </c:pt>
                <c:pt idx="24">
                  <c:v>1.953754611332895</c:v>
                </c:pt>
                <c:pt idx="25">
                  <c:v>1.9440299365499421</c:v>
                </c:pt>
                <c:pt idx="26">
                  <c:v>1.9315938633197383</c:v>
                </c:pt>
                <c:pt idx="27">
                  <c:v>1.9161295615254883</c:v>
                </c:pt>
                <c:pt idx="28">
                  <c:v>1.8972752140477458</c:v>
                </c:pt>
                <c:pt idx="29">
                  <c:v>1.8746307373649296</c:v>
                </c:pt>
                <c:pt idx="30">
                  <c:v>1.8477657089422503</c:v>
                </c:pt>
                <c:pt idx="31">
                  <c:v>1.8162284515932192</c:v>
                </c:pt>
                <c:pt idx="32">
                  <c:v>1.7795561574003949</c:v>
                </c:pt>
                <c:pt idx="33">
                  <c:v>1.7372858596397198</c:v>
                </c:pt>
                <c:pt idx="34">
                  <c:v>1.6889659867007505</c:v>
                </c:pt>
                <c:pt idx="35">
                  <c:v>1.6341681640340526</c:v>
                </c:pt>
                <c:pt idx="36">
                  <c:v>1.5724988754297335</c:v>
                </c:pt>
                <c:pt idx="37">
                  <c:v>1.503610559466231</c:v>
                </c:pt>
                <c:pt idx="38">
                  <c:v>1.4272117054584101</c:v>
                </c:pt>
                <c:pt idx="39">
                  <c:v>1.3430755285132927</c:v>
                </c:pt>
                <c:pt idx="40">
                  <c:v>1.2510468459879795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11-4F58-9120-6905A3BF3334}"/>
            </c:ext>
          </c:extLst>
        </c:ser>
        <c:ser>
          <c:idx val="4"/>
          <c:order val="4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Sheet1!$C$5003:$AQ$5003</c:f>
              <c:numCache>
                <c:formatCode>General</c:formatCode>
                <c:ptCount val="41"/>
                <c:pt idx="0">
                  <c:v>1.1568575914702388</c:v>
                </c:pt>
                <c:pt idx="1">
                  <c:v>1.2497112231443548</c:v>
                </c:pt>
                <c:pt idx="2">
                  <c:v>1.3354736066380624</c:v>
                </c:pt>
                <c:pt idx="3">
                  <c:v>1.4142535078357921</c:v>
                </c:pt>
                <c:pt idx="4">
                  <c:v>1.4862104412015693</c:v>
                </c:pt>
                <c:pt idx="5">
                  <c:v>1.5515504503513307</c:v>
                </c:pt>
                <c:pt idx="6">
                  <c:v>1.6105207102468555</c:v>
                </c:pt>
                <c:pt idx="7">
                  <c:v>1.6634031306990915</c:v>
                </c:pt>
                <c:pt idx="8">
                  <c:v>1.7105071674583436</c:v>
                </c:pt>
                <c:pt idx="9">
                  <c:v>1.7521620636397996</c:v>
                </c:pt>
                <c:pt idx="10">
                  <c:v>1.7887087504108854</c:v>
                </c:pt>
                <c:pt idx="11">
                  <c:v>1.820491632294901</c:v>
                </c:pt>
                <c:pt idx="12">
                  <c:v>1.8478504703027732</c:v>
                </c:pt>
                <c:pt idx="13">
                  <c:v>1.8711125570738931</c:v>
                </c:pt>
                <c:pt idx="14">
                  <c:v>1.8905853543005537</c:v>
                </c:pt>
                <c:pt idx="15">
                  <c:v>1.9065497360769084</c:v>
                </c:pt>
                <c:pt idx="16">
                  <c:v>1.9192539545388863</c:v>
                </c:pt>
                <c:pt idx="17">
                  <c:v>1.9289084180872693</c:v>
                </c:pt>
                <c:pt idx="18">
                  <c:v>1.9356813490564437</c:v>
                </c:pt>
                <c:pt idx="19">
                  <c:v>1.9396953678460394</c:v>
                </c:pt>
                <c:pt idx="20">
                  <c:v>1.9410250346525235</c:v>
                </c:pt>
                <c:pt idx="21">
                  <c:v>1.9396953678460394</c:v>
                </c:pt>
                <c:pt idx="22">
                  <c:v>1.9356813490564437</c:v>
                </c:pt>
                <c:pt idx="23">
                  <c:v>1.9289084180872693</c:v>
                </c:pt>
                <c:pt idx="24">
                  <c:v>1.9192539545388863</c:v>
                </c:pt>
                <c:pt idx="25">
                  <c:v>1.9065497360769084</c:v>
                </c:pt>
                <c:pt idx="26">
                  <c:v>1.8905853543005537</c:v>
                </c:pt>
                <c:pt idx="27">
                  <c:v>1.8711125570738931</c:v>
                </c:pt>
                <c:pt idx="28">
                  <c:v>1.8478504703027732</c:v>
                </c:pt>
                <c:pt idx="29">
                  <c:v>1.820491632294901</c:v>
                </c:pt>
                <c:pt idx="30">
                  <c:v>1.7887087504108854</c:v>
                </c:pt>
                <c:pt idx="31">
                  <c:v>1.7521620636397996</c:v>
                </c:pt>
                <c:pt idx="32">
                  <c:v>1.7105071674583436</c:v>
                </c:pt>
                <c:pt idx="33">
                  <c:v>1.6634031306990915</c:v>
                </c:pt>
                <c:pt idx="34">
                  <c:v>1.6105207102468555</c:v>
                </c:pt>
                <c:pt idx="35">
                  <c:v>1.5515504503513307</c:v>
                </c:pt>
                <c:pt idx="36">
                  <c:v>1.4862104412015693</c:v>
                </c:pt>
                <c:pt idx="37">
                  <c:v>1.4142535078357921</c:v>
                </c:pt>
                <c:pt idx="38">
                  <c:v>1.3354736066380624</c:v>
                </c:pt>
                <c:pt idx="39">
                  <c:v>1.2497112231443548</c:v>
                </c:pt>
                <c:pt idx="40">
                  <c:v>1.1568575914702388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B11-4F58-9120-6905A3BF3334}"/>
            </c:ext>
          </c:extLst>
        </c:ser>
        <c:ser>
          <c:idx val="5"/>
          <c:order val="5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Sheet1!$C$6003:$AQ$6003</c:f>
              <c:numCache>
                <c:formatCode>General</c:formatCode>
                <c:ptCount val="41"/>
                <c:pt idx="0">
                  <c:v>1.0713944155228563</c:v>
                </c:pt>
                <c:pt idx="1">
                  <c:v>1.1648364283007222</c:v>
                </c:pt>
                <c:pt idx="2">
                  <c:v>1.2517604374829898</c:v>
                </c:pt>
                <c:pt idx="3">
                  <c:v>1.3322454165040587</c:v>
                </c:pt>
                <c:pt idx="4">
                  <c:v>1.4064073695487309</c:v>
                </c:pt>
                <c:pt idx="5">
                  <c:v>1.4743964632517712</c:v>
                </c:pt>
                <c:pt idx="6">
                  <c:v>1.5363933303120156</c:v>
                </c:pt>
                <c:pt idx="7">
                  <c:v>1.5926046481367906</c:v>
                </c:pt>
                <c:pt idx="8">
                  <c:v>1.6432581136350521</c:v>
                </c:pt>
                <c:pt idx="9">
                  <c:v>1.6885969488092742</c:v>
                </c:pt>
                <c:pt idx="10">
                  <c:v>1.7288740805986655</c:v>
                </c:pt>
                <c:pt idx="11">
                  <c:v>1.7643461424995002</c:v>
                </c:pt>
                <c:pt idx="12">
                  <c:v>1.7952674450700896</c:v>
                </c:pt>
                <c:pt idx="13">
                  <c:v>1.8218840579573832</c:v>
                </c:pt>
                <c:pt idx="14">
                  <c:v>1.8444281381493051</c:v>
                </c:pt>
                <c:pt idx="15">
                  <c:v>1.8631126284432256</c:v>
                </c:pt>
                <c:pt idx="16">
                  <c:v>1.878126437337484</c:v>
                </c:pt>
                <c:pt idx="17">
                  <c:v>1.8896301973806726</c:v>
                </c:pt>
                <c:pt idx="18">
                  <c:v>1.8977526840524777</c:v>
                </c:pt>
                <c:pt idx="19">
                  <c:v>1.9025879619802311</c:v>
                </c:pt>
                <c:pt idx="20">
                  <c:v>1.9041933100541879</c:v>
                </c:pt>
                <c:pt idx="21">
                  <c:v>1.9025879619802311</c:v>
                </c:pt>
                <c:pt idx="22">
                  <c:v>1.8977526840524777</c:v>
                </c:pt>
                <c:pt idx="23">
                  <c:v>1.8896301973806726</c:v>
                </c:pt>
                <c:pt idx="24">
                  <c:v>1.878126437337484</c:v>
                </c:pt>
                <c:pt idx="25">
                  <c:v>1.8631126284432256</c:v>
                </c:pt>
                <c:pt idx="26">
                  <c:v>1.8444281381493051</c:v>
                </c:pt>
                <c:pt idx="27">
                  <c:v>1.8218840579573832</c:v>
                </c:pt>
                <c:pt idx="28">
                  <c:v>1.7952674450700896</c:v>
                </c:pt>
                <c:pt idx="29">
                  <c:v>1.7643461424995002</c:v>
                </c:pt>
                <c:pt idx="30">
                  <c:v>1.7288740805986655</c:v>
                </c:pt>
                <c:pt idx="31">
                  <c:v>1.6885969488092742</c:v>
                </c:pt>
                <c:pt idx="32">
                  <c:v>1.6432581136350521</c:v>
                </c:pt>
                <c:pt idx="33">
                  <c:v>1.5926046481367906</c:v>
                </c:pt>
                <c:pt idx="34">
                  <c:v>1.5363933303120156</c:v>
                </c:pt>
                <c:pt idx="35">
                  <c:v>1.4743964632517712</c:v>
                </c:pt>
                <c:pt idx="36">
                  <c:v>1.4064073695487309</c:v>
                </c:pt>
                <c:pt idx="37">
                  <c:v>1.3322454165040587</c:v>
                </c:pt>
                <c:pt idx="38">
                  <c:v>1.2517604374829898</c:v>
                </c:pt>
                <c:pt idx="39">
                  <c:v>1.1648364283007222</c:v>
                </c:pt>
                <c:pt idx="40">
                  <c:v>1.0713944155228563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B11-4F58-9120-6905A3BF3334}"/>
            </c:ext>
          </c:extLst>
        </c:ser>
        <c:ser>
          <c:idx val="6"/>
          <c:order val="6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Sheet1!$C$7003:$AQ$7003</c:f>
              <c:numCache>
                <c:formatCode>General</c:formatCode>
                <c:ptCount val="41"/>
                <c:pt idx="0">
                  <c:v>1.0233789565747744</c:v>
                </c:pt>
                <c:pt idx="1">
                  <c:v>1.064257622239978</c:v>
                </c:pt>
                <c:pt idx="2">
                  <c:v>1.1680999660980982</c:v>
                </c:pt>
                <c:pt idx="3">
                  <c:v>1.2533992792957267</c:v>
                </c:pt>
                <c:pt idx="4">
                  <c:v>1.3304987978234675</c:v>
                </c:pt>
                <c:pt idx="5">
                  <c:v>1.4010622578564742</c:v>
                </c:pt>
                <c:pt idx="6">
                  <c:v>1.4655027904872027</c:v>
                </c:pt>
                <c:pt idx="7">
                  <c:v>1.5242280888012134</c:v>
                </c:pt>
                <c:pt idx="8">
                  <c:v>1.5775225942962623</c:v>
                </c:pt>
                <c:pt idx="9">
                  <c:v>1.6256010099877574</c:v>
                </c:pt>
                <c:pt idx="10">
                  <c:v>1.6686590921819753</c:v>
                </c:pt>
                <c:pt idx="11">
                  <c:v>1.706889526171333</c:v>
                </c:pt>
                <c:pt idx="12">
                  <c:v>1.7404824829643792</c:v>
                </c:pt>
                <c:pt idx="13">
                  <c:v>1.7696221441985769</c:v>
                </c:pt>
                <c:pt idx="14">
                  <c:v>1.7944825658000703</c:v>
                </c:pt>
                <c:pt idx="15">
                  <c:v>1.8152236616678328</c:v>
                </c:pt>
                <c:pt idx="16">
                  <c:v>1.8319875109601471</c:v>
                </c:pt>
                <c:pt idx="17">
                  <c:v>1.8448950861160263</c:v>
                </c:pt>
                <c:pt idx="18">
                  <c:v>1.8540434747123882</c:v>
                </c:pt>
                <c:pt idx="19">
                  <c:v>1.8595036551158535</c:v>
                </c:pt>
                <c:pt idx="20">
                  <c:v>1.8613188733019437</c:v>
                </c:pt>
                <c:pt idx="21">
                  <c:v>1.8595036551158535</c:v>
                </c:pt>
                <c:pt idx="22">
                  <c:v>1.8540434747123882</c:v>
                </c:pt>
                <c:pt idx="23">
                  <c:v>1.8448950861160263</c:v>
                </c:pt>
                <c:pt idx="24">
                  <c:v>1.8319875109601471</c:v>
                </c:pt>
                <c:pt idx="25">
                  <c:v>1.8152236616678328</c:v>
                </c:pt>
                <c:pt idx="26">
                  <c:v>1.7944825658000703</c:v>
                </c:pt>
                <c:pt idx="27">
                  <c:v>1.7696221441985769</c:v>
                </c:pt>
                <c:pt idx="28">
                  <c:v>1.7404824829643792</c:v>
                </c:pt>
                <c:pt idx="29">
                  <c:v>1.706889526171333</c:v>
                </c:pt>
                <c:pt idx="30">
                  <c:v>1.6686590921819753</c:v>
                </c:pt>
                <c:pt idx="31">
                  <c:v>1.6256010099877574</c:v>
                </c:pt>
                <c:pt idx="32">
                  <c:v>1.5775225942962623</c:v>
                </c:pt>
                <c:pt idx="33">
                  <c:v>1.5242280888012134</c:v>
                </c:pt>
                <c:pt idx="34">
                  <c:v>1.4655027904872027</c:v>
                </c:pt>
                <c:pt idx="35">
                  <c:v>1.4010622578564742</c:v>
                </c:pt>
                <c:pt idx="36">
                  <c:v>1.3304987978234675</c:v>
                </c:pt>
                <c:pt idx="37">
                  <c:v>1.2533992792957267</c:v>
                </c:pt>
                <c:pt idx="38">
                  <c:v>1.1680999660980982</c:v>
                </c:pt>
                <c:pt idx="39">
                  <c:v>1.064257622239978</c:v>
                </c:pt>
                <c:pt idx="40">
                  <c:v>1.0233789565747744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B11-4F58-9120-6905A3BF3334}"/>
            </c:ext>
          </c:extLst>
        </c:ser>
        <c:ser>
          <c:idx val="7"/>
          <c:order val="7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Sheet1!$C$8003:$AQ$8003</c:f>
              <c:numCache>
                <c:formatCode>General</c:formatCode>
                <c:ptCount val="41"/>
                <c:pt idx="0">
                  <c:v>0.99723489556343459</c:v>
                </c:pt>
                <c:pt idx="1">
                  <c:v>1.0027917798711767</c:v>
                </c:pt>
                <c:pt idx="2">
                  <c:v>1.0811881396176979</c:v>
                </c:pt>
                <c:pt idx="3">
                  <c:v>1.1663359071167341</c:v>
                </c:pt>
                <c:pt idx="4">
                  <c:v>1.2489217846466476</c:v>
                </c:pt>
                <c:pt idx="5">
                  <c:v>1.3239939691182714</c:v>
                </c:pt>
                <c:pt idx="6">
                  <c:v>1.3920772578692047</c:v>
                </c:pt>
                <c:pt idx="7">
                  <c:v>1.4540768380687266</c:v>
                </c:pt>
                <c:pt idx="8">
                  <c:v>1.510421110167619</c:v>
                </c:pt>
                <c:pt idx="9">
                  <c:v>1.561350237494626</c:v>
                </c:pt>
                <c:pt idx="10">
                  <c:v>1.6070668449898187</c:v>
                </c:pt>
                <c:pt idx="11">
                  <c:v>1.6477656389122541</c:v>
                </c:pt>
                <c:pt idx="12">
                  <c:v>1.6836331087439749</c:v>
                </c:pt>
                <c:pt idx="13">
                  <c:v>1.71484362201392</c:v>
                </c:pt>
                <c:pt idx="14">
                  <c:v>1.7415561671260851</c:v>
                </c:pt>
                <c:pt idx="15">
                  <c:v>1.7639120024561497</c:v>
                </c:pt>
                <c:pt idx="16">
                  <c:v>1.7820329833498616</c:v>
                </c:pt>
                <c:pt idx="17">
                  <c:v>1.7960203422894496</c:v>
                </c:pt>
                <c:pt idx="18">
                  <c:v>1.8059537674831856</c:v>
                </c:pt>
                <c:pt idx="19">
                  <c:v>1.8118906980805454</c:v>
                </c:pt>
                <c:pt idx="20">
                  <c:v>1.8138658100425373</c:v>
                </c:pt>
                <c:pt idx="21">
                  <c:v>1.8118906980805454</c:v>
                </c:pt>
                <c:pt idx="22">
                  <c:v>1.8059537674831856</c:v>
                </c:pt>
                <c:pt idx="23">
                  <c:v>1.7960203422894496</c:v>
                </c:pt>
                <c:pt idx="24">
                  <c:v>1.7820329833498616</c:v>
                </c:pt>
                <c:pt idx="25">
                  <c:v>1.7639120024561497</c:v>
                </c:pt>
                <c:pt idx="26">
                  <c:v>1.7415561671260851</c:v>
                </c:pt>
                <c:pt idx="27">
                  <c:v>1.71484362201392</c:v>
                </c:pt>
                <c:pt idx="28">
                  <c:v>1.6836331087439749</c:v>
                </c:pt>
                <c:pt idx="29">
                  <c:v>1.6477656389122541</c:v>
                </c:pt>
                <c:pt idx="30">
                  <c:v>1.6070668449898187</c:v>
                </c:pt>
                <c:pt idx="31">
                  <c:v>1.561350237494626</c:v>
                </c:pt>
                <c:pt idx="32">
                  <c:v>1.510421110167619</c:v>
                </c:pt>
                <c:pt idx="33">
                  <c:v>1.4540768380687266</c:v>
                </c:pt>
                <c:pt idx="34">
                  <c:v>1.3920772578692047</c:v>
                </c:pt>
                <c:pt idx="35">
                  <c:v>1.3239939691182714</c:v>
                </c:pt>
                <c:pt idx="36">
                  <c:v>1.2489217846466476</c:v>
                </c:pt>
                <c:pt idx="37">
                  <c:v>1.1663359071167341</c:v>
                </c:pt>
                <c:pt idx="38">
                  <c:v>1.0811881396176979</c:v>
                </c:pt>
                <c:pt idx="39">
                  <c:v>1.0027917798711767</c:v>
                </c:pt>
                <c:pt idx="40">
                  <c:v>0.99723489556343459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B11-4F58-9120-6905A3BF3334}"/>
            </c:ext>
          </c:extLst>
        </c:ser>
        <c:ser>
          <c:idx val="8"/>
          <c:order val="8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Sheet1!$C$9003:$AQ$9003</c:f>
              <c:numCache>
                <c:formatCode>General</c:formatCode>
                <c:ptCount val="41"/>
                <c:pt idx="0">
                  <c:v>0.99287195596776756</c:v>
                </c:pt>
                <c:pt idx="1">
                  <c:v>0.99846398795541091</c:v>
                </c:pt>
                <c:pt idx="2">
                  <c:v>1.0032875721862313</c:v>
                </c:pt>
                <c:pt idx="3">
                  <c:v>1.0668060505988828</c:v>
                </c:pt>
                <c:pt idx="4">
                  <c:v>1.1555899680144162</c:v>
                </c:pt>
                <c:pt idx="5">
                  <c:v>1.2382984902803458</c:v>
                </c:pt>
                <c:pt idx="6">
                  <c:v>1.312141582389972</c:v>
                </c:pt>
                <c:pt idx="7">
                  <c:v>1.3787610992476582</c:v>
                </c:pt>
                <c:pt idx="8">
                  <c:v>1.4389915704623459</c:v>
                </c:pt>
                <c:pt idx="9">
                  <c:v>1.4933137909083543</c:v>
                </c:pt>
                <c:pt idx="10">
                  <c:v>1.5420447317720765</c:v>
                </c:pt>
                <c:pt idx="11">
                  <c:v>1.5854251407054181</c:v>
                </c:pt>
                <c:pt idx="12">
                  <c:v>1.6236642412022582</c:v>
                </c:pt>
                <c:pt idx="13">
                  <c:v>1.6569516339871297</c:v>
                </c:pt>
                <c:pt idx="14">
                  <c:v>1.685457047317815</c:v>
                </c:pt>
                <c:pt idx="15">
                  <c:v>1.7093283890740771</c:v>
                </c:pt>
                <c:pt idx="16">
                  <c:v>1.7286906310982904</c:v>
                </c:pt>
                <c:pt idx="17">
                  <c:v>1.7436455222931091</c:v>
                </c:pt>
                <c:pt idx="18">
                  <c:v>1.7542717416515077</c:v>
                </c:pt>
                <c:pt idx="19">
                  <c:v>1.7606251977348053</c:v>
                </c:pt>
                <c:pt idx="20">
                  <c:v>1.7627393103058546</c:v>
                </c:pt>
                <c:pt idx="21">
                  <c:v>1.7606251977348053</c:v>
                </c:pt>
                <c:pt idx="22">
                  <c:v>1.7542717416515077</c:v>
                </c:pt>
                <c:pt idx="23">
                  <c:v>1.7436455222931091</c:v>
                </c:pt>
                <c:pt idx="24">
                  <c:v>1.7286906310982904</c:v>
                </c:pt>
                <c:pt idx="25">
                  <c:v>1.7093283890740771</c:v>
                </c:pt>
                <c:pt idx="26">
                  <c:v>1.685457047317815</c:v>
                </c:pt>
                <c:pt idx="27">
                  <c:v>1.6569516339871297</c:v>
                </c:pt>
                <c:pt idx="28">
                  <c:v>1.6236642412022582</c:v>
                </c:pt>
                <c:pt idx="29">
                  <c:v>1.5854251407054181</c:v>
                </c:pt>
                <c:pt idx="30">
                  <c:v>1.5420447317720765</c:v>
                </c:pt>
                <c:pt idx="31">
                  <c:v>1.4933137909083543</c:v>
                </c:pt>
                <c:pt idx="32">
                  <c:v>1.4389915704623459</c:v>
                </c:pt>
                <c:pt idx="33">
                  <c:v>1.3787610992476582</c:v>
                </c:pt>
                <c:pt idx="34">
                  <c:v>1.312141582389972</c:v>
                </c:pt>
                <c:pt idx="35">
                  <c:v>1.2382984902803458</c:v>
                </c:pt>
                <c:pt idx="36">
                  <c:v>1.1555899680144162</c:v>
                </c:pt>
                <c:pt idx="37">
                  <c:v>1.0668060505988828</c:v>
                </c:pt>
                <c:pt idx="38">
                  <c:v>1.0032875721862313</c:v>
                </c:pt>
                <c:pt idx="39">
                  <c:v>0.99846398795541091</c:v>
                </c:pt>
                <c:pt idx="40">
                  <c:v>0.99287195596776756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B11-4F58-9120-6905A3BF3334}"/>
            </c:ext>
          </c:extLst>
        </c:ser>
        <c:ser>
          <c:idx val="9"/>
          <c:order val="9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Sheet1!$C$10003:$AQ$10003</c:f>
              <c:numCache>
                <c:formatCode>General</c:formatCode>
                <c:ptCount val="41"/>
                <c:pt idx="0">
                  <c:v>0.98593152413655416</c:v>
                </c:pt>
                <c:pt idx="1">
                  <c:v>0.99172278575267692</c:v>
                </c:pt>
                <c:pt idx="2">
                  <c:v>0.99689347176714427</c:v>
                </c:pt>
                <c:pt idx="3">
                  <c:v>1.0011270256626241</c:v>
                </c:pt>
                <c:pt idx="4">
                  <c:v>1.0530106116984972</c:v>
                </c:pt>
                <c:pt idx="5">
                  <c:v>1.1386214627026974</c:v>
                </c:pt>
                <c:pt idx="6">
                  <c:v>1.2206986149175367</c:v>
                </c:pt>
                <c:pt idx="7">
                  <c:v>1.2942617738928517</c:v>
                </c:pt>
                <c:pt idx="8">
                  <c:v>1.3601033233834268</c:v>
                </c:pt>
                <c:pt idx="9">
                  <c:v>1.4189985253238513</c:v>
                </c:pt>
                <c:pt idx="10">
                  <c:v>1.4715441231998845</c:v>
                </c:pt>
                <c:pt idx="11">
                  <c:v>1.518176466391985</c:v>
                </c:pt>
                <c:pt idx="12">
                  <c:v>1.5592132693091658</c:v>
                </c:pt>
                <c:pt idx="13">
                  <c:v>1.5948991804532833</c:v>
                </c:pt>
                <c:pt idx="14">
                  <c:v>1.6254348156657277</c:v>
                </c:pt>
                <c:pt idx="15">
                  <c:v>1.6509896527006145</c:v>
                </c:pt>
                <c:pt idx="16">
                  <c:v>1.6717060058091608</c:v>
                </c:pt>
                <c:pt idx="17">
                  <c:v>1.6876997487027157</c:v>
                </c:pt>
                <c:pt idx="18">
                  <c:v>1.6990604419515756</c:v>
                </c:pt>
                <c:pt idx="19">
                  <c:v>1.7058516087481033</c:v>
                </c:pt>
                <c:pt idx="20">
                  <c:v>1.70811113566168</c:v>
                </c:pt>
                <c:pt idx="21">
                  <c:v>1.7058516087481033</c:v>
                </c:pt>
                <c:pt idx="22">
                  <c:v>1.6990604419515756</c:v>
                </c:pt>
                <c:pt idx="23">
                  <c:v>1.6876997487027157</c:v>
                </c:pt>
                <c:pt idx="24">
                  <c:v>1.6717060058091608</c:v>
                </c:pt>
                <c:pt idx="25">
                  <c:v>1.6509896527006145</c:v>
                </c:pt>
                <c:pt idx="26">
                  <c:v>1.6254348156657277</c:v>
                </c:pt>
                <c:pt idx="27">
                  <c:v>1.5948991804532833</c:v>
                </c:pt>
                <c:pt idx="28">
                  <c:v>1.5592132693091658</c:v>
                </c:pt>
                <c:pt idx="29">
                  <c:v>1.518176466391985</c:v>
                </c:pt>
                <c:pt idx="30">
                  <c:v>1.4715441231998845</c:v>
                </c:pt>
                <c:pt idx="31">
                  <c:v>1.4189985253238513</c:v>
                </c:pt>
                <c:pt idx="32">
                  <c:v>1.3601033233834268</c:v>
                </c:pt>
                <c:pt idx="33">
                  <c:v>1.2942617738928517</c:v>
                </c:pt>
                <c:pt idx="34">
                  <c:v>1.2206986149175367</c:v>
                </c:pt>
                <c:pt idx="35">
                  <c:v>1.1386214627026974</c:v>
                </c:pt>
                <c:pt idx="36">
                  <c:v>1.0530106116984972</c:v>
                </c:pt>
                <c:pt idx="37">
                  <c:v>1.0011270256626241</c:v>
                </c:pt>
                <c:pt idx="38">
                  <c:v>0.99689347176714427</c:v>
                </c:pt>
                <c:pt idx="39">
                  <c:v>0.99172278575267692</c:v>
                </c:pt>
                <c:pt idx="40">
                  <c:v>0.98593152413655416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B11-4F58-9120-6905A3BF3334}"/>
            </c:ext>
          </c:extLst>
        </c:ser>
        <c:ser>
          <c:idx val="10"/>
          <c:order val="10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Sheet1!$C$11003:$AQ$11003</c:f>
              <c:numCache>
                <c:formatCode>General</c:formatCode>
                <c:ptCount val="41"/>
                <c:pt idx="0">
                  <c:v>0.97824783818534355</c:v>
                </c:pt>
                <c:pt idx="1">
                  <c:v>0.98489720354523858</c:v>
                </c:pt>
                <c:pt idx="2">
                  <c:v>0.99129615981828578</c:v>
                </c:pt>
                <c:pt idx="3">
                  <c:v>0.99770366134889032</c:v>
                </c:pt>
                <c:pt idx="4">
                  <c:v>1.0018867444831143</c:v>
                </c:pt>
                <c:pt idx="5">
                  <c:v>1.0273369222751398</c:v>
                </c:pt>
                <c:pt idx="6">
                  <c:v>1.1157830654522527</c:v>
                </c:pt>
                <c:pt idx="7">
                  <c:v>1.1968963319234143</c:v>
                </c:pt>
                <c:pt idx="8">
                  <c:v>1.2698777658557896</c:v>
                </c:pt>
                <c:pt idx="9">
                  <c:v>1.3350728819293145</c:v>
                </c:pt>
                <c:pt idx="10">
                  <c:v>1.3929410164310043</c:v>
                </c:pt>
                <c:pt idx="11">
                  <c:v>1.4439864069598063</c:v>
                </c:pt>
                <c:pt idx="12">
                  <c:v>1.4886697590698104</c:v>
                </c:pt>
                <c:pt idx="13">
                  <c:v>1.5273746887907214</c:v>
                </c:pt>
                <c:pt idx="14">
                  <c:v>1.5604054946132673</c:v>
                </c:pt>
                <c:pt idx="15">
                  <c:v>1.5879995627321226</c:v>
                </c:pt>
                <c:pt idx="16">
                  <c:v>1.6103419101377712</c:v>
                </c:pt>
                <c:pt idx="17">
                  <c:v>1.6275760149727936</c:v>
                </c:pt>
                <c:pt idx="18">
                  <c:v>1.6398101308813582</c:v>
                </c:pt>
                <c:pt idx="19">
                  <c:v>1.6471203842311706</c:v>
                </c:pt>
                <c:pt idx="20">
                  <c:v>1.6495521127277331</c:v>
                </c:pt>
                <c:pt idx="21">
                  <c:v>1.6471203842311706</c:v>
                </c:pt>
                <c:pt idx="22">
                  <c:v>1.6398101308813582</c:v>
                </c:pt>
                <c:pt idx="23">
                  <c:v>1.6275760149727936</c:v>
                </c:pt>
                <c:pt idx="24">
                  <c:v>1.6103419101377712</c:v>
                </c:pt>
                <c:pt idx="25">
                  <c:v>1.5879995627321226</c:v>
                </c:pt>
                <c:pt idx="26">
                  <c:v>1.5604054946132673</c:v>
                </c:pt>
                <c:pt idx="27">
                  <c:v>1.5273746887907214</c:v>
                </c:pt>
                <c:pt idx="28">
                  <c:v>1.4886697590698104</c:v>
                </c:pt>
                <c:pt idx="29">
                  <c:v>1.4439864069598063</c:v>
                </c:pt>
                <c:pt idx="30">
                  <c:v>1.3929410164310043</c:v>
                </c:pt>
                <c:pt idx="31">
                  <c:v>1.3350728819293145</c:v>
                </c:pt>
                <c:pt idx="32">
                  <c:v>1.2698777658557896</c:v>
                </c:pt>
                <c:pt idx="33">
                  <c:v>1.1968963319234143</c:v>
                </c:pt>
                <c:pt idx="34">
                  <c:v>1.1157830654522527</c:v>
                </c:pt>
                <c:pt idx="35">
                  <c:v>1.0273369222751398</c:v>
                </c:pt>
                <c:pt idx="36">
                  <c:v>1.0018867444831143</c:v>
                </c:pt>
                <c:pt idx="37">
                  <c:v>0.99770366134889032</c:v>
                </c:pt>
                <c:pt idx="38">
                  <c:v>0.99129615981828578</c:v>
                </c:pt>
                <c:pt idx="39">
                  <c:v>0.98489720354523858</c:v>
                </c:pt>
                <c:pt idx="40">
                  <c:v>0.97824783818534355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5B11-4F58-9120-6905A3BF3334}"/>
            </c:ext>
          </c:extLst>
        </c:ser>
        <c:ser>
          <c:idx val="11"/>
          <c:order val="11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Sheet1!$C$12003:$AQ$12003</c:f>
              <c:numCache>
                <c:formatCode>General</c:formatCode>
                <c:ptCount val="41"/>
                <c:pt idx="0">
                  <c:v>0.96921233620255287</c:v>
                </c:pt>
                <c:pt idx="1">
                  <c:v>0.97529949975547903</c:v>
                </c:pt>
                <c:pt idx="2">
                  <c:v>0.98139740950502996</c:v>
                </c:pt>
                <c:pt idx="3">
                  <c:v>0.98697311606267613</c:v>
                </c:pt>
                <c:pt idx="4">
                  <c:v>0.99342654067243341</c:v>
                </c:pt>
                <c:pt idx="5">
                  <c:v>0.99916636191302732</c:v>
                </c:pt>
                <c:pt idx="6">
                  <c:v>1.0054099842099695</c:v>
                </c:pt>
                <c:pt idx="7">
                  <c:v>1.090139476369427</c:v>
                </c:pt>
                <c:pt idx="8">
                  <c:v>1.1683506263568628</c:v>
                </c:pt>
                <c:pt idx="9">
                  <c:v>1.239625993361023</c:v>
                </c:pt>
                <c:pt idx="10">
                  <c:v>1.3035202850276852</c:v>
                </c:pt>
                <c:pt idx="11">
                  <c:v>1.360081724932241</c:v>
                </c:pt>
                <c:pt idx="12">
                  <c:v>1.409572426174788</c:v>
                </c:pt>
                <c:pt idx="13">
                  <c:v>1.4523293143766483</c:v>
                </c:pt>
                <c:pt idx="14">
                  <c:v>1.488692789452194</c:v>
                </c:pt>
                <c:pt idx="15">
                  <c:v>1.5189692115477951</c:v>
                </c:pt>
                <c:pt idx="16">
                  <c:v>1.5434145408877253</c:v>
                </c:pt>
                <c:pt idx="17">
                  <c:v>1.5622307089049419</c:v>
                </c:pt>
                <c:pt idx="18">
                  <c:v>1.5755681983021337</c:v>
                </c:pt>
                <c:pt idx="19">
                  <c:v>1.5835304787359887</c:v>
                </c:pt>
                <c:pt idx="20">
                  <c:v>1.5861779544989094</c:v>
                </c:pt>
                <c:pt idx="21">
                  <c:v>1.5835304787359887</c:v>
                </c:pt>
                <c:pt idx="22">
                  <c:v>1.5755681983021337</c:v>
                </c:pt>
                <c:pt idx="23">
                  <c:v>1.5622307089049419</c:v>
                </c:pt>
                <c:pt idx="24">
                  <c:v>1.5434145408877253</c:v>
                </c:pt>
                <c:pt idx="25">
                  <c:v>1.5189692115477951</c:v>
                </c:pt>
                <c:pt idx="26">
                  <c:v>1.488692789452194</c:v>
                </c:pt>
                <c:pt idx="27">
                  <c:v>1.4523293143766483</c:v>
                </c:pt>
                <c:pt idx="28">
                  <c:v>1.409572426174788</c:v>
                </c:pt>
                <c:pt idx="29">
                  <c:v>1.360081724932241</c:v>
                </c:pt>
                <c:pt idx="30">
                  <c:v>1.3035202850276852</c:v>
                </c:pt>
                <c:pt idx="31">
                  <c:v>1.239625993361023</c:v>
                </c:pt>
                <c:pt idx="32">
                  <c:v>1.1683506263568628</c:v>
                </c:pt>
                <c:pt idx="33">
                  <c:v>1.090139476369427</c:v>
                </c:pt>
                <c:pt idx="34">
                  <c:v>1.0054099842099695</c:v>
                </c:pt>
                <c:pt idx="35">
                  <c:v>0.99916636191302732</c:v>
                </c:pt>
                <c:pt idx="36">
                  <c:v>0.99342654067243341</c:v>
                </c:pt>
                <c:pt idx="37">
                  <c:v>0.98697311606267613</c:v>
                </c:pt>
                <c:pt idx="38">
                  <c:v>0.98139740950502996</c:v>
                </c:pt>
                <c:pt idx="39">
                  <c:v>0.97529949975547903</c:v>
                </c:pt>
                <c:pt idx="40">
                  <c:v>0.96921233620255287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5B11-4F58-9120-6905A3BF3334}"/>
            </c:ext>
          </c:extLst>
        </c:ser>
        <c:ser>
          <c:idx val="12"/>
          <c:order val="12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Sheet1!$C$13003:$AQ$13003</c:f>
              <c:numCache>
                <c:formatCode>General</c:formatCode>
                <c:ptCount val="41"/>
                <c:pt idx="0">
                  <c:v>0.9604485203960953</c:v>
                </c:pt>
                <c:pt idx="1">
                  <c:v>0.96669645400000159</c:v>
                </c:pt>
                <c:pt idx="2">
                  <c:v>0.97294026090000862</c:v>
                </c:pt>
                <c:pt idx="3">
                  <c:v>0.97907978574988408</c:v>
                </c:pt>
                <c:pt idx="4">
                  <c:v>0.98502097075933426</c:v>
                </c:pt>
                <c:pt idx="5">
                  <c:v>0.99048080929339388</c:v>
                </c:pt>
                <c:pt idx="6">
                  <c:v>1.0016530368889172</c:v>
                </c:pt>
                <c:pt idx="7">
                  <c:v>1.0078678190351347</c:v>
                </c:pt>
                <c:pt idx="8">
                  <c:v>1.0297023199242137</c:v>
                </c:pt>
                <c:pt idx="9">
                  <c:v>1.1224133802435909</c:v>
                </c:pt>
                <c:pt idx="10">
                  <c:v>1.1979617766037034</c:v>
                </c:pt>
                <c:pt idx="11">
                  <c:v>1.2632735552202976</c:v>
                </c:pt>
                <c:pt idx="12">
                  <c:v>1.3194162438612067</c:v>
                </c:pt>
                <c:pt idx="13">
                  <c:v>1.3674280883223116</c:v>
                </c:pt>
                <c:pt idx="14">
                  <c:v>1.4080646742231426</c:v>
                </c:pt>
                <c:pt idx="15">
                  <c:v>1.4418249474684401</c:v>
                </c:pt>
                <c:pt idx="16">
                  <c:v>1.4690465938220414</c:v>
                </c:pt>
                <c:pt idx="17">
                  <c:v>1.4899745883523163</c:v>
                </c:pt>
                <c:pt idx="18">
                  <c:v>1.504792243451438</c:v>
                </c:pt>
                <c:pt idx="19">
                  <c:v>1.5136302238115311</c:v>
                </c:pt>
                <c:pt idx="20">
                  <c:v>1.5165674153475293</c:v>
                </c:pt>
                <c:pt idx="21">
                  <c:v>1.5136302238115311</c:v>
                </c:pt>
                <c:pt idx="22">
                  <c:v>1.504792243451438</c:v>
                </c:pt>
                <c:pt idx="23">
                  <c:v>1.4899745883523163</c:v>
                </c:pt>
                <c:pt idx="24">
                  <c:v>1.4690465938220414</c:v>
                </c:pt>
                <c:pt idx="25">
                  <c:v>1.4418249474684401</c:v>
                </c:pt>
                <c:pt idx="26">
                  <c:v>1.4080646742231426</c:v>
                </c:pt>
                <c:pt idx="27">
                  <c:v>1.3674280883223116</c:v>
                </c:pt>
                <c:pt idx="28">
                  <c:v>1.3194162438612067</c:v>
                </c:pt>
                <c:pt idx="29">
                  <c:v>1.2632735552202976</c:v>
                </c:pt>
                <c:pt idx="30">
                  <c:v>1.1979617766037034</c:v>
                </c:pt>
                <c:pt idx="31">
                  <c:v>1.1224133802435909</c:v>
                </c:pt>
                <c:pt idx="32">
                  <c:v>1.0297023199242137</c:v>
                </c:pt>
                <c:pt idx="33">
                  <c:v>1.0078678190351347</c:v>
                </c:pt>
                <c:pt idx="34">
                  <c:v>1.0016530368889172</c:v>
                </c:pt>
                <c:pt idx="35">
                  <c:v>0.99048080929339388</c:v>
                </c:pt>
                <c:pt idx="36">
                  <c:v>0.98502097075933426</c:v>
                </c:pt>
                <c:pt idx="37">
                  <c:v>0.97907978574988408</c:v>
                </c:pt>
                <c:pt idx="38">
                  <c:v>0.97294026090000862</c:v>
                </c:pt>
                <c:pt idx="39">
                  <c:v>0.96669645400000159</c:v>
                </c:pt>
                <c:pt idx="40">
                  <c:v>0.9604485203960953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5B11-4F58-9120-6905A3BF3334}"/>
            </c:ext>
          </c:extLst>
        </c:ser>
        <c:ser>
          <c:idx val="13"/>
          <c:order val="13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Sheet1!$C$14003:$AQ$14003</c:f>
              <c:numCache>
                <c:formatCode>General</c:formatCode>
                <c:ptCount val="41"/>
                <c:pt idx="0">
                  <c:v>0.95007840037816327</c:v>
                </c:pt>
                <c:pt idx="1">
                  <c:v>0.95620777652629763</c:v>
                </c:pt>
                <c:pt idx="2">
                  <c:v>0.96221459933394982</c:v>
                </c:pt>
                <c:pt idx="3">
                  <c:v>0.96809508144915279</c:v>
                </c:pt>
                <c:pt idx="4">
                  <c:v>0.97384371736689179</c:v>
                </c:pt>
                <c:pt idx="5">
                  <c:v>0.97945348408564603</c:v>
                </c:pt>
                <c:pt idx="6">
                  <c:v>0.98491609197104446</c:v>
                </c:pt>
                <c:pt idx="7">
                  <c:v>0.9902222717223359</c:v>
                </c:pt>
                <c:pt idx="8">
                  <c:v>0.99536208061041931</c:v>
                </c:pt>
                <c:pt idx="9">
                  <c:v>1.0003252095435458</c:v>
                </c:pt>
                <c:pt idx="10">
                  <c:v>1.0767422156848601</c:v>
                </c:pt>
                <c:pt idx="11">
                  <c:v>1.1475528306278835</c:v>
                </c:pt>
                <c:pt idx="12">
                  <c:v>1.211035236433385</c:v>
                </c:pt>
                <c:pt idx="13">
                  <c:v>1.2664138315910569</c:v>
                </c:pt>
                <c:pt idx="14">
                  <c:v>1.3135504043694644</c:v>
                </c:pt>
                <c:pt idx="15">
                  <c:v>1.3526445364359891</c:v>
                </c:pt>
                <c:pt idx="16">
                  <c:v>1.3840287799786495</c:v>
                </c:pt>
                <c:pt idx="17">
                  <c:v>1.4080465729827549</c:v>
                </c:pt>
                <c:pt idx="18">
                  <c:v>1.4249892212435229</c:v>
                </c:pt>
                <c:pt idx="19">
                  <c:v>1.4350697494046816</c:v>
                </c:pt>
                <c:pt idx="20">
                  <c:v>1.4384158165234677</c:v>
                </c:pt>
                <c:pt idx="21">
                  <c:v>1.4350697494046816</c:v>
                </c:pt>
                <c:pt idx="22">
                  <c:v>1.4249892212435229</c:v>
                </c:pt>
                <c:pt idx="23">
                  <c:v>1.4080465729827549</c:v>
                </c:pt>
                <c:pt idx="24">
                  <c:v>1.3840287799786495</c:v>
                </c:pt>
                <c:pt idx="25">
                  <c:v>1.3526445364359891</c:v>
                </c:pt>
                <c:pt idx="26">
                  <c:v>1.3135504043694644</c:v>
                </c:pt>
                <c:pt idx="27">
                  <c:v>1.2664138315910569</c:v>
                </c:pt>
                <c:pt idx="28">
                  <c:v>1.211035236433385</c:v>
                </c:pt>
                <c:pt idx="29">
                  <c:v>1.1475528306278835</c:v>
                </c:pt>
                <c:pt idx="30">
                  <c:v>1.0767422156848601</c:v>
                </c:pt>
                <c:pt idx="31">
                  <c:v>1.0003252095435458</c:v>
                </c:pt>
                <c:pt idx="32">
                  <c:v>0.99536208061041931</c:v>
                </c:pt>
                <c:pt idx="33">
                  <c:v>0.9902222717223359</c:v>
                </c:pt>
                <c:pt idx="34">
                  <c:v>0.98491609197104446</c:v>
                </c:pt>
                <c:pt idx="35">
                  <c:v>0.97945348408564603</c:v>
                </c:pt>
                <c:pt idx="36">
                  <c:v>0.97384371736689179</c:v>
                </c:pt>
                <c:pt idx="37">
                  <c:v>0.96809508144915279</c:v>
                </c:pt>
                <c:pt idx="38">
                  <c:v>0.96221459933394982</c:v>
                </c:pt>
                <c:pt idx="39">
                  <c:v>0.95620777652629763</c:v>
                </c:pt>
                <c:pt idx="40">
                  <c:v>0.95007840037816327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5B11-4F58-9120-6905A3BF3334}"/>
            </c:ext>
          </c:extLst>
        </c:ser>
        <c:ser>
          <c:idx val="14"/>
          <c:order val="14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Sheet1!$C$15003:$AQ$15003</c:f>
              <c:numCache>
                <c:formatCode>General</c:formatCode>
                <c:ptCount val="41"/>
                <c:pt idx="0">
                  <c:v>0.93968491294003786</c:v>
                </c:pt>
                <c:pt idx="1">
                  <c:v>0.94583935915510897</c:v>
                </c:pt>
                <c:pt idx="2">
                  <c:v>0.9518960080572455</c:v>
                </c:pt>
                <c:pt idx="3">
                  <c:v>0.95785039221877</c:v>
                </c:pt>
                <c:pt idx="4">
                  <c:v>0.96369587028373571</c:v>
                </c:pt>
                <c:pt idx="5">
                  <c:v>0.96942372547472122</c:v>
                </c:pt>
                <c:pt idx="6">
                  <c:v>0.97502333263559027</c:v>
                </c:pt>
                <c:pt idx="7">
                  <c:v>0.9804824089355566</c:v>
                </c:pt>
                <c:pt idx="8">
                  <c:v>0.98578735253004734</c:v>
                </c:pt>
                <c:pt idx="9">
                  <c:v>0.99092365901398771</c:v>
                </c:pt>
                <c:pt idx="10">
                  <c:v>0.99587639082018065</c:v>
                </c:pt>
                <c:pt idx="11">
                  <c:v>1.0006306633964799</c:v>
                </c:pt>
                <c:pt idx="12">
                  <c:v>1.0732937591047993</c:v>
                </c:pt>
                <c:pt idx="13">
                  <c:v>1.1391066126621379</c:v>
                </c:pt>
                <c:pt idx="14">
                  <c:v>1.1961075014997464</c:v>
                </c:pt>
                <c:pt idx="15">
                  <c:v>1.2436338687521558</c:v>
                </c:pt>
                <c:pt idx="16">
                  <c:v>1.2817463878046789</c:v>
                </c:pt>
                <c:pt idx="17">
                  <c:v>1.3108029908007797</c:v>
                </c:pt>
                <c:pt idx="18">
                  <c:v>1.3312137839854941</c:v>
                </c:pt>
                <c:pt idx="19">
                  <c:v>1.3433172441060104</c:v>
                </c:pt>
                <c:pt idx="20">
                  <c:v>1.3473275516497139</c:v>
                </c:pt>
                <c:pt idx="21">
                  <c:v>1.3433172441060104</c:v>
                </c:pt>
                <c:pt idx="22">
                  <c:v>1.3312137839854941</c:v>
                </c:pt>
                <c:pt idx="23">
                  <c:v>1.3108029908007797</c:v>
                </c:pt>
                <c:pt idx="24">
                  <c:v>1.2817463878046789</c:v>
                </c:pt>
                <c:pt idx="25">
                  <c:v>1.2436338687521558</c:v>
                </c:pt>
                <c:pt idx="26">
                  <c:v>1.1961075014997464</c:v>
                </c:pt>
                <c:pt idx="27">
                  <c:v>1.1391066126621379</c:v>
                </c:pt>
                <c:pt idx="28">
                  <c:v>1.0732937591047993</c:v>
                </c:pt>
                <c:pt idx="29">
                  <c:v>1.0006306633964799</c:v>
                </c:pt>
                <c:pt idx="30">
                  <c:v>0.99587639082018065</c:v>
                </c:pt>
                <c:pt idx="31">
                  <c:v>0.99092365901398771</c:v>
                </c:pt>
                <c:pt idx="32">
                  <c:v>0.98578735253004734</c:v>
                </c:pt>
                <c:pt idx="33">
                  <c:v>0.9804824089355566</c:v>
                </c:pt>
                <c:pt idx="34">
                  <c:v>0.97502333263559027</c:v>
                </c:pt>
                <c:pt idx="35">
                  <c:v>0.96942372547472122</c:v>
                </c:pt>
                <c:pt idx="36">
                  <c:v>0.96369587028373571</c:v>
                </c:pt>
                <c:pt idx="37">
                  <c:v>0.95785039221877</c:v>
                </c:pt>
                <c:pt idx="38">
                  <c:v>0.9518960080572455</c:v>
                </c:pt>
                <c:pt idx="39">
                  <c:v>0.94583935915510897</c:v>
                </c:pt>
                <c:pt idx="40">
                  <c:v>0.93968491294003786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5B11-4F58-9120-6905A3BF3334}"/>
            </c:ext>
          </c:extLst>
        </c:ser>
        <c:ser>
          <c:idx val="15"/>
          <c:order val="15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Sheet1!$C$16003:$AQ$16003</c:f>
              <c:numCache>
                <c:formatCode>General</c:formatCode>
                <c:ptCount val="41"/>
                <c:pt idx="0">
                  <c:v>0.92668318194158372</c:v>
                </c:pt>
                <c:pt idx="1">
                  <c:v>0.9328730818337212</c:v>
                </c:pt>
                <c:pt idx="2">
                  <c:v>0.93900314401156559</c:v>
                </c:pt>
                <c:pt idx="3">
                  <c:v>0.94507340425613884</c:v>
                </c:pt>
                <c:pt idx="4">
                  <c:v>0.95108509669055197</c:v>
                </c:pt>
                <c:pt idx="5">
                  <c:v>0.95703803307972923</c:v>
                </c:pt>
                <c:pt idx="6">
                  <c:v>0.96293723392118846</c:v>
                </c:pt>
                <c:pt idx="7">
                  <c:v>0.96877392186909483</c:v>
                </c:pt>
                <c:pt idx="8">
                  <c:v>0.97453052771946513</c:v>
                </c:pt>
                <c:pt idx="9">
                  <c:v>0.98033284461766568</c:v>
                </c:pt>
                <c:pt idx="10">
                  <c:v>0.98601386754879705</c:v>
                </c:pt>
                <c:pt idx="11">
                  <c:v>0.99161105576936626</c:v>
                </c:pt>
                <c:pt idx="12">
                  <c:v>0.99626310419017094</c:v>
                </c:pt>
                <c:pt idx="13">
                  <c:v>0.99953375259794608</c:v>
                </c:pt>
                <c:pt idx="14">
                  <c:v>1.0206582383504512</c:v>
                </c:pt>
                <c:pt idx="15">
                  <c:v>1.0873501053531205</c:v>
                </c:pt>
                <c:pt idx="16">
                  <c:v>1.1423161569453004</c:v>
                </c:pt>
                <c:pt idx="17">
                  <c:v>1.1830871582871916</c:v>
                </c:pt>
                <c:pt idx="18">
                  <c:v>1.2110607958000992</c:v>
                </c:pt>
                <c:pt idx="19">
                  <c:v>1.2273929724304107</c:v>
                </c:pt>
                <c:pt idx="20">
                  <c:v>1.2327646455762769</c:v>
                </c:pt>
                <c:pt idx="21">
                  <c:v>1.2273929724304107</c:v>
                </c:pt>
                <c:pt idx="22">
                  <c:v>1.2110607958000992</c:v>
                </c:pt>
                <c:pt idx="23">
                  <c:v>1.1830871582871916</c:v>
                </c:pt>
                <c:pt idx="24">
                  <c:v>1.1423161569453004</c:v>
                </c:pt>
                <c:pt idx="25">
                  <c:v>1.0873501053531205</c:v>
                </c:pt>
                <c:pt idx="26">
                  <c:v>1.0206582383504512</c:v>
                </c:pt>
                <c:pt idx="27">
                  <c:v>0.99953375259794608</c:v>
                </c:pt>
                <c:pt idx="28">
                  <c:v>0.99626310419017094</c:v>
                </c:pt>
                <c:pt idx="29">
                  <c:v>0.99161105576936626</c:v>
                </c:pt>
                <c:pt idx="30">
                  <c:v>0.98601386754879705</c:v>
                </c:pt>
                <c:pt idx="31">
                  <c:v>0.98033284461766568</c:v>
                </c:pt>
                <c:pt idx="32">
                  <c:v>0.97453052771946513</c:v>
                </c:pt>
                <c:pt idx="33">
                  <c:v>0.96877392186909483</c:v>
                </c:pt>
                <c:pt idx="34">
                  <c:v>0.96293723392118846</c:v>
                </c:pt>
                <c:pt idx="35">
                  <c:v>0.95703803307972923</c:v>
                </c:pt>
                <c:pt idx="36">
                  <c:v>0.95108509669055197</c:v>
                </c:pt>
                <c:pt idx="37">
                  <c:v>0.94507340425613884</c:v>
                </c:pt>
                <c:pt idx="38">
                  <c:v>0.93900314401156559</c:v>
                </c:pt>
                <c:pt idx="39">
                  <c:v>0.9328730818337212</c:v>
                </c:pt>
                <c:pt idx="40">
                  <c:v>0.92668318194158372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5B11-4F58-9120-6905A3BF3334}"/>
            </c:ext>
          </c:extLst>
        </c:ser>
        <c:ser>
          <c:idx val="16"/>
          <c:order val="16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Sheet1!$C$17003:$AQ$17003</c:f>
              <c:numCache>
                <c:formatCode>General</c:formatCode>
                <c:ptCount val="41"/>
                <c:pt idx="0">
                  <c:v>0.90984299674522184</c:v>
                </c:pt>
                <c:pt idx="1">
                  <c:v>0.91598671427365863</c:v>
                </c:pt>
                <c:pt idx="2">
                  <c:v>0.92202356364943583</c:v>
                </c:pt>
                <c:pt idx="3">
                  <c:v>0.92795230184755773</c:v>
                </c:pt>
                <c:pt idx="4">
                  <c:v>0.9337709407658682</c:v>
                </c:pt>
                <c:pt idx="5">
                  <c:v>0.93947662816573851</c:v>
                </c:pt>
                <c:pt idx="6">
                  <c:v>0.94506582924947335</c:v>
                </c:pt>
                <c:pt idx="7">
                  <c:v>0.95053439114122962</c:v>
                </c:pt>
                <c:pt idx="8">
                  <c:v>0.95587854650067183</c:v>
                </c:pt>
                <c:pt idx="9">
                  <c:v>0.96109429344248642</c:v>
                </c:pt>
                <c:pt idx="10">
                  <c:v>0.9661780828358123</c:v>
                </c:pt>
                <c:pt idx="11">
                  <c:v>0.97112113061486494</c:v>
                </c:pt>
                <c:pt idx="12">
                  <c:v>0.97593972951695351</c:v>
                </c:pt>
                <c:pt idx="13">
                  <c:v>0.98062382678556959</c:v>
                </c:pt>
                <c:pt idx="14">
                  <c:v>0.98522467309998063</c:v>
                </c:pt>
                <c:pt idx="15">
                  <c:v>0.98961593497071298</c:v>
                </c:pt>
                <c:pt idx="16">
                  <c:v>0.99367678696424566</c:v>
                </c:pt>
                <c:pt idx="17">
                  <c:v>0.99698504127380794</c:v>
                </c:pt>
                <c:pt idx="18">
                  <c:v>1.0047471756171609</c:v>
                </c:pt>
                <c:pt idx="19">
                  <c:v>1.0090394929011426</c:v>
                </c:pt>
                <c:pt idx="20">
                  <c:v>1.0304438392816122</c:v>
                </c:pt>
                <c:pt idx="21">
                  <c:v>1.0090394929011426</c:v>
                </c:pt>
                <c:pt idx="22">
                  <c:v>1.0047471756171609</c:v>
                </c:pt>
                <c:pt idx="23">
                  <c:v>0.99698504127380794</c:v>
                </c:pt>
                <c:pt idx="24">
                  <c:v>0.99367678696424566</c:v>
                </c:pt>
                <c:pt idx="25">
                  <c:v>0.98961593497071298</c:v>
                </c:pt>
                <c:pt idx="26">
                  <c:v>0.98522467309998063</c:v>
                </c:pt>
                <c:pt idx="27">
                  <c:v>0.98062382678556959</c:v>
                </c:pt>
                <c:pt idx="28">
                  <c:v>0.97593972951695351</c:v>
                </c:pt>
                <c:pt idx="29">
                  <c:v>0.97112113061486494</c:v>
                </c:pt>
                <c:pt idx="30">
                  <c:v>0.9661780828358123</c:v>
                </c:pt>
                <c:pt idx="31">
                  <c:v>0.96109429344248642</c:v>
                </c:pt>
                <c:pt idx="32">
                  <c:v>0.95587854650067183</c:v>
                </c:pt>
                <c:pt idx="33">
                  <c:v>0.95053439114122962</c:v>
                </c:pt>
                <c:pt idx="34">
                  <c:v>0.94506582924947335</c:v>
                </c:pt>
                <c:pt idx="35">
                  <c:v>0.93947662816573851</c:v>
                </c:pt>
                <c:pt idx="36">
                  <c:v>0.9337709407658682</c:v>
                </c:pt>
                <c:pt idx="37">
                  <c:v>0.92795230184755773</c:v>
                </c:pt>
                <c:pt idx="38">
                  <c:v>0.92202356364943583</c:v>
                </c:pt>
                <c:pt idx="39">
                  <c:v>0.91598671427365863</c:v>
                </c:pt>
                <c:pt idx="40">
                  <c:v>0.90984299674522184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5B11-4F58-9120-6905A3BF3334}"/>
            </c:ext>
          </c:extLst>
        </c:ser>
        <c:ser>
          <c:idx val="17"/>
          <c:order val="17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Sheet1!$C$18003:$AQ$18003</c:f>
              <c:numCache>
                <c:formatCode>General</c:formatCode>
                <c:ptCount val="41"/>
                <c:pt idx="0">
                  <c:v>0.86264730226881514</c:v>
                </c:pt>
                <c:pt idx="1">
                  <c:v>0.86859611766035894</c:v>
                </c:pt>
                <c:pt idx="2">
                  <c:v>0.87424366187255997</c:v>
                </c:pt>
                <c:pt idx="3">
                  <c:v>0.87958976379277287</c:v>
                </c:pt>
                <c:pt idx="4">
                  <c:v>0.88463417177728798</c:v>
                </c:pt>
                <c:pt idx="5">
                  <c:v>0.88937655954959272</c:v>
                </c:pt>
                <c:pt idx="6">
                  <c:v>0.89381653384795035</c:v>
                </c:pt>
                <c:pt idx="7">
                  <c:v>0.89795364364305297</c:v>
                </c:pt>
                <c:pt idx="8">
                  <c:v>0.90178739070969938</c:v>
                </c:pt>
                <c:pt idx="9">
                  <c:v>0.90531724130471325</c:v>
                </c:pt>
                <c:pt idx="10">
                  <c:v>0.90854263867738683</c:v>
                </c:pt>
                <c:pt idx="11">
                  <c:v>0.91146301611921965</c:v>
                </c:pt>
                <c:pt idx="12">
                  <c:v>0.91407781024708001</c:v>
                </c:pt>
                <c:pt idx="13">
                  <c:v>0.91638647420844432</c:v>
                </c:pt>
                <c:pt idx="14">
                  <c:v>0.91838849049919158</c:v>
                </c:pt>
                <c:pt idx="15">
                  <c:v>0.92008338309351367</c:v>
                </c:pt>
                <c:pt idx="16">
                  <c:v>0.92147072860161983</c:v>
                </c:pt>
                <c:pt idx="17">
                  <c:v>0.922550166193703</c:v>
                </c:pt>
                <c:pt idx="18">
                  <c:v>0.9233214060575532</c:v>
                </c:pt>
                <c:pt idx="19">
                  <c:v>0.9237842361915708</c:v>
                </c:pt>
                <c:pt idx="20">
                  <c:v>0.92393852737395232</c:v>
                </c:pt>
                <c:pt idx="21">
                  <c:v>0.9237842361915708</c:v>
                </c:pt>
                <c:pt idx="22">
                  <c:v>0.9233214060575532</c:v>
                </c:pt>
                <c:pt idx="23">
                  <c:v>0.922550166193703</c:v>
                </c:pt>
                <c:pt idx="24">
                  <c:v>0.92147072860161983</c:v>
                </c:pt>
                <c:pt idx="25">
                  <c:v>0.92008338309351367</c:v>
                </c:pt>
                <c:pt idx="26">
                  <c:v>0.91838849049919158</c:v>
                </c:pt>
                <c:pt idx="27">
                  <c:v>0.91638647420844432</c:v>
                </c:pt>
                <c:pt idx="28">
                  <c:v>0.91407781024708001</c:v>
                </c:pt>
                <c:pt idx="29">
                  <c:v>0.91146301611921965</c:v>
                </c:pt>
                <c:pt idx="30">
                  <c:v>0.90854263867738683</c:v>
                </c:pt>
                <c:pt idx="31">
                  <c:v>0.90531724130471325</c:v>
                </c:pt>
                <c:pt idx="32">
                  <c:v>0.90178739070969938</c:v>
                </c:pt>
                <c:pt idx="33">
                  <c:v>0.89795364364305297</c:v>
                </c:pt>
                <c:pt idx="34">
                  <c:v>0.89381653384795035</c:v>
                </c:pt>
                <c:pt idx="35">
                  <c:v>0.88937655954959272</c:v>
                </c:pt>
                <c:pt idx="36">
                  <c:v>0.88463417177728798</c:v>
                </c:pt>
                <c:pt idx="37">
                  <c:v>0.87958976379277287</c:v>
                </c:pt>
                <c:pt idx="38">
                  <c:v>0.87424366187255997</c:v>
                </c:pt>
                <c:pt idx="39">
                  <c:v>0.86859611766035894</c:v>
                </c:pt>
                <c:pt idx="40">
                  <c:v>0.86264730226881514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5B11-4F58-9120-6905A3BF3334}"/>
            </c:ext>
          </c:extLst>
        </c:ser>
        <c:ser>
          <c:idx val="18"/>
          <c:order val="18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Sheet1!$C$19003:$AQ$19003</c:f>
              <c:numCache>
                <c:formatCode>General</c:formatCode>
                <c:ptCount val="41"/>
                <c:pt idx="0">
                  <c:v>0.80182784927905459</c:v>
                </c:pt>
                <c:pt idx="1">
                  <c:v>0.80777300449075518</c:v>
                </c:pt>
                <c:pt idx="2">
                  <c:v>0.81341331413455875</c:v>
                </c:pt>
                <c:pt idx="3">
                  <c:v>0.81874877666954349</c:v>
                </c:pt>
                <c:pt idx="4">
                  <c:v>0.8237793898295811</c:v>
                </c:pt>
                <c:pt idx="5">
                  <c:v>0.82850515067645292</c:v>
                </c:pt>
                <c:pt idx="6">
                  <c:v>0.83292605566871913</c:v>
                </c:pt>
                <c:pt idx="7">
                  <c:v>0.83704210074472762</c:v>
                </c:pt>
                <c:pt idx="8">
                  <c:v>0.84085328141781479</c:v>
                </c:pt>
                <c:pt idx="9">
                  <c:v>0.84435959288147011</c:v>
                </c:pt>
                <c:pt idx="10">
                  <c:v>0.84756103012199613</c:v>
                </c:pt>
                <c:pt idx="11">
                  <c:v>0.85045758803602511</c:v>
                </c:pt>
                <c:pt idx="12">
                  <c:v>0.85304926155013838</c:v>
                </c:pt>
                <c:pt idx="13">
                  <c:v>0.85533604573978206</c:v>
                </c:pt>
                <c:pt idx="14">
                  <c:v>0.85731793594469496</c:v>
                </c:pt>
                <c:pt idx="15">
                  <c:v>0.85899492787814136</c:v>
                </c:pt>
                <c:pt idx="16">
                  <c:v>0.86036701772738766</c:v>
                </c:pt>
                <c:pt idx="17">
                  <c:v>0.86143420224307055</c:v>
                </c:pt>
                <c:pt idx="18">
                  <c:v>0.86219647881535866</c:v>
                </c:pt>
                <c:pt idx="19">
                  <c:v>0.86265384553512514</c:v>
                </c:pt>
                <c:pt idx="20">
                  <c:v>0.86280630123869595</c:v>
                </c:pt>
                <c:pt idx="21">
                  <c:v>0.86265384553512514</c:v>
                </c:pt>
                <c:pt idx="22">
                  <c:v>0.86219647881535866</c:v>
                </c:pt>
                <c:pt idx="23">
                  <c:v>0.86143420224307055</c:v>
                </c:pt>
                <c:pt idx="24">
                  <c:v>0.86036701772738766</c:v>
                </c:pt>
                <c:pt idx="25">
                  <c:v>0.85899492787814136</c:v>
                </c:pt>
                <c:pt idx="26">
                  <c:v>0.85731793594469496</c:v>
                </c:pt>
                <c:pt idx="27">
                  <c:v>0.85533604573978206</c:v>
                </c:pt>
                <c:pt idx="28">
                  <c:v>0.85304926155013838</c:v>
                </c:pt>
                <c:pt idx="29">
                  <c:v>0.85045758803602511</c:v>
                </c:pt>
                <c:pt idx="30">
                  <c:v>0.84756103012199613</c:v>
                </c:pt>
                <c:pt idx="31">
                  <c:v>0.84435959288147011</c:v>
                </c:pt>
                <c:pt idx="32">
                  <c:v>0.84085328141781479</c:v>
                </c:pt>
                <c:pt idx="33">
                  <c:v>0.83704210074472762</c:v>
                </c:pt>
                <c:pt idx="34">
                  <c:v>0.83292605566871913</c:v>
                </c:pt>
                <c:pt idx="35">
                  <c:v>0.82850515067645292</c:v>
                </c:pt>
                <c:pt idx="36">
                  <c:v>0.8237793898295811</c:v>
                </c:pt>
                <c:pt idx="37">
                  <c:v>0.81874877666954349</c:v>
                </c:pt>
                <c:pt idx="38">
                  <c:v>0.81341331413455875</c:v>
                </c:pt>
                <c:pt idx="39">
                  <c:v>0.80777300449075518</c:v>
                </c:pt>
                <c:pt idx="40">
                  <c:v>0.80182784927905459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5B11-4F58-9120-6905A3BF3334}"/>
            </c:ext>
          </c:extLst>
        </c:ser>
        <c:ser>
          <c:idx val="19"/>
          <c:order val="19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Sheet1!$C$20003:$AQ$20003</c:f>
              <c:numCache>
                <c:formatCode>General</c:formatCode>
                <c:ptCount val="41"/>
                <c:pt idx="0">
                  <c:v>0.74085364575818935</c:v>
                </c:pt>
                <c:pt idx="1">
                  <c:v>0.74679876800892864</c:v>
                </c:pt>
                <c:pt idx="2">
                  <c:v>0.75243901250338685</c:v>
                </c:pt>
                <c:pt idx="3">
                  <c:v>0.75777437922768742</c:v>
                </c:pt>
                <c:pt idx="4">
                  <c:v>0.76280486816142334</c:v>
                </c:pt>
                <c:pt idx="5">
                  <c:v>0.76753047927813511</c:v>
                </c:pt>
                <c:pt idx="6">
                  <c:v>0.77195121254593113</c:v>
                </c:pt>
                <c:pt idx="7">
                  <c:v>0.77606706792823499</c:v>
                </c:pt>
                <c:pt idx="8">
                  <c:v>0.77987804538464311</c:v>
                </c:pt>
                <c:pt idx="9">
                  <c:v>0.78338414487187147</c:v>
                </c:pt>
                <c:pt idx="10">
                  <c:v>0.7865853663447705</c:v>
                </c:pt>
                <c:pt idx="11">
                  <c:v>0.78948170975738285</c:v>
                </c:pt>
                <c:pt idx="12">
                  <c:v>0.79207317506402097</c:v>
                </c:pt>
                <c:pt idx="13">
                  <c:v>0.79435976222033777</c:v>
                </c:pt>
                <c:pt idx="14">
                  <c:v>0.7963414711843666</c:v>
                </c:pt>
                <c:pt idx="15">
                  <c:v>0.79801830191750389</c:v>
                </c:pt>
                <c:pt idx="16">
                  <c:v>0.79939025438541522</c:v>
                </c:pt>
                <c:pt idx="17">
                  <c:v>0.800457328558839</c:v>
                </c:pt>
                <c:pt idx="18">
                  <c:v>0.80121952441427302</c:v>
                </c:pt>
                <c:pt idx="19">
                  <c:v>0.80167684193452515</c:v>
                </c:pt>
                <c:pt idx="20">
                  <c:v>0.801829281109116</c:v>
                </c:pt>
                <c:pt idx="21">
                  <c:v>0.80167684193452515</c:v>
                </c:pt>
                <c:pt idx="22">
                  <c:v>0.80121952441427302</c:v>
                </c:pt>
                <c:pt idx="23">
                  <c:v>0.800457328558839</c:v>
                </c:pt>
                <c:pt idx="24">
                  <c:v>0.79939025438541522</c:v>
                </c:pt>
                <c:pt idx="25">
                  <c:v>0.79801830191750389</c:v>
                </c:pt>
                <c:pt idx="26">
                  <c:v>0.7963414711843666</c:v>
                </c:pt>
                <c:pt idx="27">
                  <c:v>0.79435976222033777</c:v>
                </c:pt>
                <c:pt idx="28">
                  <c:v>0.79207317506402097</c:v>
                </c:pt>
                <c:pt idx="29">
                  <c:v>0.78948170975738285</c:v>
                </c:pt>
                <c:pt idx="30">
                  <c:v>0.7865853663447705</c:v>
                </c:pt>
                <c:pt idx="31">
                  <c:v>0.78338414487187147</c:v>
                </c:pt>
                <c:pt idx="32">
                  <c:v>0.77987804538464311</c:v>
                </c:pt>
                <c:pt idx="33">
                  <c:v>0.77606706792823499</c:v>
                </c:pt>
                <c:pt idx="34">
                  <c:v>0.77195121254593113</c:v>
                </c:pt>
                <c:pt idx="35">
                  <c:v>0.76753047927813511</c:v>
                </c:pt>
                <c:pt idx="36">
                  <c:v>0.76280486816142334</c:v>
                </c:pt>
                <c:pt idx="37">
                  <c:v>0.75777437922768742</c:v>
                </c:pt>
                <c:pt idx="38">
                  <c:v>0.75243901250338685</c:v>
                </c:pt>
                <c:pt idx="39">
                  <c:v>0.74679876800892864</c:v>
                </c:pt>
                <c:pt idx="40">
                  <c:v>0.74085364575818935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5B11-4F58-9120-6905A3BF3334}"/>
            </c:ext>
          </c:extLst>
        </c:ser>
        <c:ser>
          <c:idx val="20"/>
          <c:order val="20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Sheet1!$C$21003:$AQ$21003</c:f>
              <c:numCache>
                <c:formatCode>General</c:formatCode>
                <c:ptCount val="41"/>
                <c:pt idx="0">
                  <c:v>0.67987804866566026</c:v>
                </c:pt>
                <c:pt idx="1">
                  <c:v>0.68582317061957698</c:v>
                </c:pt>
                <c:pt idx="2">
                  <c:v>0.69146341452734728</c:v>
                </c:pt>
                <c:pt idx="3">
                  <c:v>0.69679878038884624</c:v>
                </c:pt>
                <c:pt idx="4">
                  <c:v>0.70182926820388991</c:v>
                </c:pt>
                <c:pt idx="5">
                  <c:v>0.70655487797224015</c:v>
                </c:pt>
                <c:pt idx="6">
                  <c:v>0.71097560969360973</c:v>
                </c:pt>
                <c:pt idx="7">
                  <c:v>0.71509146336766938</c:v>
                </c:pt>
                <c:pt idx="8">
                  <c:v>0.71890243899405504</c:v>
                </c:pt>
                <c:pt idx="9">
                  <c:v>0.72240853657237702</c:v>
                </c:pt>
                <c:pt idx="10">
                  <c:v>0.72560975610222878</c:v>
                </c:pt>
                <c:pt idx="11">
                  <c:v>0.72850609758319651</c:v>
                </c:pt>
                <c:pt idx="12">
                  <c:v>0.73109756101486867</c:v>
                </c:pt>
                <c:pt idx="13">
                  <c:v>0.7333841463968459</c:v>
                </c:pt>
                <c:pt idx="14">
                  <c:v>0.73536585372875041</c:v>
                </c:pt>
                <c:pt idx="15">
                  <c:v>0.73704268301023446</c:v>
                </c:pt>
                <c:pt idx="16">
                  <c:v>0.73841463424098874</c:v>
                </c:pt>
                <c:pt idx="17">
                  <c:v>0.73948170742075003</c:v>
                </c:pt>
                <c:pt idx="18">
                  <c:v>0.74024390254930639</c:v>
                </c:pt>
                <c:pt idx="19">
                  <c:v>0.74070121962650326</c:v>
                </c:pt>
                <c:pt idx="20">
                  <c:v>0.74085365865224606</c:v>
                </c:pt>
                <c:pt idx="21">
                  <c:v>0.74070121962650326</c:v>
                </c:pt>
                <c:pt idx="22">
                  <c:v>0.74024390254930639</c:v>
                </c:pt>
                <c:pt idx="23">
                  <c:v>0.73948170742075003</c:v>
                </c:pt>
                <c:pt idx="24">
                  <c:v>0.73841463424098874</c:v>
                </c:pt>
                <c:pt idx="25">
                  <c:v>0.73704268301023446</c:v>
                </c:pt>
                <c:pt idx="26">
                  <c:v>0.73536585372875041</c:v>
                </c:pt>
                <c:pt idx="27">
                  <c:v>0.7333841463968459</c:v>
                </c:pt>
                <c:pt idx="28">
                  <c:v>0.73109756101486867</c:v>
                </c:pt>
                <c:pt idx="29">
                  <c:v>0.72850609758319651</c:v>
                </c:pt>
                <c:pt idx="30">
                  <c:v>0.72560975610222878</c:v>
                </c:pt>
                <c:pt idx="31">
                  <c:v>0.72240853657237702</c:v>
                </c:pt>
                <c:pt idx="32">
                  <c:v>0.71890243899405504</c:v>
                </c:pt>
                <c:pt idx="33">
                  <c:v>0.71509146336766938</c:v>
                </c:pt>
                <c:pt idx="34">
                  <c:v>0.71097560969360973</c:v>
                </c:pt>
                <c:pt idx="35">
                  <c:v>0.70655487797224015</c:v>
                </c:pt>
                <c:pt idx="36">
                  <c:v>0.70182926820388991</c:v>
                </c:pt>
                <c:pt idx="37">
                  <c:v>0.69679878038884624</c:v>
                </c:pt>
                <c:pt idx="38">
                  <c:v>0.69146341452734728</c:v>
                </c:pt>
                <c:pt idx="39">
                  <c:v>0.68582317061957698</c:v>
                </c:pt>
                <c:pt idx="40">
                  <c:v>0.67987804866566026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5B11-4F58-9120-6905A3BF3334}"/>
            </c:ext>
          </c:extLst>
        </c:ser>
        <c:ser>
          <c:idx val="21"/>
          <c:order val="21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Sheet1!$C$22003:$AQ$22003</c:f>
              <c:numCache>
                <c:formatCode>General</c:formatCode>
                <c:ptCount val="41"/>
                <c:pt idx="0">
                  <c:v>0.61890243902363684</c:v>
                </c:pt>
                <c:pt idx="1">
                  <c:v>0.62484756097488059</c:v>
                </c:pt>
                <c:pt idx="2">
                  <c:v>0.63048780487736755</c:v>
                </c:pt>
                <c:pt idx="3">
                  <c:v>0.63582317073109673</c:v>
                </c:pt>
                <c:pt idx="4">
                  <c:v>0.64085365853606624</c:v>
                </c:pt>
                <c:pt idx="5">
                  <c:v>0.64557926829227419</c:v>
                </c:pt>
                <c:pt idx="6">
                  <c:v>0.6499999999997178</c:v>
                </c:pt>
                <c:pt idx="7">
                  <c:v>0.6541158536583942</c:v>
                </c:pt>
                <c:pt idx="8">
                  <c:v>0.65792682926830004</c:v>
                </c:pt>
                <c:pt idx="9">
                  <c:v>0.66143292682943189</c:v>
                </c:pt>
                <c:pt idx="10">
                  <c:v>0.66463414634178586</c:v>
                </c:pt>
                <c:pt idx="11">
                  <c:v>0.66753048780535862</c:v>
                </c:pt>
                <c:pt idx="12">
                  <c:v>0.67012195122014617</c:v>
                </c:pt>
                <c:pt idx="13">
                  <c:v>0.67240853658614508</c:v>
                </c:pt>
                <c:pt idx="14">
                  <c:v>0.67439024390335178</c:v>
                </c:pt>
                <c:pt idx="15">
                  <c:v>0.67606707317176329</c:v>
                </c:pt>
                <c:pt idx="16">
                  <c:v>0.67743902439137671</c:v>
                </c:pt>
                <c:pt idx="17">
                  <c:v>0.67850609756218982</c:v>
                </c:pt>
                <c:pt idx="18">
                  <c:v>0.67926829268420053</c:v>
                </c:pt>
                <c:pt idx="19">
                  <c:v>0.67972560975740748</c:v>
                </c:pt>
                <c:pt idx="20">
                  <c:v>0.67987804878180991</c:v>
                </c:pt>
                <c:pt idx="21">
                  <c:v>0.67972560975740748</c:v>
                </c:pt>
                <c:pt idx="22">
                  <c:v>0.67926829268420053</c:v>
                </c:pt>
                <c:pt idx="23">
                  <c:v>0.67850609756218982</c:v>
                </c:pt>
                <c:pt idx="24">
                  <c:v>0.67743902439137671</c:v>
                </c:pt>
                <c:pt idx="25">
                  <c:v>0.67606707317176329</c:v>
                </c:pt>
                <c:pt idx="26">
                  <c:v>0.67439024390335178</c:v>
                </c:pt>
                <c:pt idx="27">
                  <c:v>0.67240853658614508</c:v>
                </c:pt>
                <c:pt idx="28">
                  <c:v>0.67012195122014617</c:v>
                </c:pt>
                <c:pt idx="29">
                  <c:v>0.66753048780535862</c:v>
                </c:pt>
                <c:pt idx="30">
                  <c:v>0.66463414634178586</c:v>
                </c:pt>
                <c:pt idx="31">
                  <c:v>0.66143292682943189</c:v>
                </c:pt>
                <c:pt idx="32">
                  <c:v>0.65792682926830004</c:v>
                </c:pt>
                <c:pt idx="33">
                  <c:v>0.6541158536583942</c:v>
                </c:pt>
                <c:pt idx="34">
                  <c:v>0.6499999999997178</c:v>
                </c:pt>
                <c:pt idx="35">
                  <c:v>0.64557926829227419</c:v>
                </c:pt>
                <c:pt idx="36">
                  <c:v>0.64085365853606624</c:v>
                </c:pt>
                <c:pt idx="37">
                  <c:v>0.63582317073109673</c:v>
                </c:pt>
                <c:pt idx="38">
                  <c:v>0.63048780487736755</c:v>
                </c:pt>
                <c:pt idx="39">
                  <c:v>0.62484756097488059</c:v>
                </c:pt>
                <c:pt idx="40">
                  <c:v>0.61890243902363684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5B11-4F58-9120-6905A3BF3334}"/>
            </c:ext>
          </c:extLst>
        </c:ser>
        <c:ser>
          <c:idx val="22"/>
          <c:order val="22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Sheet1!$C$23003:$AQ$23003</c:f>
              <c:numCache>
                <c:formatCode>General</c:formatCode>
                <c:ptCount val="41"/>
                <c:pt idx="0">
                  <c:v>0.55792682926860149</c:v>
                </c:pt>
                <c:pt idx="1">
                  <c:v>0.56387195121982125</c:v>
                </c:pt>
                <c:pt idx="2">
                  <c:v>0.5695121951222607</c:v>
                </c:pt>
                <c:pt idx="3">
                  <c:v>0.57484756097591994</c:v>
                </c:pt>
                <c:pt idx="4">
                  <c:v>0.57987804878079874</c:v>
                </c:pt>
                <c:pt idx="5">
                  <c:v>0.58460365853689733</c:v>
                </c:pt>
                <c:pt idx="6">
                  <c:v>0.58902439024421549</c:v>
                </c:pt>
                <c:pt idx="7">
                  <c:v>0.59314024390275333</c:v>
                </c:pt>
                <c:pt idx="8">
                  <c:v>0.59695121951251073</c:v>
                </c:pt>
                <c:pt idx="9">
                  <c:v>0.60045731707348782</c:v>
                </c:pt>
                <c:pt idx="10">
                  <c:v>0.60365853658568436</c:v>
                </c:pt>
                <c:pt idx="11">
                  <c:v>0.60655487804910058</c:v>
                </c:pt>
                <c:pt idx="12">
                  <c:v>0.60914634146373614</c:v>
                </c:pt>
                <c:pt idx="13">
                  <c:v>0.61143292682959116</c:v>
                </c:pt>
                <c:pt idx="14">
                  <c:v>0.61341463414666564</c:v>
                </c:pt>
                <c:pt idx="15">
                  <c:v>0.61509146341495957</c:v>
                </c:pt>
                <c:pt idx="16">
                  <c:v>0.61646341463447285</c:v>
                </c:pt>
                <c:pt idx="17">
                  <c:v>0.61753048780520547</c:v>
                </c:pt>
                <c:pt idx="18">
                  <c:v>0.61829268292715733</c:v>
                </c:pt>
                <c:pt idx="19">
                  <c:v>0.61875000000032843</c:v>
                </c:pt>
                <c:pt idx="20">
                  <c:v>0.61890243902471875</c:v>
                </c:pt>
                <c:pt idx="21">
                  <c:v>0.61875000000032843</c:v>
                </c:pt>
                <c:pt idx="22">
                  <c:v>0.61829268292715733</c:v>
                </c:pt>
                <c:pt idx="23">
                  <c:v>0.61753048780520547</c:v>
                </c:pt>
                <c:pt idx="24">
                  <c:v>0.61646341463447285</c:v>
                </c:pt>
                <c:pt idx="25">
                  <c:v>0.61509146341495957</c:v>
                </c:pt>
                <c:pt idx="26">
                  <c:v>0.61341463414666564</c:v>
                </c:pt>
                <c:pt idx="27">
                  <c:v>0.61143292682959116</c:v>
                </c:pt>
                <c:pt idx="28">
                  <c:v>0.60914634146373614</c:v>
                </c:pt>
                <c:pt idx="29">
                  <c:v>0.60655487804910058</c:v>
                </c:pt>
                <c:pt idx="30">
                  <c:v>0.60365853658568436</c:v>
                </c:pt>
                <c:pt idx="31">
                  <c:v>0.60045731707348782</c:v>
                </c:pt>
                <c:pt idx="32">
                  <c:v>0.59695121951251073</c:v>
                </c:pt>
                <c:pt idx="33">
                  <c:v>0.59314024390275333</c:v>
                </c:pt>
                <c:pt idx="34">
                  <c:v>0.58902439024421549</c:v>
                </c:pt>
                <c:pt idx="35">
                  <c:v>0.58460365853689733</c:v>
                </c:pt>
                <c:pt idx="36">
                  <c:v>0.57987804878079874</c:v>
                </c:pt>
                <c:pt idx="37">
                  <c:v>0.57484756097591994</c:v>
                </c:pt>
                <c:pt idx="38">
                  <c:v>0.5695121951222607</c:v>
                </c:pt>
                <c:pt idx="39">
                  <c:v>0.56387195121982125</c:v>
                </c:pt>
                <c:pt idx="40">
                  <c:v>0.55792682926860149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5B11-4F58-9120-6905A3BF3334}"/>
            </c:ext>
          </c:extLst>
        </c:ser>
        <c:ser>
          <c:idx val="23"/>
          <c:order val="23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Sheet1!$C$24003:$AQ$24003</c:f>
              <c:numCache>
                <c:formatCode>General</c:formatCode>
                <c:ptCount val="41"/>
                <c:pt idx="0">
                  <c:v>0.49695121951253024</c:v>
                </c:pt>
                <c:pt idx="1">
                  <c:v>0.50289634146374973</c:v>
                </c:pt>
                <c:pt idx="2">
                  <c:v>0.50853658536618884</c:v>
                </c:pt>
                <c:pt idx="3">
                  <c:v>0.51387195121984741</c:v>
                </c:pt>
                <c:pt idx="4">
                  <c:v>0.51890243902472555</c:v>
                </c:pt>
                <c:pt idx="5">
                  <c:v>0.52362804878082336</c:v>
                </c:pt>
                <c:pt idx="6">
                  <c:v>0.52804878048814063</c:v>
                </c:pt>
                <c:pt idx="7">
                  <c:v>0.53216463414667747</c:v>
                </c:pt>
                <c:pt idx="8">
                  <c:v>0.53597560975643377</c:v>
                </c:pt>
                <c:pt idx="9">
                  <c:v>0.53948170731740974</c:v>
                </c:pt>
                <c:pt idx="10">
                  <c:v>0.54268292682960517</c:v>
                </c:pt>
                <c:pt idx="11">
                  <c:v>0.54557926829302017</c:v>
                </c:pt>
                <c:pt idx="12">
                  <c:v>0.54817073170765473</c:v>
                </c:pt>
                <c:pt idx="13">
                  <c:v>0.55045731707350865</c:v>
                </c:pt>
                <c:pt idx="14">
                  <c:v>0.55243902439058212</c:v>
                </c:pt>
                <c:pt idx="15">
                  <c:v>0.55411585365887506</c:v>
                </c:pt>
                <c:pt idx="16">
                  <c:v>0.55548780487838756</c:v>
                </c:pt>
                <c:pt idx="17">
                  <c:v>0.55655487804911941</c:v>
                </c:pt>
                <c:pt idx="18">
                  <c:v>0.55731707317107082</c:v>
                </c:pt>
                <c:pt idx="19">
                  <c:v>0.55777439024424158</c:v>
                </c:pt>
                <c:pt idx="20">
                  <c:v>0.55792682926863191</c:v>
                </c:pt>
                <c:pt idx="21">
                  <c:v>0.55777439024424158</c:v>
                </c:pt>
                <c:pt idx="22">
                  <c:v>0.55731707317107082</c:v>
                </c:pt>
                <c:pt idx="23">
                  <c:v>0.55655487804911941</c:v>
                </c:pt>
                <c:pt idx="24">
                  <c:v>0.55548780487838756</c:v>
                </c:pt>
                <c:pt idx="25">
                  <c:v>0.55411585365887506</c:v>
                </c:pt>
                <c:pt idx="26">
                  <c:v>0.55243902439058212</c:v>
                </c:pt>
                <c:pt idx="27">
                  <c:v>0.55045731707350865</c:v>
                </c:pt>
                <c:pt idx="28">
                  <c:v>0.54817073170765473</c:v>
                </c:pt>
                <c:pt idx="29">
                  <c:v>0.54557926829302017</c:v>
                </c:pt>
                <c:pt idx="30">
                  <c:v>0.54268292682960517</c:v>
                </c:pt>
                <c:pt idx="31">
                  <c:v>0.53948170731740974</c:v>
                </c:pt>
                <c:pt idx="32">
                  <c:v>0.53597560975643377</c:v>
                </c:pt>
                <c:pt idx="33">
                  <c:v>0.53216463414667747</c:v>
                </c:pt>
                <c:pt idx="34">
                  <c:v>0.52804878048814063</c:v>
                </c:pt>
                <c:pt idx="35">
                  <c:v>0.52362804878082336</c:v>
                </c:pt>
                <c:pt idx="36">
                  <c:v>0.51890243902472555</c:v>
                </c:pt>
                <c:pt idx="37">
                  <c:v>0.51387195121984741</c:v>
                </c:pt>
                <c:pt idx="38">
                  <c:v>0.50853658536618884</c:v>
                </c:pt>
                <c:pt idx="39">
                  <c:v>0.50289634146374973</c:v>
                </c:pt>
                <c:pt idx="40">
                  <c:v>0.49695121951253024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5B11-4F58-9120-6905A3BF3334}"/>
            </c:ext>
          </c:extLst>
        </c:ser>
        <c:ser>
          <c:idx val="24"/>
          <c:order val="24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Sheet1!$C$25003:$AQ$25003</c:f>
              <c:numCache>
                <c:formatCode>General</c:formatCode>
                <c:ptCount val="41"/>
                <c:pt idx="0">
                  <c:v>0.43597560975646682</c:v>
                </c:pt>
                <c:pt idx="1">
                  <c:v>0.44192073170768631</c:v>
                </c:pt>
                <c:pt idx="2">
                  <c:v>0.44756097561012537</c:v>
                </c:pt>
                <c:pt idx="3">
                  <c:v>0.45289634146378394</c:v>
                </c:pt>
                <c:pt idx="4">
                  <c:v>0.45792682926866196</c:v>
                </c:pt>
                <c:pt idx="5">
                  <c:v>0.46265243902475955</c:v>
                </c:pt>
                <c:pt idx="6">
                  <c:v>0.46707317073207666</c:v>
                </c:pt>
                <c:pt idx="7">
                  <c:v>0.47118902439061322</c:v>
                </c:pt>
                <c:pt idx="8">
                  <c:v>0.47500000000036935</c:v>
                </c:pt>
                <c:pt idx="9">
                  <c:v>0.47850609756134493</c:v>
                </c:pt>
                <c:pt idx="10">
                  <c:v>0.48170731707354009</c:v>
                </c:pt>
                <c:pt idx="11">
                  <c:v>0.4846036585369547</c:v>
                </c:pt>
                <c:pt idx="12">
                  <c:v>0.48719512195158887</c:v>
                </c:pt>
                <c:pt idx="13">
                  <c:v>0.4894817073174425</c:v>
                </c:pt>
                <c:pt idx="14">
                  <c:v>0.49146341463451571</c:v>
                </c:pt>
                <c:pt idx="15">
                  <c:v>0.49314024390280836</c:v>
                </c:pt>
                <c:pt idx="16">
                  <c:v>0.49451219512232059</c:v>
                </c:pt>
                <c:pt idx="17">
                  <c:v>0.49557926829305227</c:v>
                </c:pt>
                <c:pt idx="18">
                  <c:v>0.49634146341500351</c:v>
                </c:pt>
                <c:pt idx="19">
                  <c:v>0.49679878048817422</c:v>
                </c:pt>
                <c:pt idx="20">
                  <c:v>0.49695121951256449</c:v>
                </c:pt>
                <c:pt idx="21">
                  <c:v>0.49679878048817422</c:v>
                </c:pt>
                <c:pt idx="22">
                  <c:v>0.49634146341500351</c:v>
                </c:pt>
                <c:pt idx="23">
                  <c:v>0.49557926829305227</c:v>
                </c:pt>
                <c:pt idx="24">
                  <c:v>0.49451219512232059</c:v>
                </c:pt>
                <c:pt idx="25">
                  <c:v>0.49314024390280836</c:v>
                </c:pt>
                <c:pt idx="26">
                  <c:v>0.49146341463451571</c:v>
                </c:pt>
                <c:pt idx="27">
                  <c:v>0.4894817073174425</c:v>
                </c:pt>
                <c:pt idx="28">
                  <c:v>0.48719512195158887</c:v>
                </c:pt>
                <c:pt idx="29">
                  <c:v>0.4846036585369547</c:v>
                </c:pt>
                <c:pt idx="30">
                  <c:v>0.48170731707354009</c:v>
                </c:pt>
                <c:pt idx="31">
                  <c:v>0.47850609756134493</c:v>
                </c:pt>
                <c:pt idx="32">
                  <c:v>0.47500000000036935</c:v>
                </c:pt>
                <c:pt idx="33">
                  <c:v>0.47118902439061322</c:v>
                </c:pt>
                <c:pt idx="34">
                  <c:v>0.46707317073207666</c:v>
                </c:pt>
                <c:pt idx="35">
                  <c:v>0.46265243902475955</c:v>
                </c:pt>
                <c:pt idx="36">
                  <c:v>0.45792682926866196</c:v>
                </c:pt>
                <c:pt idx="37">
                  <c:v>0.45289634146378394</c:v>
                </c:pt>
                <c:pt idx="38">
                  <c:v>0.44756097561012537</c:v>
                </c:pt>
                <c:pt idx="39">
                  <c:v>0.44192073170768631</c:v>
                </c:pt>
                <c:pt idx="40">
                  <c:v>0.43597560975646682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5B11-4F58-9120-6905A3BF3334}"/>
            </c:ext>
          </c:extLst>
        </c:ser>
        <c:ser>
          <c:idx val="25"/>
          <c:order val="25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Sheet1!$C$26003:$AQ$26003</c:f>
              <c:numCache>
                <c:formatCode>General</c:formatCode>
                <c:ptCount val="41"/>
                <c:pt idx="0">
                  <c:v>0.37500000000040745</c:v>
                </c:pt>
                <c:pt idx="1">
                  <c:v>0.38094512195162694</c:v>
                </c:pt>
                <c:pt idx="2">
                  <c:v>0.386585365854066</c:v>
                </c:pt>
                <c:pt idx="3">
                  <c:v>0.39192073170772457</c:v>
                </c:pt>
                <c:pt idx="4">
                  <c:v>0.39695121951260259</c:v>
                </c:pt>
                <c:pt idx="5">
                  <c:v>0.40167682926870019</c:v>
                </c:pt>
                <c:pt idx="6">
                  <c:v>0.40609756097601729</c:v>
                </c:pt>
                <c:pt idx="7">
                  <c:v>0.41021341463455385</c:v>
                </c:pt>
                <c:pt idx="8">
                  <c:v>0.41402439024430998</c:v>
                </c:pt>
                <c:pt idx="9">
                  <c:v>0.41753048780528562</c:v>
                </c:pt>
                <c:pt idx="10">
                  <c:v>0.42073170731748077</c:v>
                </c:pt>
                <c:pt idx="11">
                  <c:v>0.42362804878089538</c:v>
                </c:pt>
                <c:pt idx="12">
                  <c:v>0.42621951219552956</c:v>
                </c:pt>
                <c:pt idx="13">
                  <c:v>0.42850609756138325</c:v>
                </c:pt>
                <c:pt idx="14">
                  <c:v>0.43048780487845639</c:v>
                </c:pt>
                <c:pt idx="15">
                  <c:v>0.4321646341467491</c:v>
                </c:pt>
                <c:pt idx="16">
                  <c:v>0.43353658536626133</c:v>
                </c:pt>
                <c:pt idx="17">
                  <c:v>0.43460365853699301</c:v>
                </c:pt>
                <c:pt idx="18">
                  <c:v>0.43536585365894426</c:v>
                </c:pt>
                <c:pt idx="19">
                  <c:v>0.43582317073211502</c:v>
                </c:pt>
                <c:pt idx="20">
                  <c:v>0.43597560975650523</c:v>
                </c:pt>
                <c:pt idx="21">
                  <c:v>0.43582317073211502</c:v>
                </c:pt>
                <c:pt idx="22">
                  <c:v>0.43536585365894426</c:v>
                </c:pt>
                <c:pt idx="23">
                  <c:v>0.43460365853699301</c:v>
                </c:pt>
                <c:pt idx="24">
                  <c:v>0.43353658536626133</c:v>
                </c:pt>
                <c:pt idx="25">
                  <c:v>0.4321646341467491</c:v>
                </c:pt>
                <c:pt idx="26">
                  <c:v>0.43048780487845639</c:v>
                </c:pt>
                <c:pt idx="27">
                  <c:v>0.42850609756138325</c:v>
                </c:pt>
                <c:pt idx="28">
                  <c:v>0.42621951219552956</c:v>
                </c:pt>
                <c:pt idx="29">
                  <c:v>0.42362804878089538</c:v>
                </c:pt>
                <c:pt idx="30">
                  <c:v>0.42073170731748077</c:v>
                </c:pt>
                <c:pt idx="31">
                  <c:v>0.41753048780528562</c:v>
                </c:pt>
                <c:pt idx="32">
                  <c:v>0.41402439024430998</c:v>
                </c:pt>
                <c:pt idx="33">
                  <c:v>0.41021341463455385</c:v>
                </c:pt>
                <c:pt idx="34">
                  <c:v>0.40609756097601729</c:v>
                </c:pt>
                <c:pt idx="35">
                  <c:v>0.40167682926870019</c:v>
                </c:pt>
                <c:pt idx="36">
                  <c:v>0.39695121951260259</c:v>
                </c:pt>
                <c:pt idx="37">
                  <c:v>0.39192073170772457</c:v>
                </c:pt>
                <c:pt idx="38">
                  <c:v>0.386585365854066</c:v>
                </c:pt>
                <c:pt idx="39">
                  <c:v>0.38094512195162694</c:v>
                </c:pt>
                <c:pt idx="40">
                  <c:v>0.37500000000040745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5B11-4F58-9120-6905A3BF3334}"/>
            </c:ext>
          </c:extLst>
        </c:ser>
        <c:ser>
          <c:idx val="26"/>
          <c:order val="26"/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Sheet1!$C$27003:$AQ$27003</c:f>
              <c:numCache>
                <c:formatCode>General</c:formatCode>
                <c:ptCount val="41"/>
                <c:pt idx="0">
                  <c:v>0.31402439024434808</c:v>
                </c:pt>
                <c:pt idx="1">
                  <c:v>0.31996951219556757</c:v>
                </c:pt>
                <c:pt idx="2">
                  <c:v>0.32560975609800663</c:v>
                </c:pt>
                <c:pt idx="3">
                  <c:v>0.3309451219516652</c:v>
                </c:pt>
                <c:pt idx="4">
                  <c:v>0.33597560975654328</c:v>
                </c:pt>
                <c:pt idx="5">
                  <c:v>0.34070121951264082</c:v>
                </c:pt>
                <c:pt idx="6">
                  <c:v>0.34512195121995792</c:v>
                </c:pt>
                <c:pt idx="7">
                  <c:v>0.34923780487849454</c:v>
                </c:pt>
                <c:pt idx="8">
                  <c:v>0.35304878048825061</c:v>
                </c:pt>
                <c:pt idx="9">
                  <c:v>0.35655487804922625</c:v>
                </c:pt>
                <c:pt idx="10">
                  <c:v>0.35975609756142141</c:v>
                </c:pt>
                <c:pt idx="11">
                  <c:v>0.36265243902483602</c:v>
                </c:pt>
                <c:pt idx="12">
                  <c:v>0.36524390243947019</c:v>
                </c:pt>
                <c:pt idx="13">
                  <c:v>0.36753048780532388</c:v>
                </c:pt>
                <c:pt idx="14">
                  <c:v>0.36951219512239702</c:v>
                </c:pt>
                <c:pt idx="15">
                  <c:v>0.37118902439068974</c:v>
                </c:pt>
                <c:pt idx="16">
                  <c:v>0.37256097561020196</c:v>
                </c:pt>
                <c:pt idx="17">
                  <c:v>0.37362804878093364</c:v>
                </c:pt>
                <c:pt idx="18">
                  <c:v>0.37439024390288489</c:v>
                </c:pt>
                <c:pt idx="19">
                  <c:v>0.37484756097605565</c:v>
                </c:pt>
                <c:pt idx="20">
                  <c:v>0.37500000000044592</c:v>
                </c:pt>
                <c:pt idx="21">
                  <c:v>0.37484756097605565</c:v>
                </c:pt>
                <c:pt idx="22">
                  <c:v>0.37439024390288489</c:v>
                </c:pt>
                <c:pt idx="23">
                  <c:v>0.37362804878093364</c:v>
                </c:pt>
                <c:pt idx="24">
                  <c:v>0.37256097561020196</c:v>
                </c:pt>
                <c:pt idx="25">
                  <c:v>0.37118902439068974</c:v>
                </c:pt>
                <c:pt idx="26">
                  <c:v>0.36951219512239702</c:v>
                </c:pt>
                <c:pt idx="27">
                  <c:v>0.36753048780532388</c:v>
                </c:pt>
                <c:pt idx="28">
                  <c:v>0.36524390243947019</c:v>
                </c:pt>
                <c:pt idx="29">
                  <c:v>0.36265243902483602</c:v>
                </c:pt>
                <c:pt idx="30">
                  <c:v>0.35975609756142141</c:v>
                </c:pt>
                <c:pt idx="31">
                  <c:v>0.35655487804922625</c:v>
                </c:pt>
                <c:pt idx="32">
                  <c:v>0.35304878048825061</c:v>
                </c:pt>
                <c:pt idx="33">
                  <c:v>0.34923780487849454</c:v>
                </c:pt>
                <c:pt idx="34">
                  <c:v>0.34512195121995792</c:v>
                </c:pt>
                <c:pt idx="35">
                  <c:v>0.34070121951264082</c:v>
                </c:pt>
                <c:pt idx="36">
                  <c:v>0.33597560975654328</c:v>
                </c:pt>
                <c:pt idx="37">
                  <c:v>0.3309451219516652</c:v>
                </c:pt>
                <c:pt idx="38">
                  <c:v>0.32560975609800663</c:v>
                </c:pt>
                <c:pt idx="39">
                  <c:v>0.31996951219556757</c:v>
                </c:pt>
                <c:pt idx="40">
                  <c:v>0.31402439024434808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5B11-4F58-9120-6905A3BF3334}"/>
            </c:ext>
          </c:extLst>
        </c:ser>
        <c:ser>
          <c:idx val="27"/>
          <c:order val="27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Sheet1!$C$28003:$AQ$28003</c:f>
              <c:numCache>
                <c:formatCode>General</c:formatCode>
                <c:ptCount val="41"/>
                <c:pt idx="0">
                  <c:v>0.25304878048828883</c:v>
                </c:pt>
                <c:pt idx="1">
                  <c:v>0.25899390243950832</c:v>
                </c:pt>
                <c:pt idx="2">
                  <c:v>0.26463414634194737</c:v>
                </c:pt>
                <c:pt idx="3">
                  <c:v>0.26996951219560594</c:v>
                </c:pt>
                <c:pt idx="4">
                  <c:v>0.27500000000048397</c:v>
                </c:pt>
                <c:pt idx="5">
                  <c:v>0.27972560975658156</c:v>
                </c:pt>
                <c:pt idx="6">
                  <c:v>0.28414634146389867</c:v>
                </c:pt>
                <c:pt idx="7">
                  <c:v>0.28826219512243523</c:v>
                </c:pt>
                <c:pt idx="8">
                  <c:v>0.29207317073219136</c:v>
                </c:pt>
                <c:pt idx="9">
                  <c:v>0.295579268293167</c:v>
                </c:pt>
                <c:pt idx="10">
                  <c:v>0.29878048780536209</c:v>
                </c:pt>
                <c:pt idx="11">
                  <c:v>0.30167682926877676</c:v>
                </c:pt>
                <c:pt idx="12">
                  <c:v>0.30426829268341093</c:v>
                </c:pt>
                <c:pt idx="13">
                  <c:v>0.30655487804926462</c:v>
                </c:pt>
                <c:pt idx="14">
                  <c:v>0.30853658536633777</c:v>
                </c:pt>
                <c:pt idx="15">
                  <c:v>0.31021341463463048</c:v>
                </c:pt>
                <c:pt idx="16">
                  <c:v>0.3115853658541427</c:v>
                </c:pt>
                <c:pt idx="17">
                  <c:v>0.31265243902487438</c:v>
                </c:pt>
                <c:pt idx="18">
                  <c:v>0.31341463414682563</c:v>
                </c:pt>
                <c:pt idx="19">
                  <c:v>0.31387195121999639</c:v>
                </c:pt>
                <c:pt idx="20">
                  <c:v>0.31402439024438661</c:v>
                </c:pt>
                <c:pt idx="21">
                  <c:v>0.31387195121999639</c:v>
                </c:pt>
                <c:pt idx="22">
                  <c:v>0.31341463414682563</c:v>
                </c:pt>
                <c:pt idx="23">
                  <c:v>0.31265243902487438</c:v>
                </c:pt>
                <c:pt idx="24">
                  <c:v>0.3115853658541427</c:v>
                </c:pt>
                <c:pt idx="25">
                  <c:v>0.31021341463463048</c:v>
                </c:pt>
                <c:pt idx="26">
                  <c:v>0.30853658536633777</c:v>
                </c:pt>
                <c:pt idx="27">
                  <c:v>0.30655487804926462</c:v>
                </c:pt>
                <c:pt idx="28">
                  <c:v>0.30426829268341093</c:v>
                </c:pt>
                <c:pt idx="29">
                  <c:v>0.30167682926877676</c:v>
                </c:pt>
                <c:pt idx="30">
                  <c:v>0.29878048780536209</c:v>
                </c:pt>
                <c:pt idx="31">
                  <c:v>0.295579268293167</c:v>
                </c:pt>
                <c:pt idx="32">
                  <c:v>0.29207317073219136</c:v>
                </c:pt>
                <c:pt idx="33">
                  <c:v>0.28826219512243523</c:v>
                </c:pt>
                <c:pt idx="34">
                  <c:v>0.28414634146389867</c:v>
                </c:pt>
                <c:pt idx="35">
                  <c:v>0.27972560975658156</c:v>
                </c:pt>
                <c:pt idx="36">
                  <c:v>0.27500000000048397</c:v>
                </c:pt>
                <c:pt idx="37">
                  <c:v>0.26996951219560594</c:v>
                </c:pt>
                <c:pt idx="38">
                  <c:v>0.26463414634194737</c:v>
                </c:pt>
                <c:pt idx="39">
                  <c:v>0.25899390243950832</c:v>
                </c:pt>
                <c:pt idx="40">
                  <c:v>0.25304878048828883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5B11-4F58-9120-6905A3BF3334}"/>
            </c:ext>
          </c:extLst>
        </c:ser>
        <c:ser>
          <c:idx val="28"/>
          <c:order val="28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Sheet1!$C$29003:$AQ$29003</c:f>
              <c:numCache>
                <c:formatCode>General</c:formatCode>
                <c:ptCount val="41"/>
                <c:pt idx="0">
                  <c:v>0.19207317073221603</c:v>
                </c:pt>
                <c:pt idx="1">
                  <c:v>0.19801829268343554</c:v>
                </c:pt>
                <c:pt idx="2">
                  <c:v>0.2036585365858746</c:v>
                </c:pt>
                <c:pt idx="3">
                  <c:v>0.20899390243953314</c:v>
                </c:pt>
                <c:pt idx="4">
                  <c:v>0.21402439024441119</c:v>
                </c:pt>
                <c:pt idx="5">
                  <c:v>0.21875000000050879</c:v>
                </c:pt>
                <c:pt idx="6">
                  <c:v>0.22317073170782586</c:v>
                </c:pt>
                <c:pt idx="7">
                  <c:v>0.22728658536636248</c:v>
                </c:pt>
                <c:pt idx="8">
                  <c:v>0.23109756097611858</c:v>
                </c:pt>
                <c:pt idx="9">
                  <c:v>0.23460365853709422</c:v>
                </c:pt>
                <c:pt idx="10">
                  <c:v>0.23780487804928935</c:v>
                </c:pt>
                <c:pt idx="11">
                  <c:v>0.24070121951270401</c:v>
                </c:pt>
                <c:pt idx="12">
                  <c:v>0.24329268292733816</c:v>
                </c:pt>
                <c:pt idx="13">
                  <c:v>0.24557926829319185</c:v>
                </c:pt>
                <c:pt idx="14">
                  <c:v>0.24756097561026502</c:v>
                </c:pt>
                <c:pt idx="15">
                  <c:v>0.24923780487855771</c:v>
                </c:pt>
                <c:pt idx="16">
                  <c:v>0.2506097560980699</c:v>
                </c:pt>
                <c:pt idx="17">
                  <c:v>0.25167682926880164</c:v>
                </c:pt>
                <c:pt idx="18">
                  <c:v>0.25243902439075289</c:v>
                </c:pt>
                <c:pt idx="19">
                  <c:v>0.25289634146392365</c:v>
                </c:pt>
                <c:pt idx="20">
                  <c:v>0.25304878048831392</c:v>
                </c:pt>
                <c:pt idx="21">
                  <c:v>0.25289634146392365</c:v>
                </c:pt>
                <c:pt idx="22">
                  <c:v>0.25243902439075289</c:v>
                </c:pt>
                <c:pt idx="23">
                  <c:v>0.25167682926880164</c:v>
                </c:pt>
                <c:pt idx="24">
                  <c:v>0.2506097560980699</c:v>
                </c:pt>
                <c:pt idx="25">
                  <c:v>0.24923780487855771</c:v>
                </c:pt>
                <c:pt idx="26">
                  <c:v>0.24756097561026502</c:v>
                </c:pt>
                <c:pt idx="27">
                  <c:v>0.24557926829319185</c:v>
                </c:pt>
                <c:pt idx="28">
                  <c:v>0.24329268292733816</c:v>
                </c:pt>
                <c:pt idx="29">
                  <c:v>0.24070121951270401</c:v>
                </c:pt>
                <c:pt idx="30">
                  <c:v>0.23780487804928935</c:v>
                </c:pt>
                <c:pt idx="31">
                  <c:v>0.23460365853709422</c:v>
                </c:pt>
                <c:pt idx="32">
                  <c:v>0.23109756097611858</c:v>
                </c:pt>
                <c:pt idx="33">
                  <c:v>0.22728658536636248</c:v>
                </c:pt>
                <c:pt idx="34">
                  <c:v>0.22317073170782586</c:v>
                </c:pt>
                <c:pt idx="35">
                  <c:v>0.21875000000050879</c:v>
                </c:pt>
                <c:pt idx="36">
                  <c:v>0.21402439024441119</c:v>
                </c:pt>
                <c:pt idx="37">
                  <c:v>0.20899390243953314</c:v>
                </c:pt>
                <c:pt idx="38">
                  <c:v>0.2036585365858746</c:v>
                </c:pt>
                <c:pt idx="39">
                  <c:v>0.19801829268343554</c:v>
                </c:pt>
                <c:pt idx="40">
                  <c:v>0.19207317073221603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5B11-4F58-9120-6905A3BF3334}"/>
            </c:ext>
          </c:extLst>
        </c:ser>
        <c:ser>
          <c:idx val="29"/>
          <c:order val="29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Sheet1!$C$30003:$AQ$30003</c:f>
              <c:numCache>
                <c:formatCode>General</c:formatCode>
                <c:ptCount val="41"/>
                <c:pt idx="0">
                  <c:v>0.13109756097615327</c:v>
                </c:pt>
                <c:pt idx="1">
                  <c:v>0.13704268292737279</c:v>
                </c:pt>
                <c:pt idx="2">
                  <c:v>0.14268292682981182</c:v>
                </c:pt>
                <c:pt idx="3">
                  <c:v>0.14801829268347036</c:v>
                </c:pt>
                <c:pt idx="4">
                  <c:v>0.15304878048834841</c:v>
                </c:pt>
                <c:pt idx="5">
                  <c:v>0.15777439024444598</c:v>
                </c:pt>
                <c:pt idx="6">
                  <c:v>0.16219512195176305</c:v>
                </c:pt>
                <c:pt idx="7">
                  <c:v>0.16631097561029964</c:v>
                </c:pt>
                <c:pt idx="8">
                  <c:v>0.17012195122005574</c:v>
                </c:pt>
                <c:pt idx="9">
                  <c:v>0.17362804878103136</c:v>
                </c:pt>
                <c:pt idx="10">
                  <c:v>0.17682926829322648</c:v>
                </c:pt>
                <c:pt idx="11">
                  <c:v>0.17972560975664112</c:v>
                </c:pt>
                <c:pt idx="12">
                  <c:v>0.18231707317127527</c:v>
                </c:pt>
                <c:pt idx="13">
                  <c:v>0.18460365853712893</c:v>
                </c:pt>
                <c:pt idx="14">
                  <c:v>0.1865853658542021</c:v>
                </c:pt>
                <c:pt idx="15">
                  <c:v>0.18826219512249479</c:v>
                </c:pt>
                <c:pt idx="16">
                  <c:v>0.18963414634200698</c:v>
                </c:pt>
                <c:pt idx="17">
                  <c:v>0.19070121951273869</c:v>
                </c:pt>
                <c:pt idx="18">
                  <c:v>0.19146341463468991</c:v>
                </c:pt>
                <c:pt idx="19">
                  <c:v>0.19192073170786064</c:v>
                </c:pt>
                <c:pt idx="20">
                  <c:v>0.19207317073225089</c:v>
                </c:pt>
                <c:pt idx="21">
                  <c:v>0.19192073170786064</c:v>
                </c:pt>
                <c:pt idx="22">
                  <c:v>0.19146341463468991</c:v>
                </c:pt>
                <c:pt idx="23">
                  <c:v>0.19070121951273869</c:v>
                </c:pt>
                <c:pt idx="24">
                  <c:v>0.18963414634200698</c:v>
                </c:pt>
                <c:pt idx="25">
                  <c:v>0.18826219512249479</c:v>
                </c:pt>
                <c:pt idx="26">
                  <c:v>0.1865853658542021</c:v>
                </c:pt>
                <c:pt idx="27">
                  <c:v>0.18460365853712893</c:v>
                </c:pt>
                <c:pt idx="28">
                  <c:v>0.18231707317127527</c:v>
                </c:pt>
                <c:pt idx="29">
                  <c:v>0.17972560975664112</c:v>
                </c:pt>
                <c:pt idx="30">
                  <c:v>0.17682926829322648</c:v>
                </c:pt>
                <c:pt idx="31">
                  <c:v>0.17362804878103136</c:v>
                </c:pt>
                <c:pt idx="32">
                  <c:v>0.17012195122005574</c:v>
                </c:pt>
                <c:pt idx="33">
                  <c:v>0.16631097561029964</c:v>
                </c:pt>
                <c:pt idx="34">
                  <c:v>0.16219512195176305</c:v>
                </c:pt>
                <c:pt idx="35">
                  <c:v>0.15777439024444598</c:v>
                </c:pt>
                <c:pt idx="36">
                  <c:v>0.15304878048834841</c:v>
                </c:pt>
                <c:pt idx="37">
                  <c:v>0.14801829268347036</c:v>
                </c:pt>
                <c:pt idx="38">
                  <c:v>0.14268292682981182</c:v>
                </c:pt>
                <c:pt idx="39">
                  <c:v>0.13704268292737279</c:v>
                </c:pt>
                <c:pt idx="40">
                  <c:v>0.13109756097615327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5B11-4F58-9120-6905A3BF3334}"/>
            </c:ext>
          </c:extLst>
        </c:ser>
        <c:ser>
          <c:idx val="30"/>
          <c:order val="30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Sheet1!$C$31003:$AQ$31003</c:f>
              <c:numCache>
                <c:formatCode>General</c:formatCode>
                <c:ptCount val="41"/>
                <c:pt idx="0">
                  <c:v>7.0121951220091502E-2</c:v>
                </c:pt>
                <c:pt idx="1">
                  <c:v>7.606707317131102E-2</c:v>
                </c:pt>
                <c:pt idx="2">
                  <c:v>8.1707317073750049E-2</c:v>
                </c:pt>
                <c:pt idx="3">
                  <c:v>8.7042682927408591E-2</c:v>
                </c:pt>
                <c:pt idx="4">
                  <c:v>9.2073170732286644E-2</c:v>
                </c:pt>
                <c:pt idx="5">
                  <c:v>9.6798780488384195E-2</c:v>
                </c:pt>
                <c:pt idx="6">
                  <c:v>0.10121951219570129</c:v>
                </c:pt>
                <c:pt idx="7">
                  <c:v>0.10533536585423786</c:v>
                </c:pt>
                <c:pt idx="8">
                  <c:v>0.10914634146399398</c:v>
                </c:pt>
                <c:pt idx="9">
                  <c:v>0.11265243902496958</c:v>
                </c:pt>
                <c:pt idx="10">
                  <c:v>0.1158536585371647</c:v>
                </c:pt>
                <c:pt idx="11">
                  <c:v>0.11875000000057932</c:v>
                </c:pt>
                <c:pt idx="12">
                  <c:v>0.12134146341521349</c:v>
                </c:pt>
                <c:pt idx="13">
                  <c:v>0.12362804878106713</c:v>
                </c:pt>
                <c:pt idx="14">
                  <c:v>0.12560975609814032</c:v>
                </c:pt>
                <c:pt idx="15">
                  <c:v>0.12728658536643297</c:v>
                </c:pt>
                <c:pt idx="16">
                  <c:v>0.12865853658594517</c:v>
                </c:pt>
                <c:pt idx="17">
                  <c:v>0.12972560975667685</c:v>
                </c:pt>
                <c:pt idx="18">
                  <c:v>0.13048780487862807</c:v>
                </c:pt>
                <c:pt idx="19">
                  <c:v>0.13094512195179878</c:v>
                </c:pt>
                <c:pt idx="20">
                  <c:v>0.13109756097618902</c:v>
                </c:pt>
                <c:pt idx="21">
                  <c:v>0.13094512195179878</c:v>
                </c:pt>
                <c:pt idx="22">
                  <c:v>0.13048780487862807</c:v>
                </c:pt>
                <c:pt idx="23">
                  <c:v>0.12972560975667685</c:v>
                </c:pt>
                <c:pt idx="24">
                  <c:v>0.12865853658594517</c:v>
                </c:pt>
                <c:pt idx="25">
                  <c:v>0.12728658536643297</c:v>
                </c:pt>
                <c:pt idx="26">
                  <c:v>0.12560975609814032</c:v>
                </c:pt>
                <c:pt idx="27">
                  <c:v>0.12362804878106713</c:v>
                </c:pt>
                <c:pt idx="28">
                  <c:v>0.12134146341521349</c:v>
                </c:pt>
                <c:pt idx="29">
                  <c:v>0.11875000000057932</c:v>
                </c:pt>
                <c:pt idx="30">
                  <c:v>0.1158536585371647</c:v>
                </c:pt>
                <c:pt idx="31">
                  <c:v>0.11265243902496958</c:v>
                </c:pt>
                <c:pt idx="32">
                  <c:v>0.10914634146399398</c:v>
                </c:pt>
                <c:pt idx="33">
                  <c:v>0.10533536585423786</c:v>
                </c:pt>
                <c:pt idx="34">
                  <c:v>0.10121951219570129</c:v>
                </c:pt>
                <c:pt idx="35">
                  <c:v>9.6798780488384195E-2</c:v>
                </c:pt>
                <c:pt idx="36">
                  <c:v>9.2073170732286644E-2</c:v>
                </c:pt>
                <c:pt idx="37">
                  <c:v>8.7042682927408591E-2</c:v>
                </c:pt>
                <c:pt idx="38">
                  <c:v>8.1707317073750049E-2</c:v>
                </c:pt>
                <c:pt idx="39">
                  <c:v>7.606707317131102E-2</c:v>
                </c:pt>
                <c:pt idx="40">
                  <c:v>7.0121951220091502E-2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5B11-4F58-9120-6905A3BF3334}"/>
            </c:ext>
          </c:extLst>
        </c:ser>
        <c:ser>
          <c:idx val="31"/>
          <c:order val="31"/>
          <c:spPr>
            <a:ln w="127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Sheet1!$C$1:$AQ$1</c:f>
              <c:numCache>
                <c:formatCode>General</c:formatCode>
                <c:ptCount val="41"/>
                <c:pt idx="0">
                  <c:v>2</c:v>
                </c:pt>
                <c:pt idx="1">
                  <c:v>1.9</c:v>
                </c:pt>
                <c:pt idx="2">
                  <c:v>1.8</c:v>
                </c:pt>
                <c:pt idx="3">
                  <c:v>1.7</c:v>
                </c:pt>
                <c:pt idx="4">
                  <c:v>1.6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0.9</c:v>
                </c:pt>
                <c:pt idx="12">
                  <c:v>0.8</c:v>
                </c:pt>
                <c:pt idx="13">
                  <c:v>0.7</c:v>
                </c:pt>
                <c:pt idx="14">
                  <c:v>0.6</c:v>
                </c:pt>
                <c:pt idx="15">
                  <c:v>0.5</c:v>
                </c:pt>
                <c:pt idx="16">
                  <c:v>0.4</c:v>
                </c:pt>
                <c:pt idx="17">
                  <c:v>0.3</c:v>
                </c:pt>
                <c:pt idx="18">
                  <c:v>0.2</c:v>
                </c:pt>
                <c:pt idx="19">
                  <c:v>0.1</c:v>
                </c:pt>
                <c:pt idx="20">
                  <c:v>0</c:v>
                </c:pt>
                <c:pt idx="21">
                  <c:v>-0.1</c:v>
                </c:pt>
                <c:pt idx="22">
                  <c:v>-0.2</c:v>
                </c:pt>
                <c:pt idx="23">
                  <c:v>-0.3</c:v>
                </c:pt>
                <c:pt idx="24">
                  <c:v>-0.4</c:v>
                </c:pt>
                <c:pt idx="25">
                  <c:v>-0.5</c:v>
                </c:pt>
                <c:pt idx="26">
                  <c:v>-0.6</c:v>
                </c:pt>
                <c:pt idx="27">
                  <c:v>-0.7</c:v>
                </c:pt>
                <c:pt idx="28">
                  <c:v>-0.8</c:v>
                </c:pt>
                <c:pt idx="29">
                  <c:v>-0.9</c:v>
                </c:pt>
                <c:pt idx="30">
                  <c:v>-1</c:v>
                </c:pt>
                <c:pt idx="31">
                  <c:v>-1.1000000000000001</c:v>
                </c:pt>
                <c:pt idx="32">
                  <c:v>-1.2</c:v>
                </c:pt>
                <c:pt idx="33">
                  <c:v>-1.3</c:v>
                </c:pt>
                <c:pt idx="34">
                  <c:v>-1.4</c:v>
                </c:pt>
                <c:pt idx="35">
                  <c:v>-1.5</c:v>
                </c:pt>
                <c:pt idx="36">
                  <c:v>-1.6</c:v>
                </c:pt>
                <c:pt idx="37">
                  <c:v>-1.7</c:v>
                </c:pt>
                <c:pt idx="38">
                  <c:v>-1.8</c:v>
                </c:pt>
                <c:pt idx="39">
                  <c:v>-1.9</c:v>
                </c:pt>
                <c:pt idx="40">
                  <c:v>-2</c:v>
                </c:pt>
              </c:numCache>
            </c:numRef>
          </c:xVal>
          <c:yVal>
            <c:numRef>
              <c:f>Sheet1!$C$32003:$AQ$32003</c:f>
              <c:numCache>
                <c:formatCode>General</c:formatCode>
                <c:ptCount val="41"/>
                <c:pt idx="0">
                  <c:v>9.1463414640183208E-3</c:v>
                </c:pt>
                <c:pt idx="1">
                  <c:v>1.5091463415237838E-2</c:v>
                </c:pt>
                <c:pt idx="2">
                  <c:v>2.0731707317676869E-2</c:v>
                </c:pt>
                <c:pt idx="3">
                  <c:v>2.6067073171335411E-2</c:v>
                </c:pt>
                <c:pt idx="4">
                  <c:v>3.1097560976213467E-2</c:v>
                </c:pt>
                <c:pt idx="5">
                  <c:v>3.5823170732311033E-2</c:v>
                </c:pt>
                <c:pt idx="6">
                  <c:v>4.024390243962811E-2</c:v>
                </c:pt>
                <c:pt idx="7">
                  <c:v>4.4359756098164699E-2</c:v>
                </c:pt>
                <c:pt idx="8">
                  <c:v>4.81707317079208E-2</c:v>
                </c:pt>
                <c:pt idx="9">
                  <c:v>5.1676829268896406E-2</c:v>
                </c:pt>
                <c:pt idx="10">
                  <c:v>5.487804878109153E-2</c:v>
                </c:pt>
                <c:pt idx="11">
                  <c:v>5.7774390244506167E-2</c:v>
                </c:pt>
                <c:pt idx="12">
                  <c:v>6.0365853659140309E-2</c:v>
                </c:pt>
                <c:pt idx="13">
                  <c:v>6.2652439024993969E-2</c:v>
                </c:pt>
                <c:pt idx="14">
                  <c:v>6.4634146342067142E-2</c:v>
                </c:pt>
                <c:pt idx="15">
                  <c:v>6.6310975610359826E-2</c:v>
                </c:pt>
                <c:pt idx="16">
                  <c:v>6.7682926829872023E-2</c:v>
                </c:pt>
                <c:pt idx="17">
                  <c:v>6.8750000000603731E-2</c:v>
                </c:pt>
                <c:pt idx="18">
                  <c:v>6.9512195122554951E-2</c:v>
                </c:pt>
                <c:pt idx="19">
                  <c:v>6.9969512195725683E-2</c:v>
                </c:pt>
                <c:pt idx="20">
                  <c:v>7.0121951220115927E-2</c:v>
                </c:pt>
                <c:pt idx="21">
                  <c:v>6.9969512195725683E-2</c:v>
                </c:pt>
                <c:pt idx="22">
                  <c:v>6.9512195122554951E-2</c:v>
                </c:pt>
                <c:pt idx="23">
                  <c:v>6.8750000000603731E-2</c:v>
                </c:pt>
                <c:pt idx="24">
                  <c:v>6.7682926829872023E-2</c:v>
                </c:pt>
                <c:pt idx="25">
                  <c:v>6.6310975610359826E-2</c:v>
                </c:pt>
                <c:pt idx="26">
                  <c:v>6.4634146342067142E-2</c:v>
                </c:pt>
                <c:pt idx="27">
                  <c:v>6.2652439024993969E-2</c:v>
                </c:pt>
                <c:pt idx="28">
                  <c:v>6.0365853659140309E-2</c:v>
                </c:pt>
                <c:pt idx="29">
                  <c:v>5.7774390244506167E-2</c:v>
                </c:pt>
                <c:pt idx="30">
                  <c:v>5.487804878109153E-2</c:v>
                </c:pt>
                <c:pt idx="31">
                  <c:v>5.1676829268896406E-2</c:v>
                </c:pt>
                <c:pt idx="32">
                  <c:v>4.81707317079208E-2</c:v>
                </c:pt>
                <c:pt idx="33">
                  <c:v>4.4359756098164699E-2</c:v>
                </c:pt>
                <c:pt idx="34">
                  <c:v>4.024390243962811E-2</c:v>
                </c:pt>
                <c:pt idx="35">
                  <c:v>3.5823170732311033E-2</c:v>
                </c:pt>
                <c:pt idx="36">
                  <c:v>3.1097560976213467E-2</c:v>
                </c:pt>
                <c:pt idx="37">
                  <c:v>2.6067073171335411E-2</c:v>
                </c:pt>
                <c:pt idx="38">
                  <c:v>2.0731707317676869E-2</c:v>
                </c:pt>
                <c:pt idx="39">
                  <c:v>1.5091463415237838E-2</c:v>
                </c:pt>
                <c:pt idx="40">
                  <c:v>9.1463414640183208E-3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5B11-4F58-9120-6905A3BF3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763919"/>
        <c:axId val="1633779279"/>
      </c:scatterChart>
      <c:valAx>
        <c:axId val="1633763919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Distance from Center (arb. units)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779279"/>
        <c:crosses val="autoZero"/>
        <c:crossBetween val="midCat"/>
      </c:valAx>
      <c:valAx>
        <c:axId val="1633779279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Concentration (arb. units)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3763919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486098"/>
            <a:ext cx="4455319" cy="1034074"/>
          </a:xfrm>
        </p:spPr>
        <p:txBody>
          <a:bodyPr anchor="b"/>
          <a:lstStyle>
            <a:lvl1pPr algn="ctr">
              <a:defRPr sz="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560049"/>
            <a:ext cx="4455319" cy="717114"/>
          </a:xfrm>
        </p:spPr>
        <p:txBody>
          <a:bodyPr/>
          <a:lstStyle>
            <a:lvl1pPr marL="0" indent="0" algn="ctr">
              <a:buNone/>
              <a:defRPr sz="1039"/>
            </a:lvl1pPr>
            <a:lvl2pPr marL="198013" indent="0" algn="ctr">
              <a:buNone/>
              <a:defRPr sz="866"/>
            </a:lvl2pPr>
            <a:lvl3pPr marL="396027" indent="0" algn="ctr">
              <a:buNone/>
              <a:defRPr sz="780"/>
            </a:lvl3pPr>
            <a:lvl4pPr marL="594040" indent="0" algn="ctr">
              <a:buNone/>
              <a:defRPr sz="693"/>
            </a:lvl4pPr>
            <a:lvl5pPr marL="792053" indent="0" algn="ctr">
              <a:buNone/>
              <a:defRPr sz="693"/>
            </a:lvl5pPr>
            <a:lvl6pPr marL="990067" indent="0" algn="ctr">
              <a:buNone/>
              <a:defRPr sz="693"/>
            </a:lvl6pPr>
            <a:lvl7pPr marL="1188080" indent="0" algn="ctr">
              <a:buNone/>
              <a:defRPr sz="693"/>
            </a:lvl7pPr>
            <a:lvl8pPr marL="1386093" indent="0" algn="ctr">
              <a:buNone/>
              <a:defRPr sz="693"/>
            </a:lvl8pPr>
            <a:lvl9pPr marL="1584107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58136"/>
            <a:ext cx="1280904" cy="2517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58136"/>
            <a:ext cx="3768457" cy="2517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740491"/>
            <a:ext cx="5123617" cy="1235526"/>
          </a:xfrm>
        </p:spPr>
        <p:txBody>
          <a:bodyPr anchor="b"/>
          <a:lstStyle>
            <a:lvl1pPr>
              <a:defRPr sz="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1987705"/>
            <a:ext cx="5123617" cy="649734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1pPr>
            <a:lvl2pPr marL="198013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6027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04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05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067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08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09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107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790682"/>
            <a:ext cx="252468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790682"/>
            <a:ext cx="252468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58137"/>
            <a:ext cx="5123617" cy="574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728115"/>
            <a:ext cx="2513078" cy="356838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8013" indent="0">
              <a:buNone/>
              <a:defRPr sz="866" b="1"/>
            </a:lvl2pPr>
            <a:lvl3pPr marL="396027" indent="0">
              <a:buNone/>
              <a:defRPr sz="780" b="1"/>
            </a:lvl3pPr>
            <a:lvl4pPr marL="594040" indent="0">
              <a:buNone/>
              <a:defRPr sz="693" b="1"/>
            </a:lvl4pPr>
            <a:lvl5pPr marL="792053" indent="0">
              <a:buNone/>
              <a:defRPr sz="693" b="1"/>
            </a:lvl5pPr>
            <a:lvl6pPr marL="990067" indent="0">
              <a:buNone/>
              <a:defRPr sz="693" b="1"/>
            </a:lvl6pPr>
            <a:lvl7pPr marL="1188080" indent="0">
              <a:buNone/>
              <a:defRPr sz="693" b="1"/>
            </a:lvl7pPr>
            <a:lvl8pPr marL="1386093" indent="0">
              <a:buNone/>
              <a:defRPr sz="693" b="1"/>
            </a:lvl8pPr>
            <a:lvl9pPr marL="1584107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1084953"/>
            <a:ext cx="2513078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728115"/>
            <a:ext cx="2525454" cy="356838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8013" indent="0">
              <a:buNone/>
              <a:defRPr sz="866" b="1"/>
            </a:lvl2pPr>
            <a:lvl3pPr marL="396027" indent="0">
              <a:buNone/>
              <a:defRPr sz="780" b="1"/>
            </a:lvl3pPr>
            <a:lvl4pPr marL="594040" indent="0">
              <a:buNone/>
              <a:defRPr sz="693" b="1"/>
            </a:lvl4pPr>
            <a:lvl5pPr marL="792053" indent="0">
              <a:buNone/>
              <a:defRPr sz="693" b="1"/>
            </a:lvl5pPr>
            <a:lvl6pPr marL="990067" indent="0">
              <a:buNone/>
              <a:defRPr sz="693" b="1"/>
            </a:lvl6pPr>
            <a:lvl7pPr marL="1188080" indent="0">
              <a:buNone/>
              <a:defRPr sz="693" b="1"/>
            </a:lvl7pPr>
            <a:lvl8pPr marL="1386093" indent="0">
              <a:buNone/>
              <a:defRPr sz="693" b="1"/>
            </a:lvl8pPr>
            <a:lvl9pPr marL="1584107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1084953"/>
            <a:ext cx="2525454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8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98014"/>
            <a:ext cx="1915942" cy="693050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427656"/>
            <a:ext cx="3007340" cy="2110776"/>
          </a:xfrm>
        </p:spPr>
        <p:txBody>
          <a:bodyPr/>
          <a:lstStyle>
            <a:lvl1pPr>
              <a:defRPr sz="1386"/>
            </a:lvl1pPr>
            <a:lvl2pPr>
              <a:defRPr sz="1213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91064"/>
            <a:ext cx="1915942" cy="1650806"/>
          </a:xfrm>
        </p:spPr>
        <p:txBody>
          <a:bodyPr/>
          <a:lstStyle>
            <a:lvl1pPr marL="0" indent="0">
              <a:buNone/>
              <a:defRPr sz="693"/>
            </a:lvl1pPr>
            <a:lvl2pPr marL="198013" indent="0">
              <a:buNone/>
              <a:defRPr sz="606"/>
            </a:lvl2pPr>
            <a:lvl3pPr marL="396027" indent="0">
              <a:buNone/>
              <a:defRPr sz="520"/>
            </a:lvl3pPr>
            <a:lvl4pPr marL="594040" indent="0">
              <a:buNone/>
              <a:defRPr sz="433"/>
            </a:lvl4pPr>
            <a:lvl5pPr marL="792053" indent="0">
              <a:buNone/>
              <a:defRPr sz="433"/>
            </a:lvl5pPr>
            <a:lvl6pPr marL="990067" indent="0">
              <a:buNone/>
              <a:defRPr sz="433"/>
            </a:lvl6pPr>
            <a:lvl7pPr marL="1188080" indent="0">
              <a:buNone/>
              <a:defRPr sz="433"/>
            </a:lvl7pPr>
            <a:lvl8pPr marL="1386093" indent="0">
              <a:buNone/>
              <a:defRPr sz="433"/>
            </a:lvl8pPr>
            <a:lvl9pPr marL="1584107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98014"/>
            <a:ext cx="1915942" cy="693050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427656"/>
            <a:ext cx="3007340" cy="2110776"/>
          </a:xfrm>
        </p:spPr>
        <p:txBody>
          <a:bodyPr anchor="t"/>
          <a:lstStyle>
            <a:lvl1pPr marL="0" indent="0">
              <a:buNone/>
              <a:defRPr sz="1386"/>
            </a:lvl1pPr>
            <a:lvl2pPr marL="198013" indent="0">
              <a:buNone/>
              <a:defRPr sz="1213"/>
            </a:lvl2pPr>
            <a:lvl3pPr marL="396027" indent="0">
              <a:buNone/>
              <a:defRPr sz="1039"/>
            </a:lvl3pPr>
            <a:lvl4pPr marL="594040" indent="0">
              <a:buNone/>
              <a:defRPr sz="866"/>
            </a:lvl4pPr>
            <a:lvl5pPr marL="792053" indent="0">
              <a:buNone/>
              <a:defRPr sz="866"/>
            </a:lvl5pPr>
            <a:lvl6pPr marL="990067" indent="0">
              <a:buNone/>
              <a:defRPr sz="866"/>
            </a:lvl6pPr>
            <a:lvl7pPr marL="1188080" indent="0">
              <a:buNone/>
              <a:defRPr sz="866"/>
            </a:lvl7pPr>
            <a:lvl8pPr marL="1386093" indent="0">
              <a:buNone/>
              <a:defRPr sz="866"/>
            </a:lvl8pPr>
            <a:lvl9pPr marL="1584107" indent="0">
              <a:buNone/>
              <a:defRPr sz="8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891064"/>
            <a:ext cx="1915942" cy="1650806"/>
          </a:xfrm>
        </p:spPr>
        <p:txBody>
          <a:bodyPr/>
          <a:lstStyle>
            <a:lvl1pPr marL="0" indent="0">
              <a:buNone/>
              <a:defRPr sz="693"/>
            </a:lvl1pPr>
            <a:lvl2pPr marL="198013" indent="0">
              <a:buNone/>
              <a:defRPr sz="606"/>
            </a:lvl2pPr>
            <a:lvl3pPr marL="396027" indent="0">
              <a:buNone/>
              <a:defRPr sz="520"/>
            </a:lvl3pPr>
            <a:lvl4pPr marL="594040" indent="0">
              <a:buNone/>
              <a:defRPr sz="433"/>
            </a:lvl4pPr>
            <a:lvl5pPr marL="792053" indent="0">
              <a:buNone/>
              <a:defRPr sz="433"/>
            </a:lvl5pPr>
            <a:lvl6pPr marL="990067" indent="0">
              <a:buNone/>
              <a:defRPr sz="433"/>
            </a:lvl6pPr>
            <a:lvl7pPr marL="1188080" indent="0">
              <a:buNone/>
              <a:defRPr sz="433"/>
            </a:lvl7pPr>
            <a:lvl8pPr marL="1386093" indent="0">
              <a:buNone/>
              <a:defRPr sz="433"/>
            </a:lvl8pPr>
            <a:lvl9pPr marL="1584107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58137"/>
            <a:ext cx="5123617" cy="57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790682"/>
            <a:ext cx="5123617" cy="188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752948"/>
            <a:ext cx="1336596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752948"/>
            <a:ext cx="2004893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752948"/>
            <a:ext cx="1336596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96027" rtl="0" eaLnBrk="1" latinLnBrk="0" hangingPunct="1">
        <a:lnSpc>
          <a:spcPct val="90000"/>
        </a:lnSpc>
        <a:spcBef>
          <a:spcPct val="0"/>
        </a:spcBef>
        <a:buNone/>
        <a:defRPr sz="1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07" indent="-99007" algn="l" defTabSz="396027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020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5033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3047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060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073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087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100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113" indent="-99007" algn="l" defTabSz="396027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013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027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040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053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067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080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093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107" algn="l" defTabSz="396027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CB0CB2-2FBE-491D-8DF3-552F6C5B0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406666"/>
              </p:ext>
            </p:extLst>
          </p:nvPr>
        </p:nvGraphicFramePr>
        <p:xfrm>
          <a:off x="2970212" y="-4271"/>
          <a:ext cx="2970213" cy="297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129E24-F75E-06F4-E212-8776923FC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07598"/>
              </p:ext>
            </p:extLst>
          </p:nvPr>
        </p:nvGraphicFramePr>
        <p:xfrm>
          <a:off x="0" y="-4271"/>
          <a:ext cx="2970212" cy="297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3575330" y="144761"/>
            <a:ext cx="521943" cy="29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3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605118" y="143088"/>
            <a:ext cx="558511" cy="29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3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405</TotalTime>
  <Words>35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DejaVu Sans</vt:lpstr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10</cp:revision>
  <dcterms:created xsi:type="dcterms:W3CDTF">2023-08-08T13:43:18Z</dcterms:created>
  <dcterms:modified xsi:type="dcterms:W3CDTF">2023-10-02T19:10:22Z</dcterms:modified>
</cp:coreProperties>
</file>