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04" r:id="rId1"/>
  </p:sldMasterIdLst>
  <p:notesMasterIdLst>
    <p:notesMasterId r:id="rId3"/>
  </p:notesMasterIdLst>
  <p:sldIdLst>
    <p:sldId id="256" r:id="rId2"/>
  </p:sldIdLst>
  <p:sldSz cx="2970213" cy="297021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249" autoAdjust="0"/>
  </p:normalViewPr>
  <p:slideViewPr>
    <p:cSldViewPr snapToGrid="0">
      <p:cViewPr varScale="1">
        <p:scale>
          <a:sx n="253" d="100"/>
          <a:sy n="253" d="100"/>
        </p:scale>
        <p:origin x="28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tch\Lab\Atlung%20Modeling\Na%202nd%20cycle%20vs%20changing%20dqd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xVal>
            <c:numRef>
              <c:f>Sheet1!$E$2:$E$466</c:f>
              <c:numCache>
                <c:formatCode>General</c:formatCode>
                <c:ptCount val="465"/>
                <c:pt idx="0">
                  <c:v>0</c:v>
                </c:pt>
                <c:pt idx="1">
                  <c:v>4.4000000000000003E-3</c:v>
                </c:pt>
                <c:pt idx="2">
                  <c:v>6.6E-3</c:v>
                </c:pt>
                <c:pt idx="3">
                  <c:v>8.8000000000000005E-3</c:v>
                </c:pt>
                <c:pt idx="4">
                  <c:v>1.0999999999999999E-2</c:v>
                </c:pt>
                <c:pt idx="5">
                  <c:v>1.3299999999999999E-2</c:v>
                </c:pt>
                <c:pt idx="6">
                  <c:v>1.55E-2</c:v>
                </c:pt>
                <c:pt idx="7">
                  <c:v>1.77E-2</c:v>
                </c:pt>
                <c:pt idx="8">
                  <c:v>1.9900000000000001E-2</c:v>
                </c:pt>
                <c:pt idx="9">
                  <c:v>2.2100000000000002E-2</c:v>
                </c:pt>
                <c:pt idx="10">
                  <c:v>2.4299999999999999E-2</c:v>
                </c:pt>
                <c:pt idx="11">
                  <c:v>2.6499999999999999E-2</c:v>
                </c:pt>
                <c:pt idx="12">
                  <c:v>2.87E-2</c:v>
                </c:pt>
                <c:pt idx="13">
                  <c:v>3.09E-2</c:v>
                </c:pt>
                <c:pt idx="14">
                  <c:v>3.3099999999999997E-2</c:v>
                </c:pt>
                <c:pt idx="15">
                  <c:v>3.5299999999999998E-2</c:v>
                </c:pt>
                <c:pt idx="16">
                  <c:v>3.7600000000000001E-2</c:v>
                </c:pt>
                <c:pt idx="17">
                  <c:v>3.9800000000000002E-2</c:v>
                </c:pt>
                <c:pt idx="18">
                  <c:v>4.2000000000000003E-2</c:v>
                </c:pt>
                <c:pt idx="19">
                  <c:v>4.4200000000000003E-2</c:v>
                </c:pt>
                <c:pt idx="20">
                  <c:v>4.6399999999999997E-2</c:v>
                </c:pt>
                <c:pt idx="21">
                  <c:v>4.8599999999999997E-2</c:v>
                </c:pt>
                <c:pt idx="22">
                  <c:v>5.0799999999999998E-2</c:v>
                </c:pt>
                <c:pt idx="23">
                  <c:v>5.5199999999999999E-2</c:v>
                </c:pt>
                <c:pt idx="24">
                  <c:v>5.96E-2</c:v>
                </c:pt>
                <c:pt idx="25">
                  <c:v>6.4100000000000004E-2</c:v>
                </c:pt>
                <c:pt idx="26">
                  <c:v>6.8500000000000005E-2</c:v>
                </c:pt>
                <c:pt idx="27">
                  <c:v>7.2900000000000006E-2</c:v>
                </c:pt>
                <c:pt idx="28">
                  <c:v>7.7299999999999994E-2</c:v>
                </c:pt>
                <c:pt idx="29">
                  <c:v>8.1699999999999995E-2</c:v>
                </c:pt>
                <c:pt idx="30">
                  <c:v>8.6199999999999999E-2</c:v>
                </c:pt>
                <c:pt idx="31">
                  <c:v>9.06E-2</c:v>
                </c:pt>
                <c:pt idx="32">
                  <c:v>9.5000000000000001E-2</c:v>
                </c:pt>
                <c:pt idx="33">
                  <c:v>9.9400000000000002E-2</c:v>
                </c:pt>
                <c:pt idx="34">
                  <c:v>0.1038</c:v>
                </c:pt>
                <c:pt idx="35">
                  <c:v>0.1082</c:v>
                </c:pt>
                <c:pt idx="36">
                  <c:v>0.1149</c:v>
                </c:pt>
                <c:pt idx="37">
                  <c:v>0.1215</c:v>
                </c:pt>
                <c:pt idx="38">
                  <c:v>0.12809999999999999</c:v>
                </c:pt>
                <c:pt idx="39">
                  <c:v>0.1348</c:v>
                </c:pt>
                <c:pt idx="40">
                  <c:v>0.1414</c:v>
                </c:pt>
                <c:pt idx="41">
                  <c:v>0.1502</c:v>
                </c:pt>
                <c:pt idx="42">
                  <c:v>0.15909999999999999</c:v>
                </c:pt>
                <c:pt idx="43">
                  <c:v>0.1701</c:v>
                </c:pt>
                <c:pt idx="44">
                  <c:v>0.18340000000000001</c:v>
                </c:pt>
                <c:pt idx="45">
                  <c:v>0.20100000000000001</c:v>
                </c:pt>
                <c:pt idx="46">
                  <c:v>0.2253</c:v>
                </c:pt>
                <c:pt idx="47">
                  <c:v>0.26290000000000002</c:v>
                </c:pt>
                <c:pt idx="48">
                  <c:v>0.33579999999999999</c:v>
                </c:pt>
                <c:pt idx="49">
                  <c:v>0.5302</c:v>
                </c:pt>
                <c:pt idx="50">
                  <c:v>1.2638</c:v>
                </c:pt>
                <c:pt idx="51">
                  <c:v>1.9884999999999999</c:v>
                </c:pt>
                <c:pt idx="52">
                  <c:v>3.8664999999999998</c:v>
                </c:pt>
                <c:pt idx="53">
                  <c:v>3.9769000000000001</c:v>
                </c:pt>
                <c:pt idx="54">
                  <c:v>5.9652000000000003</c:v>
                </c:pt>
                <c:pt idx="55">
                  <c:v>7.9535999999999998</c:v>
                </c:pt>
                <c:pt idx="56">
                  <c:v>9.9418000000000006</c:v>
                </c:pt>
                <c:pt idx="57">
                  <c:v>11.930199999999999</c:v>
                </c:pt>
                <c:pt idx="58">
                  <c:v>13.9186</c:v>
                </c:pt>
                <c:pt idx="59">
                  <c:v>15.9069</c:v>
                </c:pt>
                <c:pt idx="60">
                  <c:v>17.895099999999999</c:v>
                </c:pt>
                <c:pt idx="61">
                  <c:v>19.883400000000002</c:v>
                </c:pt>
                <c:pt idx="62">
                  <c:v>21.871700000000001</c:v>
                </c:pt>
                <c:pt idx="63">
                  <c:v>23.86</c:v>
                </c:pt>
                <c:pt idx="64">
                  <c:v>25.848400000000002</c:v>
                </c:pt>
                <c:pt idx="65">
                  <c:v>27.836600000000001</c:v>
                </c:pt>
                <c:pt idx="66">
                  <c:v>29.8247</c:v>
                </c:pt>
                <c:pt idx="67">
                  <c:v>31.812799999999999</c:v>
                </c:pt>
                <c:pt idx="68">
                  <c:v>33.800899999999999</c:v>
                </c:pt>
                <c:pt idx="69">
                  <c:v>35.789000000000001</c:v>
                </c:pt>
                <c:pt idx="70">
                  <c:v>37.777099999999997</c:v>
                </c:pt>
                <c:pt idx="71">
                  <c:v>39.765300000000003</c:v>
                </c:pt>
                <c:pt idx="72">
                  <c:v>41.753399999999999</c:v>
                </c:pt>
                <c:pt idx="73">
                  <c:v>43.741599999999998</c:v>
                </c:pt>
                <c:pt idx="74">
                  <c:v>45.729799999999997</c:v>
                </c:pt>
                <c:pt idx="75">
                  <c:v>47.718000000000004</c:v>
                </c:pt>
                <c:pt idx="76">
                  <c:v>49.706099999999999</c:v>
                </c:pt>
                <c:pt idx="77">
                  <c:v>51.694200000000002</c:v>
                </c:pt>
                <c:pt idx="78">
                  <c:v>53.682299999999998</c:v>
                </c:pt>
                <c:pt idx="79">
                  <c:v>55.670400000000001</c:v>
                </c:pt>
                <c:pt idx="80">
                  <c:v>57.658499999999997</c:v>
                </c:pt>
                <c:pt idx="81">
                  <c:v>59.589100000000002</c:v>
                </c:pt>
                <c:pt idx="82">
                  <c:v>59.646500000000003</c:v>
                </c:pt>
                <c:pt idx="83">
                  <c:v>61.206000000000003</c:v>
                </c:pt>
                <c:pt idx="84">
                  <c:v>61.634599999999999</c:v>
                </c:pt>
                <c:pt idx="85">
                  <c:v>62.920299999999997</c:v>
                </c:pt>
                <c:pt idx="86">
                  <c:v>63.622700000000002</c:v>
                </c:pt>
                <c:pt idx="87">
                  <c:v>64.8155</c:v>
                </c:pt>
                <c:pt idx="88">
                  <c:v>65.610699999999994</c:v>
                </c:pt>
                <c:pt idx="89">
                  <c:v>66.739400000000003</c:v>
                </c:pt>
                <c:pt idx="90">
                  <c:v>67.598699999999994</c:v>
                </c:pt>
                <c:pt idx="91">
                  <c:v>68.632499999999993</c:v>
                </c:pt>
                <c:pt idx="92">
                  <c:v>69.5869</c:v>
                </c:pt>
                <c:pt idx="93">
                  <c:v>70.541200000000003</c:v>
                </c:pt>
                <c:pt idx="94">
                  <c:v>71.519800000000004</c:v>
                </c:pt>
                <c:pt idx="95">
                  <c:v>71.575000000000003</c:v>
                </c:pt>
                <c:pt idx="96">
                  <c:v>72.500600000000006</c:v>
                </c:pt>
                <c:pt idx="97">
                  <c:v>73.4084</c:v>
                </c:pt>
                <c:pt idx="98">
                  <c:v>73.563100000000006</c:v>
                </c:pt>
                <c:pt idx="99">
                  <c:v>74.437899999999999</c:v>
                </c:pt>
                <c:pt idx="100">
                  <c:v>75.2971</c:v>
                </c:pt>
                <c:pt idx="101">
                  <c:v>75.551199999999994</c:v>
                </c:pt>
                <c:pt idx="102">
                  <c:v>76.417100000000005</c:v>
                </c:pt>
                <c:pt idx="103">
                  <c:v>77.238799999999998</c:v>
                </c:pt>
                <c:pt idx="104">
                  <c:v>77.539299999999997</c:v>
                </c:pt>
                <c:pt idx="105">
                  <c:v>78.363200000000006</c:v>
                </c:pt>
                <c:pt idx="106">
                  <c:v>79.153999999999996</c:v>
                </c:pt>
                <c:pt idx="107">
                  <c:v>79.527299999999997</c:v>
                </c:pt>
                <c:pt idx="108">
                  <c:v>80.302700000000002</c:v>
                </c:pt>
                <c:pt idx="109">
                  <c:v>81.067099999999996</c:v>
                </c:pt>
                <c:pt idx="110">
                  <c:v>81.515500000000003</c:v>
                </c:pt>
                <c:pt idx="111">
                  <c:v>82.253299999999996</c:v>
                </c:pt>
                <c:pt idx="112">
                  <c:v>83.022000000000006</c:v>
                </c:pt>
                <c:pt idx="113">
                  <c:v>83.503500000000003</c:v>
                </c:pt>
                <c:pt idx="114">
                  <c:v>84.256799999999998</c:v>
                </c:pt>
                <c:pt idx="115">
                  <c:v>84.985799999999998</c:v>
                </c:pt>
                <c:pt idx="116">
                  <c:v>85.491600000000005</c:v>
                </c:pt>
                <c:pt idx="117">
                  <c:v>86.205100000000002</c:v>
                </c:pt>
                <c:pt idx="118">
                  <c:v>86.947299999999998</c:v>
                </c:pt>
                <c:pt idx="119">
                  <c:v>87.479699999999994</c:v>
                </c:pt>
                <c:pt idx="120">
                  <c:v>88.213099999999997</c:v>
                </c:pt>
                <c:pt idx="121">
                  <c:v>88.941999999999993</c:v>
                </c:pt>
                <c:pt idx="122">
                  <c:v>89.467699999999994</c:v>
                </c:pt>
                <c:pt idx="123">
                  <c:v>90.205399999999997</c:v>
                </c:pt>
                <c:pt idx="124">
                  <c:v>90.967500000000001</c:v>
                </c:pt>
                <c:pt idx="125">
                  <c:v>91.455600000000004</c:v>
                </c:pt>
                <c:pt idx="126">
                  <c:v>92.215500000000006</c:v>
                </c:pt>
                <c:pt idx="127">
                  <c:v>92.964299999999994</c:v>
                </c:pt>
                <c:pt idx="128">
                  <c:v>93.443600000000004</c:v>
                </c:pt>
                <c:pt idx="129">
                  <c:v>94.225499999999997</c:v>
                </c:pt>
                <c:pt idx="130">
                  <c:v>95.018500000000003</c:v>
                </c:pt>
                <c:pt idx="131">
                  <c:v>95.4315</c:v>
                </c:pt>
                <c:pt idx="132">
                  <c:v>96.215699999999998</c:v>
                </c:pt>
                <c:pt idx="133">
                  <c:v>97.022000000000006</c:v>
                </c:pt>
                <c:pt idx="134">
                  <c:v>97.419600000000003</c:v>
                </c:pt>
                <c:pt idx="135">
                  <c:v>98.201599999999999</c:v>
                </c:pt>
                <c:pt idx="136">
                  <c:v>99.0411</c:v>
                </c:pt>
                <c:pt idx="137">
                  <c:v>99.407799999999995</c:v>
                </c:pt>
                <c:pt idx="138">
                  <c:v>100.2184</c:v>
                </c:pt>
                <c:pt idx="139">
                  <c:v>101.0645</c:v>
                </c:pt>
                <c:pt idx="140">
                  <c:v>101.39579999999999</c:v>
                </c:pt>
                <c:pt idx="141">
                  <c:v>102.2595</c:v>
                </c:pt>
                <c:pt idx="142">
                  <c:v>103.1144</c:v>
                </c:pt>
                <c:pt idx="143">
                  <c:v>103.3839</c:v>
                </c:pt>
                <c:pt idx="144">
                  <c:v>104.2697</c:v>
                </c:pt>
                <c:pt idx="145">
                  <c:v>105.1776</c:v>
                </c:pt>
                <c:pt idx="146">
                  <c:v>105.372</c:v>
                </c:pt>
                <c:pt idx="147">
                  <c:v>106.30419999999999</c:v>
                </c:pt>
                <c:pt idx="148">
                  <c:v>107.2606</c:v>
                </c:pt>
                <c:pt idx="149">
                  <c:v>107.36</c:v>
                </c:pt>
                <c:pt idx="150">
                  <c:v>108.3143</c:v>
                </c:pt>
                <c:pt idx="151">
                  <c:v>109.2774</c:v>
                </c:pt>
                <c:pt idx="152">
                  <c:v>109.3481</c:v>
                </c:pt>
                <c:pt idx="153">
                  <c:v>110.2758</c:v>
                </c:pt>
                <c:pt idx="154">
                  <c:v>111.2124</c:v>
                </c:pt>
                <c:pt idx="155">
                  <c:v>111.3361</c:v>
                </c:pt>
                <c:pt idx="156">
                  <c:v>112.2595</c:v>
                </c:pt>
                <c:pt idx="157">
                  <c:v>113.2137</c:v>
                </c:pt>
                <c:pt idx="158">
                  <c:v>113.3241</c:v>
                </c:pt>
                <c:pt idx="159">
                  <c:v>114.25409999999999</c:v>
                </c:pt>
                <c:pt idx="160">
                  <c:v>115.2062</c:v>
                </c:pt>
                <c:pt idx="161">
                  <c:v>115.3122</c:v>
                </c:pt>
                <c:pt idx="162">
                  <c:v>116.1914</c:v>
                </c:pt>
                <c:pt idx="163">
                  <c:v>117.08150000000001</c:v>
                </c:pt>
                <c:pt idx="164">
                  <c:v>117.3002</c:v>
                </c:pt>
                <c:pt idx="165">
                  <c:v>118.16160000000001</c:v>
                </c:pt>
                <c:pt idx="166">
                  <c:v>119.0562</c:v>
                </c:pt>
                <c:pt idx="167">
                  <c:v>119.2881</c:v>
                </c:pt>
                <c:pt idx="168">
                  <c:v>120.1429</c:v>
                </c:pt>
                <c:pt idx="169">
                  <c:v>120.9712</c:v>
                </c:pt>
                <c:pt idx="170">
                  <c:v>121.2761</c:v>
                </c:pt>
                <c:pt idx="171">
                  <c:v>122.0668</c:v>
                </c:pt>
                <c:pt idx="172">
                  <c:v>122.85980000000001</c:v>
                </c:pt>
                <c:pt idx="173">
                  <c:v>123.264</c:v>
                </c:pt>
                <c:pt idx="174">
                  <c:v>124.02379999999999</c:v>
                </c:pt>
                <c:pt idx="175">
                  <c:v>124.78579999999999</c:v>
                </c:pt>
                <c:pt idx="176">
                  <c:v>125.25190000000001</c:v>
                </c:pt>
                <c:pt idx="177">
                  <c:v>125.9676</c:v>
                </c:pt>
                <c:pt idx="178">
                  <c:v>126.6854</c:v>
                </c:pt>
                <c:pt idx="179">
                  <c:v>127.2398</c:v>
                </c:pt>
                <c:pt idx="180">
                  <c:v>127.87820000000001</c:v>
                </c:pt>
                <c:pt idx="181">
                  <c:v>128.54519999999999</c:v>
                </c:pt>
                <c:pt idx="182">
                  <c:v>129.19900000000001</c:v>
                </c:pt>
                <c:pt idx="183">
                  <c:v>129.2278</c:v>
                </c:pt>
                <c:pt idx="184">
                  <c:v>129.8175</c:v>
                </c:pt>
                <c:pt idx="185">
                  <c:v>130.44479999999999</c:v>
                </c:pt>
                <c:pt idx="186">
                  <c:v>131.06110000000001</c:v>
                </c:pt>
                <c:pt idx="187">
                  <c:v>131.2157</c:v>
                </c:pt>
                <c:pt idx="188">
                  <c:v>131.8098</c:v>
                </c:pt>
                <c:pt idx="189">
                  <c:v>132.38849999999999</c:v>
                </c:pt>
                <c:pt idx="190">
                  <c:v>132.96950000000001</c:v>
                </c:pt>
                <c:pt idx="191">
                  <c:v>133.20359999999999</c:v>
                </c:pt>
                <c:pt idx="192">
                  <c:v>133.77789999999999</c:v>
                </c:pt>
                <c:pt idx="193">
                  <c:v>134.33009999999999</c:v>
                </c:pt>
                <c:pt idx="194">
                  <c:v>134.8955</c:v>
                </c:pt>
                <c:pt idx="195">
                  <c:v>135.19149999999999</c:v>
                </c:pt>
                <c:pt idx="196">
                  <c:v>135.74369999999999</c:v>
                </c:pt>
                <c:pt idx="197">
                  <c:v>136.30260000000001</c:v>
                </c:pt>
                <c:pt idx="198">
                  <c:v>136.8724</c:v>
                </c:pt>
                <c:pt idx="199">
                  <c:v>137.17949999999999</c:v>
                </c:pt>
                <c:pt idx="200">
                  <c:v>137.7405</c:v>
                </c:pt>
                <c:pt idx="201">
                  <c:v>138.3192</c:v>
                </c:pt>
                <c:pt idx="202">
                  <c:v>138.88910000000001</c:v>
                </c:pt>
                <c:pt idx="203">
                  <c:v>139.16739999999999</c:v>
                </c:pt>
                <c:pt idx="204">
                  <c:v>139.75710000000001</c:v>
                </c:pt>
                <c:pt idx="205">
                  <c:v>140.3646</c:v>
                </c:pt>
                <c:pt idx="206">
                  <c:v>140.99180000000001</c:v>
                </c:pt>
                <c:pt idx="207">
                  <c:v>141.15530000000001</c:v>
                </c:pt>
                <c:pt idx="208">
                  <c:v>141.82679999999999</c:v>
                </c:pt>
                <c:pt idx="209">
                  <c:v>142.56229999999999</c:v>
                </c:pt>
                <c:pt idx="210">
                  <c:v>143.14320000000001</c:v>
                </c:pt>
                <c:pt idx="211">
                  <c:v>143.934</c:v>
                </c:pt>
                <c:pt idx="212">
                  <c:v>144.8484</c:v>
                </c:pt>
                <c:pt idx="213">
                  <c:v>145.13120000000001</c:v>
                </c:pt>
                <c:pt idx="214">
                  <c:v>146.12289999999999</c:v>
                </c:pt>
                <c:pt idx="215">
                  <c:v>147.1191</c:v>
                </c:pt>
                <c:pt idx="216">
                  <c:v>148.29830000000001</c:v>
                </c:pt>
                <c:pt idx="217">
                  <c:v>149.0547</c:v>
                </c:pt>
                <c:pt idx="220">
                  <c:v>149.0547</c:v>
                </c:pt>
                <c:pt idx="221">
                  <c:v>149.05029999999999</c:v>
                </c:pt>
                <c:pt idx="222">
                  <c:v>149.04589999999999</c:v>
                </c:pt>
                <c:pt idx="223">
                  <c:v>149.03919999999999</c:v>
                </c:pt>
                <c:pt idx="224">
                  <c:v>148.99719999999999</c:v>
                </c:pt>
                <c:pt idx="225">
                  <c:v>148.78489999999999</c:v>
                </c:pt>
                <c:pt idx="226">
                  <c:v>148.50620000000001</c:v>
                </c:pt>
                <c:pt idx="227">
                  <c:v>148.16559999999998</c:v>
                </c:pt>
                <c:pt idx="228">
                  <c:v>147.79399999999998</c:v>
                </c:pt>
                <c:pt idx="229">
                  <c:v>147.4136</c:v>
                </c:pt>
                <c:pt idx="230">
                  <c:v>147.0641</c:v>
                </c:pt>
                <c:pt idx="231">
                  <c:v>146.63499999999999</c:v>
                </c:pt>
                <c:pt idx="232">
                  <c:v>146.18819999999999</c:v>
                </c:pt>
                <c:pt idx="233">
                  <c:v>145.7414</c:v>
                </c:pt>
                <c:pt idx="234">
                  <c:v>145.2593</c:v>
                </c:pt>
                <c:pt idx="235">
                  <c:v>145.0735</c:v>
                </c:pt>
                <c:pt idx="236">
                  <c:v>144.5891</c:v>
                </c:pt>
                <c:pt idx="237">
                  <c:v>144.07149999999999</c:v>
                </c:pt>
                <c:pt idx="238">
                  <c:v>143.55619999999999</c:v>
                </c:pt>
                <c:pt idx="239">
                  <c:v>143.0829</c:v>
                </c:pt>
                <c:pt idx="240">
                  <c:v>142.55869999999999</c:v>
                </c:pt>
                <c:pt idx="241">
                  <c:v>141.96809999999999</c:v>
                </c:pt>
                <c:pt idx="242">
                  <c:v>141.3732</c:v>
                </c:pt>
                <c:pt idx="243">
                  <c:v>141.09229999999999</c:v>
                </c:pt>
                <c:pt idx="244">
                  <c:v>140.4752</c:v>
                </c:pt>
                <c:pt idx="245">
                  <c:v>139.8492</c:v>
                </c:pt>
                <c:pt idx="246">
                  <c:v>139.18350000000001</c:v>
                </c:pt>
                <c:pt idx="247">
                  <c:v>139.10169999999999</c:v>
                </c:pt>
                <c:pt idx="248">
                  <c:v>138.42929999999998</c:v>
                </c:pt>
                <c:pt idx="249">
                  <c:v>137.74359999999999</c:v>
                </c:pt>
                <c:pt idx="250">
                  <c:v>137.11109999999999</c:v>
                </c:pt>
                <c:pt idx="251">
                  <c:v>136.38339999999999</c:v>
                </c:pt>
                <c:pt idx="252">
                  <c:v>135.61590000000001</c:v>
                </c:pt>
                <c:pt idx="253">
                  <c:v>135.12039999999999</c:v>
                </c:pt>
                <c:pt idx="254">
                  <c:v>134.3176</c:v>
                </c:pt>
                <c:pt idx="255">
                  <c:v>133.5479</c:v>
                </c:pt>
                <c:pt idx="256">
                  <c:v>133.12979999999999</c:v>
                </c:pt>
                <c:pt idx="257">
                  <c:v>132.32249999999999</c:v>
                </c:pt>
                <c:pt idx="258">
                  <c:v>131.47540000000001</c:v>
                </c:pt>
                <c:pt idx="259">
                  <c:v>131.13919999999999</c:v>
                </c:pt>
                <c:pt idx="260">
                  <c:v>130.29650000000001</c:v>
                </c:pt>
                <c:pt idx="261">
                  <c:v>129.38309999999998</c:v>
                </c:pt>
                <c:pt idx="262">
                  <c:v>129.14859999999999</c:v>
                </c:pt>
                <c:pt idx="263">
                  <c:v>128.26609999999999</c:v>
                </c:pt>
                <c:pt idx="264">
                  <c:v>127.31729999999999</c:v>
                </c:pt>
                <c:pt idx="265">
                  <c:v>127.158</c:v>
                </c:pt>
                <c:pt idx="266">
                  <c:v>126.19589999999999</c:v>
                </c:pt>
                <c:pt idx="267">
                  <c:v>125.2846</c:v>
                </c:pt>
                <c:pt idx="268">
                  <c:v>125.1674</c:v>
                </c:pt>
                <c:pt idx="269">
                  <c:v>124.20529999999999</c:v>
                </c:pt>
                <c:pt idx="270">
                  <c:v>123.2144</c:v>
                </c:pt>
                <c:pt idx="271">
                  <c:v>123.1768</c:v>
                </c:pt>
                <c:pt idx="272">
                  <c:v>122.2102</c:v>
                </c:pt>
                <c:pt idx="273">
                  <c:v>121.20609999999999</c:v>
                </c:pt>
                <c:pt idx="274">
                  <c:v>121.1862</c:v>
                </c:pt>
                <c:pt idx="275">
                  <c:v>120.2064</c:v>
                </c:pt>
                <c:pt idx="276">
                  <c:v>119.2597</c:v>
                </c:pt>
                <c:pt idx="277">
                  <c:v>119.1956</c:v>
                </c:pt>
                <c:pt idx="278">
                  <c:v>118.229</c:v>
                </c:pt>
                <c:pt idx="279">
                  <c:v>117.22929999999999</c:v>
                </c:pt>
                <c:pt idx="280">
                  <c:v>117.205</c:v>
                </c:pt>
                <c:pt idx="281">
                  <c:v>116.2937</c:v>
                </c:pt>
                <c:pt idx="282">
                  <c:v>115.2962</c:v>
                </c:pt>
                <c:pt idx="283">
                  <c:v>115.2144</c:v>
                </c:pt>
                <c:pt idx="284">
                  <c:v>114.24119999999999</c:v>
                </c:pt>
                <c:pt idx="285">
                  <c:v>113.3189</c:v>
                </c:pt>
                <c:pt idx="286">
                  <c:v>113.2238</c:v>
                </c:pt>
                <c:pt idx="287">
                  <c:v>112.2484</c:v>
                </c:pt>
                <c:pt idx="288">
                  <c:v>111.26849999999999</c:v>
                </c:pt>
                <c:pt idx="289">
                  <c:v>111.23310000000001</c:v>
                </c:pt>
                <c:pt idx="290">
                  <c:v>110.3086</c:v>
                </c:pt>
                <c:pt idx="291">
                  <c:v>109.3553</c:v>
                </c:pt>
                <c:pt idx="292">
                  <c:v>109.24250000000001</c:v>
                </c:pt>
                <c:pt idx="293">
                  <c:v>108.3313</c:v>
                </c:pt>
                <c:pt idx="294">
                  <c:v>107.43770000000001</c:v>
                </c:pt>
                <c:pt idx="295">
                  <c:v>107.25190000000001</c:v>
                </c:pt>
                <c:pt idx="296">
                  <c:v>106.35839999999999</c:v>
                </c:pt>
                <c:pt idx="297">
                  <c:v>105.49799999999999</c:v>
                </c:pt>
                <c:pt idx="298">
                  <c:v>105.26130000000001</c:v>
                </c:pt>
                <c:pt idx="299">
                  <c:v>104.40309999999999</c:v>
                </c:pt>
                <c:pt idx="300">
                  <c:v>103.57589999999999</c:v>
                </c:pt>
                <c:pt idx="301">
                  <c:v>103.27070000000001</c:v>
                </c:pt>
                <c:pt idx="302">
                  <c:v>102.4479</c:v>
                </c:pt>
                <c:pt idx="303">
                  <c:v>101.6561</c:v>
                </c:pt>
                <c:pt idx="304">
                  <c:v>101.2801</c:v>
                </c:pt>
                <c:pt idx="305">
                  <c:v>100.51929999999999</c:v>
                </c:pt>
                <c:pt idx="306">
                  <c:v>99.722999999999999</c:v>
                </c:pt>
                <c:pt idx="307">
                  <c:v>99.289500000000004</c:v>
                </c:pt>
                <c:pt idx="308">
                  <c:v>98.54849999999999</c:v>
                </c:pt>
                <c:pt idx="309">
                  <c:v>97.783299999999997</c:v>
                </c:pt>
                <c:pt idx="310">
                  <c:v>97.298900000000003</c:v>
                </c:pt>
                <c:pt idx="311">
                  <c:v>96.566800000000001</c:v>
                </c:pt>
                <c:pt idx="312">
                  <c:v>95.817000000000007</c:v>
                </c:pt>
                <c:pt idx="313">
                  <c:v>95.308300000000003</c:v>
                </c:pt>
                <c:pt idx="314">
                  <c:v>94.571799999999996</c:v>
                </c:pt>
                <c:pt idx="315">
                  <c:v>93.844099999999997</c:v>
                </c:pt>
                <c:pt idx="316">
                  <c:v>93.317700000000002</c:v>
                </c:pt>
                <c:pt idx="317">
                  <c:v>92.632000000000005</c:v>
                </c:pt>
                <c:pt idx="318">
                  <c:v>91.915400000000005</c:v>
                </c:pt>
                <c:pt idx="319">
                  <c:v>91.327100000000002</c:v>
                </c:pt>
                <c:pt idx="320">
                  <c:v>90.630399999999995</c:v>
                </c:pt>
                <c:pt idx="321">
                  <c:v>89.9602</c:v>
                </c:pt>
                <c:pt idx="322">
                  <c:v>89.336500000000001</c:v>
                </c:pt>
                <c:pt idx="323">
                  <c:v>88.628699999999995</c:v>
                </c:pt>
                <c:pt idx="324">
                  <c:v>87.918700000000001</c:v>
                </c:pt>
                <c:pt idx="325">
                  <c:v>87.3459</c:v>
                </c:pt>
                <c:pt idx="326">
                  <c:v>86.664600000000007</c:v>
                </c:pt>
                <c:pt idx="327">
                  <c:v>85.950199999999995</c:v>
                </c:pt>
                <c:pt idx="328">
                  <c:v>85.355199999999996</c:v>
                </c:pt>
                <c:pt idx="329">
                  <c:v>84.647499999999994</c:v>
                </c:pt>
                <c:pt idx="330">
                  <c:v>83.959599999999995</c:v>
                </c:pt>
                <c:pt idx="331">
                  <c:v>83.364599999999996</c:v>
                </c:pt>
                <c:pt idx="332">
                  <c:v>82.639200000000002</c:v>
                </c:pt>
                <c:pt idx="333">
                  <c:v>81.891599999999997</c:v>
                </c:pt>
                <c:pt idx="334">
                  <c:v>81.373999999999995</c:v>
                </c:pt>
                <c:pt idx="335">
                  <c:v>80.648600000000002</c:v>
                </c:pt>
                <c:pt idx="336">
                  <c:v>79.885499999999993</c:v>
                </c:pt>
                <c:pt idx="337">
                  <c:v>79.383399999999995</c:v>
                </c:pt>
                <c:pt idx="338">
                  <c:v>78.613699999999994</c:v>
                </c:pt>
                <c:pt idx="339">
                  <c:v>77.861699999999999</c:v>
                </c:pt>
                <c:pt idx="340">
                  <c:v>77.392799999999994</c:v>
                </c:pt>
                <c:pt idx="341">
                  <c:v>76.616500000000002</c:v>
                </c:pt>
                <c:pt idx="342">
                  <c:v>75.824699999999993</c:v>
                </c:pt>
                <c:pt idx="343">
                  <c:v>75.402199999999993</c:v>
                </c:pt>
                <c:pt idx="344">
                  <c:v>74.610399999999998</c:v>
                </c:pt>
                <c:pt idx="345">
                  <c:v>73.840699999999998</c:v>
                </c:pt>
                <c:pt idx="346">
                  <c:v>73.411599999999993</c:v>
                </c:pt>
                <c:pt idx="347">
                  <c:v>72.646299999999997</c:v>
                </c:pt>
                <c:pt idx="348">
                  <c:v>71.838999999999999</c:v>
                </c:pt>
                <c:pt idx="349">
                  <c:v>71.420999999999992</c:v>
                </c:pt>
                <c:pt idx="350">
                  <c:v>70.626999999999995</c:v>
                </c:pt>
                <c:pt idx="351">
                  <c:v>69.846199999999996</c:v>
                </c:pt>
                <c:pt idx="352">
                  <c:v>69.430399999999992</c:v>
                </c:pt>
                <c:pt idx="353">
                  <c:v>68.656300000000002</c:v>
                </c:pt>
                <c:pt idx="354">
                  <c:v>67.835700000000003</c:v>
                </c:pt>
                <c:pt idx="355">
                  <c:v>67.439799999999991</c:v>
                </c:pt>
                <c:pt idx="356">
                  <c:v>66.634699999999995</c:v>
                </c:pt>
                <c:pt idx="357">
                  <c:v>65.822999999999993</c:v>
                </c:pt>
                <c:pt idx="358">
                  <c:v>65.44919999999999</c:v>
                </c:pt>
                <c:pt idx="359">
                  <c:v>64.626400000000004</c:v>
                </c:pt>
                <c:pt idx="360">
                  <c:v>63.794699999999992</c:v>
                </c:pt>
                <c:pt idx="361">
                  <c:v>63.45859999999999</c:v>
                </c:pt>
                <c:pt idx="362">
                  <c:v>62.509699999999995</c:v>
                </c:pt>
                <c:pt idx="363">
                  <c:v>61.4679</c:v>
                </c:pt>
                <c:pt idx="364">
                  <c:v>59.4773</c:v>
                </c:pt>
                <c:pt idx="365">
                  <c:v>57.486699999999999</c:v>
                </c:pt>
                <c:pt idx="366">
                  <c:v>55.496099999999998</c:v>
                </c:pt>
                <c:pt idx="367">
                  <c:v>53.505499999999998</c:v>
                </c:pt>
                <c:pt idx="368">
                  <c:v>51.514899999999997</c:v>
                </c:pt>
                <c:pt idx="369">
                  <c:v>49.524299999999997</c:v>
                </c:pt>
                <c:pt idx="370">
                  <c:v>47.533699999999996</c:v>
                </c:pt>
                <c:pt idx="371">
                  <c:v>45.543099999999995</c:v>
                </c:pt>
                <c:pt idx="372">
                  <c:v>43.552499999999995</c:v>
                </c:pt>
                <c:pt idx="373">
                  <c:v>41.561899999999994</c:v>
                </c:pt>
                <c:pt idx="374">
                  <c:v>39.571299999999994</c:v>
                </c:pt>
                <c:pt idx="375">
                  <c:v>37.580699999999993</c:v>
                </c:pt>
                <c:pt idx="376">
                  <c:v>35.590000000000003</c:v>
                </c:pt>
                <c:pt idx="377">
                  <c:v>33.599400000000003</c:v>
                </c:pt>
                <c:pt idx="378">
                  <c:v>31.608800000000002</c:v>
                </c:pt>
                <c:pt idx="379">
                  <c:v>29.618200000000002</c:v>
                </c:pt>
                <c:pt idx="380">
                  <c:v>27.627600000000001</c:v>
                </c:pt>
                <c:pt idx="381">
                  <c:v>25.637</c:v>
                </c:pt>
                <c:pt idx="382">
                  <c:v>23.754800000000003</c:v>
                </c:pt>
                <c:pt idx="383">
                  <c:v>23.6464</c:v>
                </c:pt>
                <c:pt idx="384">
                  <c:v>21.852599999999995</c:v>
                </c:pt>
                <c:pt idx="385">
                  <c:v>21.655799999999999</c:v>
                </c:pt>
                <c:pt idx="386">
                  <c:v>20.076599999999985</c:v>
                </c:pt>
                <c:pt idx="387">
                  <c:v>19.665199999999999</c:v>
                </c:pt>
                <c:pt idx="388">
                  <c:v>18.293900000000008</c:v>
                </c:pt>
                <c:pt idx="389">
                  <c:v>17.674599999999998</c:v>
                </c:pt>
                <c:pt idx="390">
                  <c:v>16.511200000000002</c:v>
                </c:pt>
                <c:pt idx="391">
                  <c:v>15.683999999999997</c:v>
                </c:pt>
                <c:pt idx="392">
                  <c:v>14.726300000000009</c:v>
                </c:pt>
                <c:pt idx="393">
                  <c:v>13.903500000000008</c:v>
                </c:pt>
                <c:pt idx="394">
                  <c:v>13.693399999999997</c:v>
                </c:pt>
                <c:pt idx="395">
                  <c:v>12.974500000000006</c:v>
                </c:pt>
                <c:pt idx="396">
                  <c:v>12.372899999999987</c:v>
                </c:pt>
                <c:pt idx="397">
                  <c:v>11.802300000000002</c:v>
                </c:pt>
                <c:pt idx="398">
                  <c:v>11.702699999999993</c:v>
                </c:pt>
                <c:pt idx="399">
                  <c:v>11.227200000000011</c:v>
                </c:pt>
                <c:pt idx="400">
                  <c:v>10.798100000000005</c:v>
                </c:pt>
                <c:pt idx="401">
                  <c:v>10.406599999999997</c:v>
                </c:pt>
                <c:pt idx="402">
                  <c:v>10.066000000000003</c:v>
                </c:pt>
                <c:pt idx="403">
                  <c:v>9.7630000000000052</c:v>
                </c:pt>
                <c:pt idx="404">
                  <c:v>9.7120999999999924</c:v>
                </c:pt>
                <c:pt idx="405">
                  <c:v>9.4422999999999888</c:v>
                </c:pt>
                <c:pt idx="406">
                  <c:v>9.1835000000000093</c:v>
                </c:pt>
                <c:pt idx="407">
                  <c:v>8.9490999999999872</c:v>
                </c:pt>
                <c:pt idx="408">
                  <c:v>8.7366999999999848</c:v>
                </c:pt>
                <c:pt idx="409">
                  <c:v>8.5354999999999848</c:v>
                </c:pt>
                <c:pt idx="410">
                  <c:v>8.3496999999999844</c:v>
                </c:pt>
                <c:pt idx="411">
                  <c:v>8.174900000000008</c:v>
                </c:pt>
                <c:pt idx="412">
                  <c:v>8.0134999999999934</c:v>
                </c:pt>
                <c:pt idx="413">
                  <c:v>7.8631000000000029</c:v>
                </c:pt>
                <c:pt idx="414">
                  <c:v>7.7214999999999918</c:v>
                </c:pt>
                <c:pt idx="415">
                  <c:v>7.584399999999988</c:v>
                </c:pt>
                <c:pt idx="416">
                  <c:v>7.4560999999999922</c:v>
                </c:pt>
                <c:pt idx="417">
                  <c:v>7.3344999999999914</c:v>
                </c:pt>
                <c:pt idx="418">
                  <c:v>7.2150000000000034</c:v>
                </c:pt>
                <c:pt idx="419">
                  <c:v>7.0999999999999943</c:v>
                </c:pt>
                <c:pt idx="420">
                  <c:v>6.9937999999999931</c:v>
                </c:pt>
                <c:pt idx="421">
                  <c:v>6.8876999999999953</c:v>
                </c:pt>
                <c:pt idx="422">
                  <c:v>6.7837000000000103</c:v>
                </c:pt>
                <c:pt idx="423">
                  <c:v>6.6907999999999959</c:v>
                </c:pt>
                <c:pt idx="424">
                  <c:v>6.5956999999999937</c:v>
                </c:pt>
                <c:pt idx="425">
                  <c:v>6.5028000000000077</c:v>
                </c:pt>
                <c:pt idx="426">
                  <c:v>6.4121000000000095</c:v>
                </c:pt>
                <c:pt idx="427">
                  <c:v>6.3237000000000023</c:v>
                </c:pt>
                <c:pt idx="428">
                  <c:v>6.2395999999999958</c:v>
                </c:pt>
                <c:pt idx="429">
                  <c:v>6.1578000000000088</c:v>
                </c:pt>
                <c:pt idx="430">
                  <c:v>6.0782000000000096</c:v>
                </c:pt>
                <c:pt idx="431">
                  <c:v>5.998500000000007</c:v>
                </c:pt>
                <c:pt idx="432">
                  <c:v>5.9210999999999956</c:v>
                </c:pt>
                <c:pt idx="433">
                  <c:v>5.8480999999999881</c:v>
                </c:pt>
                <c:pt idx="434">
                  <c:v>5.7728999999999928</c:v>
                </c:pt>
                <c:pt idx="435">
                  <c:v>5.7308999999999912</c:v>
                </c:pt>
                <c:pt idx="436">
                  <c:v>5.6578999999999837</c:v>
                </c:pt>
                <c:pt idx="437">
                  <c:v>5.5871999999999957</c:v>
                </c:pt>
                <c:pt idx="438">
                  <c:v>5.5185999999999922</c:v>
                </c:pt>
                <c:pt idx="439">
                  <c:v>5.4499999999999886</c:v>
                </c:pt>
                <c:pt idx="440">
                  <c:v>5.3813999999999851</c:v>
                </c:pt>
                <c:pt idx="441">
                  <c:v>5.3172999999999888</c:v>
                </c:pt>
                <c:pt idx="442">
                  <c:v>5.2486999999999853</c:v>
                </c:pt>
                <c:pt idx="443">
                  <c:v>5.1824000000000012</c:v>
                </c:pt>
                <c:pt idx="444">
                  <c:v>5.1204999999999927</c:v>
                </c:pt>
                <c:pt idx="445">
                  <c:v>5.0541000000000054</c:v>
                </c:pt>
                <c:pt idx="446">
                  <c:v>4.9876999999999896</c:v>
                </c:pt>
                <c:pt idx="447">
                  <c:v>4.9258000000000095</c:v>
                </c:pt>
                <c:pt idx="448">
                  <c:v>4.8616999999999848</c:v>
                </c:pt>
                <c:pt idx="449">
                  <c:v>4.7974999999999852</c:v>
                </c:pt>
                <c:pt idx="450">
                  <c:v>4.7312000000000012</c:v>
                </c:pt>
                <c:pt idx="451">
                  <c:v>4.6671000000000049</c:v>
                </c:pt>
                <c:pt idx="452">
                  <c:v>4.6029000000000053</c:v>
                </c:pt>
                <c:pt idx="453">
                  <c:v>4.5365999999999929</c:v>
                </c:pt>
                <c:pt idx="454">
                  <c:v>4.4767999999999972</c:v>
                </c:pt>
                <c:pt idx="455">
                  <c:v>4.4104999999999848</c:v>
                </c:pt>
                <c:pt idx="456">
                  <c:v>4.3462999999999852</c:v>
                </c:pt>
                <c:pt idx="457">
                  <c:v>4.2821999999999889</c:v>
                </c:pt>
                <c:pt idx="458">
                  <c:v>4.2158000000000015</c:v>
                </c:pt>
                <c:pt idx="459">
                  <c:v>4.1517000000000053</c:v>
                </c:pt>
                <c:pt idx="460">
                  <c:v>4.0852999999999895</c:v>
                </c:pt>
                <c:pt idx="461">
                  <c:v>4.0190000000000055</c:v>
                </c:pt>
                <c:pt idx="462">
                  <c:v>3.9525999999999897</c:v>
                </c:pt>
                <c:pt idx="463">
                  <c:v>3.8863000000000056</c:v>
                </c:pt>
                <c:pt idx="464">
                  <c:v>3.8773999999999944</c:v>
                </c:pt>
              </c:numCache>
            </c:numRef>
          </c:xVal>
          <c:yVal>
            <c:numRef>
              <c:f>Sheet1!$B$2:$B$466</c:f>
              <c:numCache>
                <c:formatCode>General</c:formatCode>
                <c:ptCount val="465"/>
                <c:pt idx="0">
                  <c:v>2.0467</c:v>
                </c:pt>
                <c:pt idx="1">
                  <c:v>2.0808</c:v>
                </c:pt>
                <c:pt idx="2">
                  <c:v>2.1109</c:v>
                </c:pt>
                <c:pt idx="3">
                  <c:v>2.1385000000000001</c:v>
                </c:pt>
                <c:pt idx="4">
                  <c:v>2.1633</c:v>
                </c:pt>
                <c:pt idx="5">
                  <c:v>2.1865000000000001</c:v>
                </c:pt>
                <c:pt idx="6">
                  <c:v>2.2084999999999999</c:v>
                </c:pt>
                <c:pt idx="7">
                  <c:v>2.2284000000000002</c:v>
                </c:pt>
                <c:pt idx="8">
                  <c:v>2.2475999999999998</c:v>
                </c:pt>
                <c:pt idx="9">
                  <c:v>2.2656000000000001</c:v>
                </c:pt>
                <c:pt idx="10">
                  <c:v>2.2823000000000002</c:v>
                </c:pt>
                <c:pt idx="11">
                  <c:v>2.2984</c:v>
                </c:pt>
                <c:pt idx="12">
                  <c:v>2.3139000000000003</c:v>
                </c:pt>
                <c:pt idx="13">
                  <c:v>2.3285</c:v>
                </c:pt>
                <c:pt idx="14">
                  <c:v>2.3424999999999998</c:v>
                </c:pt>
                <c:pt idx="15">
                  <c:v>2.3558000000000003</c:v>
                </c:pt>
                <c:pt idx="16">
                  <c:v>2.3685</c:v>
                </c:pt>
                <c:pt idx="17">
                  <c:v>2.3805999999999998</c:v>
                </c:pt>
                <c:pt idx="18">
                  <c:v>2.3924000000000003</c:v>
                </c:pt>
                <c:pt idx="19">
                  <c:v>2.4041999999999999</c:v>
                </c:pt>
                <c:pt idx="20">
                  <c:v>2.415</c:v>
                </c:pt>
                <c:pt idx="21">
                  <c:v>2.4258999999999999</c:v>
                </c:pt>
                <c:pt idx="22">
                  <c:v>2.4360999999999997</c:v>
                </c:pt>
                <c:pt idx="23">
                  <c:v>2.4556</c:v>
                </c:pt>
                <c:pt idx="24">
                  <c:v>2.4744999999999999</c:v>
                </c:pt>
                <c:pt idx="25">
                  <c:v>2.4919000000000002</c:v>
                </c:pt>
                <c:pt idx="26">
                  <c:v>2.5085999999999999</c:v>
                </c:pt>
                <c:pt idx="27">
                  <c:v>2.5248000000000004</c:v>
                </c:pt>
                <c:pt idx="28">
                  <c:v>2.5399000000000003</c:v>
                </c:pt>
                <c:pt idx="29">
                  <c:v>2.5545</c:v>
                </c:pt>
                <c:pt idx="30">
                  <c:v>2.5684999999999998</c:v>
                </c:pt>
                <c:pt idx="31">
                  <c:v>2.5818000000000003</c:v>
                </c:pt>
                <c:pt idx="32">
                  <c:v>2.5941999999999998</c:v>
                </c:pt>
                <c:pt idx="33">
                  <c:v>2.6063000000000001</c:v>
                </c:pt>
                <c:pt idx="34">
                  <c:v>2.6173999999999999</c:v>
                </c:pt>
                <c:pt idx="35">
                  <c:v>2.6286</c:v>
                </c:pt>
                <c:pt idx="36">
                  <c:v>2.6438000000000001</c:v>
                </c:pt>
                <c:pt idx="37">
                  <c:v>2.6574</c:v>
                </c:pt>
                <c:pt idx="38">
                  <c:v>2.6705000000000001</c:v>
                </c:pt>
                <c:pt idx="39">
                  <c:v>2.6819000000000002</c:v>
                </c:pt>
                <c:pt idx="40">
                  <c:v>2.6924999999999999</c:v>
                </c:pt>
                <c:pt idx="41">
                  <c:v>2.7046000000000001</c:v>
                </c:pt>
                <c:pt idx="42">
                  <c:v>2.7154000000000003</c:v>
                </c:pt>
                <c:pt idx="43">
                  <c:v>2.7265999999999999</c:v>
                </c:pt>
                <c:pt idx="44">
                  <c:v>2.7374000000000001</c:v>
                </c:pt>
                <c:pt idx="45">
                  <c:v>2.7483</c:v>
                </c:pt>
                <c:pt idx="46">
                  <c:v>2.7588000000000004</c:v>
                </c:pt>
                <c:pt idx="47">
                  <c:v>2.7694000000000001</c:v>
                </c:pt>
                <c:pt idx="48">
                  <c:v>2.7795999999999998</c:v>
                </c:pt>
                <c:pt idx="49">
                  <c:v>2.7898000000000001</c:v>
                </c:pt>
                <c:pt idx="50">
                  <c:v>2.8</c:v>
                </c:pt>
                <c:pt idx="51">
                  <c:v>2.8047</c:v>
                </c:pt>
                <c:pt idx="52">
                  <c:v>2.8149000000000002</c:v>
                </c:pt>
                <c:pt idx="53">
                  <c:v>2.8151999999999999</c:v>
                </c:pt>
                <c:pt idx="54">
                  <c:v>2.8239000000000001</c:v>
                </c:pt>
                <c:pt idx="55">
                  <c:v>2.8316999999999997</c:v>
                </c:pt>
                <c:pt idx="56">
                  <c:v>2.8390999999999997</c:v>
                </c:pt>
                <c:pt idx="57">
                  <c:v>2.8458999999999999</c:v>
                </c:pt>
                <c:pt idx="58">
                  <c:v>2.8531</c:v>
                </c:pt>
                <c:pt idx="59">
                  <c:v>2.8601999999999999</c:v>
                </c:pt>
                <c:pt idx="60">
                  <c:v>2.8666999999999998</c:v>
                </c:pt>
                <c:pt idx="61">
                  <c:v>2.8731999999999998</c:v>
                </c:pt>
                <c:pt idx="62">
                  <c:v>2.8796999999999997</c:v>
                </c:pt>
                <c:pt idx="63">
                  <c:v>2.8861999999999997</c:v>
                </c:pt>
                <c:pt idx="64">
                  <c:v>2.8924000000000003</c:v>
                </c:pt>
                <c:pt idx="65">
                  <c:v>2.8983000000000003</c:v>
                </c:pt>
                <c:pt idx="66">
                  <c:v>2.9045000000000001</c:v>
                </c:pt>
                <c:pt idx="67">
                  <c:v>2.9106999999999998</c:v>
                </c:pt>
                <c:pt idx="68">
                  <c:v>2.9163000000000001</c:v>
                </c:pt>
                <c:pt idx="69">
                  <c:v>2.9221999999999997</c:v>
                </c:pt>
                <c:pt idx="70">
                  <c:v>2.9275000000000002</c:v>
                </c:pt>
                <c:pt idx="71">
                  <c:v>2.9323999999999999</c:v>
                </c:pt>
                <c:pt idx="72">
                  <c:v>2.9371</c:v>
                </c:pt>
                <c:pt idx="73">
                  <c:v>2.9417</c:v>
                </c:pt>
                <c:pt idx="74">
                  <c:v>2.9464000000000001</c:v>
                </c:pt>
                <c:pt idx="75">
                  <c:v>2.9506999999999999</c:v>
                </c:pt>
                <c:pt idx="76">
                  <c:v>2.956</c:v>
                </c:pt>
                <c:pt idx="77">
                  <c:v>2.9615999999999998</c:v>
                </c:pt>
                <c:pt idx="78">
                  <c:v>2.9678</c:v>
                </c:pt>
                <c:pt idx="79">
                  <c:v>2.9751999999999996</c:v>
                </c:pt>
                <c:pt idx="80">
                  <c:v>2.9845000000000002</c:v>
                </c:pt>
                <c:pt idx="81">
                  <c:v>2.9946999999999999</c:v>
                </c:pt>
                <c:pt idx="82">
                  <c:v>2.9946999999999999</c:v>
                </c:pt>
                <c:pt idx="83">
                  <c:v>3.0046999999999997</c:v>
                </c:pt>
                <c:pt idx="84">
                  <c:v>3.0070999999999999</c:v>
                </c:pt>
                <c:pt idx="85">
                  <c:v>3.0171000000000001</c:v>
                </c:pt>
                <c:pt idx="86">
                  <c:v>3.0219999999999998</c:v>
                </c:pt>
                <c:pt idx="87">
                  <c:v>3.0323000000000002</c:v>
                </c:pt>
                <c:pt idx="88">
                  <c:v>3.0390999999999999</c:v>
                </c:pt>
                <c:pt idx="89">
                  <c:v>3.0493000000000001</c:v>
                </c:pt>
                <c:pt idx="90">
                  <c:v>3.0570999999999997</c:v>
                </c:pt>
                <c:pt idx="91">
                  <c:v>3.0673000000000004</c:v>
                </c:pt>
                <c:pt idx="92">
                  <c:v>3.0766</c:v>
                </c:pt>
                <c:pt idx="93">
                  <c:v>3.0868000000000002</c:v>
                </c:pt>
                <c:pt idx="94">
                  <c:v>3.097</c:v>
                </c:pt>
                <c:pt idx="95">
                  <c:v>3.0973999999999999</c:v>
                </c:pt>
                <c:pt idx="96">
                  <c:v>3.1075999999999997</c:v>
                </c:pt>
                <c:pt idx="97">
                  <c:v>3.1178000000000003</c:v>
                </c:pt>
                <c:pt idx="98">
                  <c:v>3.1191</c:v>
                </c:pt>
                <c:pt idx="99">
                  <c:v>3.1293000000000002</c:v>
                </c:pt>
                <c:pt idx="100">
                  <c:v>3.1395</c:v>
                </c:pt>
                <c:pt idx="101">
                  <c:v>3.1423000000000001</c:v>
                </c:pt>
                <c:pt idx="102">
                  <c:v>3.1524999999999999</c:v>
                </c:pt>
                <c:pt idx="103">
                  <c:v>3.1628000000000003</c:v>
                </c:pt>
                <c:pt idx="104">
                  <c:v>3.1661999999999999</c:v>
                </c:pt>
                <c:pt idx="105">
                  <c:v>3.1764000000000001</c:v>
                </c:pt>
                <c:pt idx="106">
                  <c:v>3.1865999999999999</c:v>
                </c:pt>
                <c:pt idx="107">
                  <c:v>3.1909999999999998</c:v>
                </c:pt>
                <c:pt idx="108">
                  <c:v>3.2011999999999996</c:v>
                </c:pt>
                <c:pt idx="109">
                  <c:v>3.2114000000000003</c:v>
                </c:pt>
                <c:pt idx="110">
                  <c:v>3.2173000000000003</c:v>
                </c:pt>
                <c:pt idx="111">
                  <c:v>3.2273000000000001</c:v>
                </c:pt>
                <c:pt idx="112">
                  <c:v>3.2374999999999998</c:v>
                </c:pt>
                <c:pt idx="113">
                  <c:v>3.2440000000000002</c:v>
                </c:pt>
                <c:pt idx="114">
                  <c:v>3.2542</c:v>
                </c:pt>
                <c:pt idx="115">
                  <c:v>3.2645</c:v>
                </c:pt>
                <c:pt idx="116">
                  <c:v>3.2709999999999999</c:v>
                </c:pt>
                <c:pt idx="117">
                  <c:v>3.2811999999999997</c:v>
                </c:pt>
                <c:pt idx="118">
                  <c:v>3.2913999999999999</c:v>
                </c:pt>
                <c:pt idx="119">
                  <c:v>3.2986</c:v>
                </c:pt>
                <c:pt idx="120">
                  <c:v>3.3088000000000002</c:v>
                </c:pt>
                <c:pt idx="121">
                  <c:v>3.319</c:v>
                </c:pt>
                <c:pt idx="122">
                  <c:v>3.3261999999999996</c:v>
                </c:pt>
                <c:pt idx="123">
                  <c:v>3.3364000000000003</c:v>
                </c:pt>
                <c:pt idx="124">
                  <c:v>3.3466</c:v>
                </c:pt>
                <c:pt idx="125">
                  <c:v>3.3531</c:v>
                </c:pt>
                <c:pt idx="126">
                  <c:v>3.3633999999999999</c:v>
                </c:pt>
                <c:pt idx="127">
                  <c:v>3.3735999999999997</c:v>
                </c:pt>
                <c:pt idx="128">
                  <c:v>3.3801000000000001</c:v>
                </c:pt>
                <c:pt idx="129">
                  <c:v>3.3903000000000003</c:v>
                </c:pt>
                <c:pt idx="130">
                  <c:v>3.4005999999999998</c:v>
                </c:pt>
                <c:pt idx="131">
                  <c:v>3.4058000000000002</c:v>
                </c:pt>
                <c:pt idx="132">
                  <c:v>3.4160999999999997</c:v>
                </c:pt>
                <c:pt idx="133">
                  <c:v>3.4263000000000003</c:v>
                </c:pt>
                <c:pt idx="134">
                  <c:v>3.4312</c:v>
                </c:pt>
                <c:pt idx="135">
                  <c:v>3.4411999999999998</c:v>
                </c:pt>
                <c:pt idx="136">
                  <c:v>3.4516999999999998</c:v>
                </c:pt>
                <c:pt idx="137">
                  <c:v>3.4556999999999998</c:v>
                </c:pt>
                <c:pt idx="138">
                  <c:v>3.4657</c:v>
                </c:pt>
                <c:pt idx="139">
                  <c:v>3.4759000000000002</c:v>
                </c:pt>
                <c:pt idx="140">
                  <c:v>3.4793000000000003</c:v>
                </c:pt>
                <c:pt idx="141">
                  <c:v>3.4895</c:v>
                </c:pt>
                <c:pt idx="142">
                  <c:v>3.4994999999999998</c:v>
                </c:pt>
                <c:pt idx="143">
                  <c:v>3.5021999999999998</c:v>
                </c:pt>
                <c:pt idx="144">
                  <c:v>3.5122</c:v>
                </c:pt>
                <c:pt idx="145">
                  <c:v>3.5224000000000002</c:v>
                </c:pt>
                <c:pt idx="146">
                  <c:v>3.5243000000000002</c:v>
                </c:pt>
                <c:pt idx="147">
                  <c:v>3.5345</c:v>
                </c:pt>
                <c:pt idx="148">
                  <c:v>3.5446999999999997</c:v>
                </c:pt>
                <c:pt idx="149">
                  <c:v>3.5459999999999998</c:v>
                </c:pt>
                <c:pt idx="150">
                  <c:v>3.5562</c:v>
                </c:pt>
                <c:pt idx="151">
                  <c:v>3.5664000000000002</c:v>
                </c:pt>
                <c:pt idx="152">
                  <c:v>3.5670000000000002</c:v>
                </c:pt>
                <c:pt idx="153">
                  <c:v>3.577</c:v>
                </c:pt>
                <c:pt idx="154">
                  <c:v>3.5871999999999997</c:v>
                </c:pt>
                <c:pt idx="155">
                  <c:v>3.5884</c:v>
                </c:pt>
                <c:pt idx="156">
                  <c:v>3.5984000000000003</c:v>
                </c:pt>
                <c:pt idx="157">
                  <c:v>3.6089000000000002</c:v>
                </c:pt>
                <c:pt idx="158">
                  <c:v>3.6098000000000003</c:v>
                </c:pt>
                <c:pt idx="159">
                  <c:v>3.6200999999999999</c:v>
                </c:pt>
                <c:pt idx="160">
                  <c:v>3.6303000000000001</c:v>
                </c:pt>
                <c:pt idx="161">
                  <c:v>3.6311999999999998</c:v>
                </c:pt>
                <c:pt idx="162">
                  <c:v>3.6414</c:v>
                </c:pt>
                <c:pt idx="163">
                  <c:v>3.6514000000000002</c:v>
                </c:pt>
                <c:pt idx="164">
                  <c:v>3.6535000000000002</c:v>
                </c:pt>
                <c:pt idx="165">
                  <c:v>3.6638000000000002</c:v>
                </c:pt>
                <c:pt idx="166">
                  <c:v>3.6739999999999999</c:v>
                </c:pt>
                <c:pt idx="167">
                  <c:v>3.6764999999999999</c:v>
                </c:pt>
                <c:pt idx="168">
                  <c:v>3.6866999999999996</c:v>
                </c:pt>
                <c:pt idx="169">
                  <c:v>3.6969000000000003</c:v>
                </c:pt>
                <c:pt idx="170">
                  <c:v>3.7003000000000004</c:v>
                </c:pt>
                <c:pt idx="171">
                  <c:v>3.7103000000000002</c:v>
                </c:pt>
                <c:pt idx="172">
                  <c:v>3.7204999999999999</c:v>
                </c:pt>
                <c:pt idx="173">
                  <c:v>3.7254999999999998</c:v>
                </c:pt>
                <c:pt idx="174">
                  <c:v>3.7357</c:v>
                </c:pt>
                <c:pt idx="175">
                  <c:v>3.7459000000000002</c:v>
                </c:pt>
                <c:pt idx="176">
                  <c:v>3.7521</c:v>
                </c:pt>
                <c:pt idx="177">
                  <c:v>3.7624</c:v>
                </c:pt>
                <c:pt idx="178">
                  <c:v>3.7725999999999997</c:v>
                </c:pt>
                <c:pt idx="179">
                  <c:v>3.7805999999999997</c:v>
                </c:pt>
                <c:pt idx="180">
                  <c:v>3.7906</c:v>
                </c:pt>
                <c:pt idx="181">
                  <c:v>3.8008000000000002</c:v>
                </c:pt>
                <c:pt idx="182">
                  <c:v>3.8109999999999999</c:v>
                </c:pt>
                <c:pt idx="183">
                  <c:v>3.8113000000000001</c:v>
                </c:pt>
                <c:pt idx="184">
                  <c:v>3.8213000000000004</c:v>
                </c:pt>
                <c:pt idx="185">
                  <c:v>3.8315000000000001</c:v>
                </c:pt>
                <c:pt idx="186">
                  <c:v>3.8416999999999999</c:v>
                </c:pt>
                <c:pt idx="187">
                  <c:v>3.8445</c:v>
                </c:pt>
                <c:pt idx="188">
                  <c:v>3.8546999999999998</c:v>
                </c:pt>
                <c:pt idx="189">
                  <c:v>3.8647</c:v>
                </c:pt>
                <c:pt idx="190">
                  <c:v>3.8749000000000002</c:v>
                </c:pt>
                <c:pt idx="191">
                  <c:v>3.8792</c:v>
                </c:pt>
                <c:pt idx="192">
                  <c:v>3.8895</c:v>
                </c:pt>
                <c:pt idx="193">
                  <c:v>3.8996999999999997</c:v>
                </c:pt>
                <c:pt idx="194">
                  <c:v>3.9098999999999999</c:v>
                </c:pt>
                <c:pt idx="195">
                  <c:v>3.9152</c:v>
                </c:pt>
                <c:pt idx="196">
                  <c:v>3.9254000000000002</c:v>
                </c:pt>
                <c:pt idx="197">
                  <c:v>3.9356999999999998</c:v>
                </c:pt>
                <c:pt idx="198">
                  <c:v>3.9459</c:v>
                </c:pt>
                <c:pt idx="199">
                  <c:v>3.9514999999999998</c:v>
                </c:pt>
                <c:pt idx="200">
                  <c:v>3.9620000000000002</c:v>
                </c:pt>
                <c:pt idx="201">
                  <c:v>3.9722</c:v>
                </c:pt>
                <c:pt idx="202">
                  <c:v>3.9821999999999997</c:v>
                </c:pt>
                <c:pt idx="203">
                  <c:v>3.9868000000000001</c:v>
                </c:pt>
                <c:pt idx="204">
                  <c:v>3.9969999999999999</c:v>
                </c:pt>
                <c:pt idx="205">
                  <c:v>4.0069999999999997</c:v>
                </c:pt>
                <c:pt idx="206">
                  <c:v>4.0171999999999999</c:v>
                </c:pt>
                <c:pt idx="207">
                  <c:v>4.0194000000000001</c:v>
                </c:pt>
                <c:pt idx="208">
                  <c:v>4.0296000000000003</c:v>
                </c:pt>
                <c:pt idx="209">
                  <c:v>4.0398000000000005</c:v>
                </c:pt>
                <c:pt idx="210">
                  <c:v>4.0472999999999999</c:v>
                </c:pt>
                <c:pt idx="211">
                  <c:v>4.0575000000000001</c:v>
                </c:pt>
                <c:pt idx="212">
                  <c:v>4.0676999999999994</c:v>
                </c:pt>
                <c:pt idx="213">
                  <c:v>4.0705</c:v>
                </c:pt>
                <c:pt idx="214">
                  <c:v>4.0807000000000002</c:v>
                </c:pt>
                <c:pt idx="215">
                  <c:v>4.0896999999999997</c:v>
                </c:pt>
                <c:pt idx="216">
                  <c:v>4.0996999999999995</c:v>
                </c:pt>
                <c:pt idx="217">
                  <c:v>4.1002999999999998</c:v>
                </c:pt>
                <c:pt idx="220">
                  <c:v>4.0823</c:v>
                </c:pt>
                <c:pt idx="221">
                  <c:v>4.0676999999999994</c:v>
                </c:pt>
                <c:pt idx="222">
                  <c:v>4.0510000000000002</c:v>
                </c:pt>
                <c:pt idx="223">
                  <c:v>4.0400999999999998</c:v>
                </c:pt>
                <c:pt idx="224">
                  <c:v>4.0299000000000005</c:v>
                </c:pt>
                <c:pt idx="225">
                  <c:v>4.0196999999999994</c:v>
                </c:pt>
                <c:pt idx="226">
                  <c:v>4.0096999999999996</c:v>
                </c:pt>
                <c:pt idx="227">
                  <c:v>3.9994999999999998</c:v>
                </c:pt>
                <c:pt idx="228">
                  <c:v>3.9893000000000001</c:v>
                </c:pt>
                <c:pt idx="229">
                  <c:v>3.9790999999999999</c:v>
                </c:pt>
                <c:pt idx="230">
                  <c:v>3.9704000000000002</c:v>
                </c:pt>
                <c:pt idx="231">
                  <c:v>3.9600999999999997</c:v>
                </c:pt>
                <c:pt idx="232">
                  <c:v>3.9499</c:v>
                </c:pt>
                <c:pt idx="233">
                  <c:v>3.9396999999999998</c:v>
                </c:pt>
                <c:pt idx="234">
                  <c:v>3.9295</c:v>
                </c:pt>
                <c:pt idx="235">
                  <c:v>3.9257</c:v>
                </c:pt>
                <c:pt idx="236">
                  <c:v>3.9155000000000002</c:v>
                </c:pt>
                <c:pt idx="237">
                  <c:v>3.9053</c:v>
                </c:pt>
                <c:pt idx="238">
                  <c:v>3.8953000000000002</c:v>
                </c:pt>
                <c:pt idx="239">
                  <c:v>3.8866999999999998</c:v>
                </c:pt>
                <c:pt idx="240">
                  <c:v>3.8767</c:v>
                </c:pt>
                <c:pt idx="241">
                  <c:v>3.8664999999999998</c:v>
                </c:pt>
                <c:pt idx="242">
                  <c:v>3.8563000000000001</c:v>
                </c:pt>
                <c:pt idx="243">
                  <c:v>3.8515999999999999</c:v>
                </c:pt>
                <c:pt idx="244">
                  <c:v>3.8414000000000001</c:v>
                </c:pt>
                <c:pt idx="245">
                  <c:v>3.8311999999999999</c:v>
                </c:pt>
                <c:pt idx="246">
                  <c:v>3.8209</c:v>
                </c:pt>
                <c:pt idx="247">
                  <c:v>3.82</c:v>
                </c:pt>
                <c:pt idx="248">
                  <c:v>3.8098000000000001</c:v>
                </c:pt>
                <c:pt idx="249">
                  <c:v>3.7995999999999999</c:v>
                </c:pt>
                <c:pt idx="250">
                  <c:v>3.7909000000000002</c:v>
                </c:pt>
                <c:pt idx="251">
                  <c:v>3.7805999999999997</c:v>
                </c:pt>
                <c:pt idx="252">
                  <c:v>3.7704</c:v>
                </c:pt>
                <c:pt idx="253">
                  <c:v>3.7639</c:v>
                </c:pt>
                <c:pt idx="254">
                  <c:v>3.7536999999999998</c:v>
                </c:pt>
                <c:pt idx="255">
                  <c:v>3.7437</c:v>
                </c:pt>
                <c:pt idx="256">
                  <c:v>3.7391000000000001</c:v>
                </c:pt>
                <c:pt idx="257">
                  <c:v>3.7288999999999999</c:v>
                </c:pt>
                <c:pt idx="258">
                  <c:v>3.7189000000000001</c:v>
                </c:pt>
                <c:pt idx="259">
                  <c:v>3.7155</c:v>
                </c:pt>
                <c:pt idx="260">
                  <c:v>3.7053000000000003</c:v>
                </c:pt>
                <c:pt idx="261">
                  <c:v>3.6951000000000001</c:v>
                </c:pt>
                <c:pt idx="262">
                  <c:v>3.6929000000000003</c:v>
                </c:pt>
                <c:pt idx="263">
                  <c:v>3.6826999999999996</c:v>
                </c:pt>
                <c:pt idx="264">
                  <c:v>3.6724000000000001</c:v>
                </c:pt>
                <c:pt idx="265">
                  <c:v>3.6709000000000001</c:v>
                </c:pt>
                <c:pt idx="266">
                  <c:v>3.6606999999999998</c:v>
                </c:pt>
                <c:pt idx="267">
                  <c:v>3.6506999999999996</c:v>
                </c:pt>
                <c:pt idx="268">
                  <c:v>3.6498000000000004</c:v>
                </c:pt>
                <c:pt idx="269">
                  <c:v>3.6395999999999997</c:v>
                </c:pt>
                <c:pt idx="270">
                  <c:v>3.6294</c:v>
                </c:pt>
                <c:pt idx="271">
                  <c:v>3.629</c:v>
                </c:pt>
                <c:pt idx="272">
                  <c:v>3.6188000000000002</c:v>
                </c:pt>
                <c:pt idx="273">
                  <c:v>3.6086</c:v>
                </c:pt>
                <c:pt idx="274">
                  <c:v>3.6086</c:v>
                </c:pt>
                <c:pt idx="275">
                  <c:v>3.5984000000000003</c:v>
                </c:pt>
                <c:pt idx="276">
                  <c:v>3.5884</c:v>
                </c:pt>
                <c:pt idx="277">
                  <c:v>3.5880999999999998</c:v>
                </c:pt>
                <c:pt idx="278">
                  <c:v>3.5779000000000001</c:v>
                </c:pt>
                <c:pt idx="279">
                  <c:v>3.5676999999999999</c:v>
                </c:pt>
                <c:pt idx="280">
                  <c:v>3.5676999999999999</c:v>
                </c:pt>
                <c:pt idx="281">
                  <c:v>3.5576999999999996</c:v>
                </c:pt>
                <c:pt idx="282">
                  <c:v>3.5474999999999999</c:v>
                </c:pt>
                <c:pt idx="283">
                  <c:v>3.5468999999999999</c:v>
                </c:pt>
                <c:pt idx="284">
                  <c:v>3.5366999999999997</c:v>
                </c:pt>
                <c:pt idx="285">
                  <c:v>3.5266999999999999</c:v>
                </c:pt>
                <c:pt idx="286">
                  <c:v>3.5258000000000003</c:v>
                </c:pt>
                <c:pt idx="287">
                  <c:v>3.5156000000000001</c:v>
                </c:pt>
                <c:pt idx="288">
                  <c:v>3.5053000000000001</c:v>
                </c:pt>
                <c:pt idx="289">
                  <c:v>3.5049999999999999</c:v>
                </c:pt>
                <c:pt idx="290">
                  <c:v>3.4948000000000001</c:v>
                </c:pt>
                <c:pt idx="291">
                  <c:v>3.4845999999999999</c:v>
                </c:pt>
                <c:pt idx="292">
                  <c:v>3.4836</c:v>
                </c:pt>
                <c:pt idx="293">
                  <c:v>3.4734000000000003</c:v>
                </c:pt>
                <c:pt idx="294">
                  <c:v>3.4631999999999996</c:v>
                </c:pt>
                <c:pt idx="295">
                  <c:v>3.4613</c:v>
                </c:pt>
                <c:pt idx="296">
                  <c:v>3.4510999999999998</c:v>
                </c:pt>
                <c:pt idx="297">
                  <c:v>3.4409000000000001</c:v>
                </c:pt>
                <c:pt idx="298">
                  <c:v>3.4384000000000001</c:v>
                </c:pt>
                <c:pt idx="299">
                  <c:v>3.4280999999999997</c:v>
                </c:pt>
                <c:pt idx="300">
                  <c:v>3.4178999999999999</c:v>
                </c:pt>
                <c:pt idx="301">
                  <c:v>3.4144999999999999</c:v>
                </c:pt>
                <c:pt idx="302">
                  <c:v>3.4043000000000001</c:v>
                </c:pt>
                <c:pt idx="303">
                  <c:v>3.3940000000000001</c:v>
                </c:pt>
                <c:pt idx="304">
                  <c:v>3.3896999999999999</c:v>
                </c:pt>
                <c:pt idx="305">
                  <c:v>3.3795000000000002</c:v>
                </c:pt>
                <c:pt idx="306">
                  <c:v>3.3691999999999998</c:v>
                </c:pt>
                <c:pt idx="307">
                  <c:v>3.3636999999999997</c:v>
                </c:pt>
                <c:pt idx="308">
                  <c:v>3.3536999999999999</c:v>
                </c:pt>
                <c:pt idx="309">
                  <c:v>3.3435000000000001</c:v>
                </c:pt>
                <c:pt idx="310">
                  <c:v>3.3370000000000002</c:v>
                </c:pt>
                <c:pt idx="311">
                  <c:v>3.3268</c:v>
                </c:pt>
                <c:pt idx="312">
                  <c:v>3.3165</c:v>
                </c:pt>
                <c:pt idx="313">
                  <c:v>3.3094000000000001</c:v>
                </c:pt>
                <c:pt idx="314">
                  <c:v>3.2991999999999999</c:v>
                </c:pt>
                <c:pt idx="315">
                  <c:v>3.2890000000000001</c:v>
                </c:pt>
                <c:pt idx="316">
                  <c:v>3.2818000000000001</c:v>
                </c:pt>
                <c:pt idx="317">
                  <c:v>3.2715999999999998</c:v>
                </c:pt>
                <c:pt idx="318">
                  <c:v>3.2614000000000001</c:v>
                </c:pt>
                <c:pt idx="319">
                  <c:v>3.2530000000000001</c:v>
                </c:pt>
                <c:pt idx="320">
                  <c:v>3.2428000000000003</c:v>
                </c:pt>
                <c:pt idx="321">
                  <c:v>3.2328000000000001</c:v>
                </c:pt>
                <c:pt idx="322">
                  <c:v>3.2238000000000002</c:v>
                </c:pt>
                <c:pt idx="323">
                  <c:v>3.2136</c:v>
                </c:pt>
                <c:pt idx="324">
                  <c:v>3.2034000000000002</c:v>
                </c:pt>
                <c:pt idx="325">
                  <c:v>3.1953</c:v>
                </c:pt>
                <c:pt idx="326">
                  <c:v>3.1850999999999998</c:v>
                </c:pt>
                <c:pt idx="327">
                  <c:v>3.1749000000000001</c:v>
                </c:pt>
                <c:pt idx="328">
                  <c:v>3.1665000000000001</c:v>
                </c:pt>
                <c:pt idx="329">
                  <c:v>3.1563000000000003</c:v>
                </c:pt>
                <c:pt idx="330">
                  <c:v>3.1463000000000001</c:v>
                </c:pt>
                <c:pt idx="331">
                  <c:v>3.1379999999999999</c:v>
                </c:pt>
                <c:pt idx="332">
                  <c:v>3.1276999999999999</c:v>
                </c:pt>
                <c:pt idx="333">
                  <c:v>3.1175000000000002</c:v>
                </c:pt>
                <c:pt idx="334">
                  <c:v>3.1104000000000003</c:v>
                </c:pt>
                <c:pt idx="335">
                  <c:v>3.1000999999999999</c:v>
                </c:pt>
                <c:pt idx="336">
                  <c:v>3.0899000000000001</c:v>
                </c:pt>
                <c:pt idx="337">
                  <c:v>3.0831</c:v>
                </c:pt>
                <c:pt idx="338">
                  <c:v>3.0729000000000002</c:v>
                </c:pt>
                <c:pt idx="339">
                  <c:v>3.0629</c:v>
                </c:pt>
                <c:pt idx="340">
                  <c:v>3.0566999999999998</c:v>
                </c:pt>
                <c:pt idx="341">
                  <c:v>3.0461999999999998</c:v>
                </c:pt>
                <c:pt idx="342">
                  <c:v>3.036</c:v>
                </c:pt>
                <c:pt idx="343">
                  <c:v>3.0304000000000002</c:v>
                </c:pt>
                <c:pt idx="344">
                  <c:v>3.0202</c:v>
                </c:pt>
                <c:pt idx="345">
                  <c:v>3.0101999999999998</c:v>
                </c:pt>
                <c:pt idx="346">
                  <c:v>3.0049999999999999</c:v>
                </c:pt>
                <c:pt idx="347">
                  <c:v>2.9946999999999999</c:v>
                </c:pt>
                <c:pt idx="348">
                  <c:v>2.9845000000000002</c:v>
                </c:pt>
                <c:pt idx="349">
                  <c:v>2.9791999999999996</c:v>
                </c:pt>
                <c:pt idx="350">
                  <c:v>2.9689999999999999</c:v>
                </c:pt>
                <c:pt idx="351">
                  <c:v>2.9588000000000001</c:v>
                </c:pt>
                <c:pt idx="352">
                  <c:v>2.9538000000000002</c:v>
                </c:pt>
                <c:pt idx="353">
                  <c:v>2.9436</c:v>
                </c:pt>
                <c:pt idx="354">
                  <c:v>2.9334000000000002</c:v>
                </c:pt>
                <c:pt idx="355">
                  <c:v>2.9283999999999999</c:v>
                </c:pt>
                <c:pt idx="356">
                  <c:v>2.9181999999999997</c:v>
                </c:pt>
                <c:pt idx="357">
                  <c:v>2.9081999999999999</c:v>
                </c:pt>
                <c:pt idx="358">
                  <c:v>2.9036</c:v>
                </c:pt>
                <c:pt idx="359">
                  <c:v>2.8934000000000002</c:v>
                </c:pt>
                <c:pt idx="360">
                  <c:v>2.8834</c:v>
                </c:pt>
                <c:pt idx="361">
                  <c:v>2.8794</c:v>
                </c:pt>
                <c:pt idx="362">
                  <c:v>2.8691999999999998</c:v>
                </c:pt>
                <c:pt idx="363">
                  <c:v>2.8601999999999999</c:v>
                </c:pt>
                <c:pt idx="364">
                  <c:v>2.8503000000000003</c:v>
                </c:pt>
                <c:pt idx="365">
                  <c:v>2.8478000000000003</c:v>
                </c:pt>
                <c:pt idx="366">
                  <c:v>2.8469000000000002</c:v>
                </c:pt>
                <c:pt idx="367">
                  <c:v>2.8458999999999999</c:v>
                </c:pt>
                <c:pt idx="368">
                  <c:v>2.8450000000000002</c:v>
                </c:pt>
                <c:pt idx="369">
                  <c:v>2.8435000000000001</c:v>
                </c:pt>
                <c:pt idx="370">
                  <c:v>2.8416000000000001</c:v>
                </c:pt>
                <c:pt idx="371">
                  <c:v>2.8388</c:v>
                </c:pt>
                <c:pt idx="372">
                  <c:v>2.8353999999999999</c:v>
                </c:pt>
                <c:pt idx="373">
                  <c:v>2.8313999999999999</c:v>
                </c:pt>
                <c:pt idx="374">
                  <c:v>2.8266999999999998</c:v>
                </c:pt>
                <c:pt idx="375">
                  <c:v>2.8210999999999999</c:v>
                </c:pt>
                <c:pt idx="376">
                  <c:v>2.8149000000000002</c:v>
                </c:pt>
                <c:pt idx="377">
                  <c:v>2.8081</c:v>
                </c:pt>
                <c:pt idx="378">
                  <c:v>2.8004000000000002</c:v>
                </c:pt>
                <c:pt idx="379">
                  <c:v>2.7919999999999998</c:v>
                </c:pt>
                <c:pt idx="380">
                  <c:v>2.7835999999999999</c:v>
                </c:pt>
                <c:pt idx="381">
                  <c:v>2.7743000000000002</c:v>
                </c:pt>
                <c:pt idx="382">
                  <c:v>2.7641</c:v>
                </c:pt>
                <c:pt idx="383">
                  <c:v>2.7638000000000003</c:v>
                </c:pt>
                <c:pt idx="384">
                  <c:v>2.7534999999999998</c:v>
                </c:pt>
                <c:pt idx="385">
                  <c:v>2.7525999999999997</c:v>
                </c:pt>
                <c:pt idx="386">
                  <c:v>2.7420999999999998</c:v>
                </c:pt>
                <c:pt idx="387">
                  <c:v>2.7395999999999998</c:v>
                </c:pt>
                <c:pt idx="388">
                  <c:v>2.7294</c:v>
                </c:pt>
                <c:pt idx="389">
                  <c:v>2.7244000000000002</c:v>
                </c:pt>
                <c:pt idx="390">
                  <c:v>2.7141999999999999</c:v>
                </c:pt>
                <c:pt idx="391">
                  <c:v>2.7063999999999999</c:v>
                </c:pt>
                <c:pt idx="392">
                  <c:v>2.6961999999999997</c:v>
                </c:pt>
                <c:pt idx="393">
                  <c:v>2.6859999999999999</c:v>
                </c:pt>
                <c:pt idx="394">
                  <c:v>2.6835</c:v>
                </c:pt>
                <c:pt idx="395">
                  <c:v>2.6733000000000002</c:v>
                </c:pt>
                <c:pt idx="396">
                  <c:v>2.6633</c:v>
                </c:pt>
                <c:pt idx="397">
                  <c:v>2.6530999999999998</c:v>
                </c:pt>
                <c:pt idx="398">
                  <c:v>2.6515</c:v>
                </c:pt>
                <c:pt idx="399">
                  <c:v>2.6413000000000002</c:v>
                </c:pt>
                <c:pt idx="400">
                  <c:v>2.6311</c:v>
                </c:pt>
                <c:pt idx="401">
                  <c:v>2.6209000000000002</c:v>
                </c:pt>
                <c:pt idx="402">
                  <c:v>2.6109</c:v>
                </c:pt>
                <c:pt idx="403">
                  <c:v>2.6006999999999998</c:v>
                </c:pt>
                <c:pt idx="404">
                  <c:v>2.5991999999999997</c:v>
                </c:pt>
                <c:pt idx="405">
                  <c:v>2.5891999999999999</c:v>
                </c:pt>
                <c:pt idx="406">
                  <c:v>2.5790000000000002</c:v>
                </c:pt>
                <c:pt idx="407">
                  <c:v>2.5688</c:v>
                </c:pt>
                <c:pt idx="408">
                  <c:v>2.5585</c:v>
                </c:pt>
                <c:pt idx="409">
                  <c:v>2.5483000000000002</c:v>
                </c:pt>
                <c:pt idx="410">
                  <c:v>2.5381</c:v>
                </c:pt>
                <c:pt idx="411">
                  <c:v>2.5279000000000003</c:v>
                </c:pt>
                <c:pt idx="412">
                  <c:v>2.5179</c:v>
                </c:pt>
                <c:pt idx="413">
                  <c:v>2.5076999999999998</c:v>
                </c:pt>
                <c:pt idx="414">
                  <c:v>2.4981</c:v>
                </c:pt>
                <c:pt idx="415">
                  <c:v>2.4879000000000002</c:v>
                </c:pt>
                <c:pt idx="416">
                  <c:v>2.4779</c:v>
                </c:pt>
                <c:pt idx="417">
                  <c:v>2.4676999999999998</c:v>
                </c:pt>
                <c:pt idx="418">
                  <c:v>2.4575</c:v>
                </c:pt>
                <c:pt idx="419">
                  <c:v>2.4471999999999996</c:v>
                </c:pt>
                <c:pt idx="420">
                  <c:v>2.4369999999999998</c:v>
                </c:pt>
                <c:pt idx="421">
                  <c:v>2.4268000000000001</c:v>
                </c:pt>
                <c:pt idx="422">
                  <c:v>2.4165999999999999</c:v>
                </c:pt>
                <c:pt idx="423">
                  <c:v>2.4066000000000001</c:v>
                </c:pt>
                <c:pt idx="424">
                  <c:v>2.3964000000000003</c:v>
                </c:pt>
                <c:pt idx="425">
                  <c:v>2.3861999999999997</c:v>
                </c:pt>
                <c:pt idx="426">
                  <c:v>2.3755999999999999</c:v>
                </c:pt>
                <c:pt idx="427">
                  <c:v>2.3654000000000002</c:v>
                </c:pt>
                <c:pt idx="428">
                  <c:v>2.3552</c:v>
                </c:pt>
                <c:pt idx="429">
                  <c:v>2.3449</c:v>
                </c:pt>
                <c:pt idx="430">
                  <c:v>2.3346999999999998</c:v>
                </c:pt>
                <c:pt idx="431">
                  <c:v>2.3245</c:v>
                </c:pt>
                <c:pt idx="432">
                  <c:v>2.3142</c:v>
                </c:pt>
                <c:pt idx="433">
                  <c:v>2.3039999999999998</c:v>
                </c:pt>
                <c:pt idx="434">
                  <c:v>2.2938000000000001</c:v>
                </c:pt>
                <c:pt idx="435">
                  <c:v>2.2875999999999999</c:v>
                </c:pt>
                <c:pt idx="436">
                  <c:v>2.2774000000000001</c:v>
                </c:pt>
                <c:pt idx="437">
                  <c:v>2.2674000000000003</c:v>
                </c:pt>
                <c:pt idx="438">
                  <c:v>2.2571999999999997</c:v>
                </c:pt>
                <c:pt idx="439">
                  <c:v>2.2469999999999999</c:v>
                </c:pt>
                <c:pt idx="440">
                  <c:v>2.2366999999999999</c:v>
                </c:pt>
                <c:pt idx="441">
                  <c:v>2.2265000000000001</c:v>
                </c:pt>
                <c:pt idx="442">
                  <c:v>2.2163000000000004</c:v>
                </c:pt>
                <c:pt idx="443">
                  <c:v>2.2060999999999997</c:v>
                </c:pt>
                <c:pt idx="444">
                  <c:v>2.1960999999999999</c:v>
                </c:pt>
                <c:pt idx="445">
                  <c:v>2.1859000000000002</c:v>
                </c:pt>
                <c:pt idx="446">
                  <c:v>2.1757</c:v>
                </c:pt>
                <c:pt idx="447">
                  <c:v>2.1656999999999997</c:v>
                </c:pt>
                <c:pt idx="448">
                  <c:v>2.1555</c:v>
                </c:pt>
                <c:pt idx="449">
                  <c:v>2.1453000000000002</c:v>
                </c:pt>
                <c:pt idx="450">
                  <c:v>2.1346999999999996</c:v>
                </c:pt>
                <c:pt idx="451">
                  <c:v>2.1244999999999998</c:v>
                </c:pt>
                <c:pt idx="452">
                  <c:v>2.1143000000000001</c:v>
                </c:pt>
                <c:pt idx="453">
                  <c:v>2.1040999999999999</c:v>
                </c:pt>
                <c:pt idx="454">
                  <c:v>2.0941000000000001</c:v>
                </c:pt>
                <c:pt idx="455">
                  <c:v>2.0839000000000003</c:v>
                </c:pt>
                <c:pt idx="456">
                  <c:v>2.0736999999999997</c:v>
                </c:pt>
                <c:pt idx="457">
                  <c:v>2.0630999999999999</c:v>
                </c:pt>
                <c:pt idx="458">
                  <c:v>2.0529000000000002</c:v>
                </c:pt>
                <c:pt idx="459">
                  <c:v>2.0427</c:v>
                </c:pt>
                <c:pt idx="460">
                  <c:v>2.0320999999999998</c:v>
                </c:pt>
                <c:pt idx="461">
                  <c:v>2.0219</c:v>
                </c:pt>
                <c:pt idx="462">
                  <c:v>2.0117000000000003</c:v>
                </c:pt>
                <c:pt idx="463">
                  <c:v>2.0017</c:v>
                </c:pt>
                <c:pt idx="464">
                  <c:v>1.9999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DE-4BAA-8DCD-2B7D3027FE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1595551"/>
        <c:axId val="1999598511"/>
      </c:scatterChart>
      <c:valAx>
        <c:axId val="751595551"/>
        <c:scaling>
          <c:orientation val="minMax"/>
          <c:max val="1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Specific Capacity (</a:t>
                </a:r>
                <a:r>
                  <a:rPr lang="en-US" dirty="0" err="1">
                    <a:solidFill>
                      <a:schemeClr val="tx1"/>
                    </a:solidFill>
                  </a:rPr>
                  <a:t>mAh</a:t>
                </a:r>
                <a:r>
                  <a:rPr lang="en-US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-1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598511"/>
        <c:crosses val="autoZero"/>
        <c:crossBetween val="midCat"/>
        <c:majorUnit val="25"/>
      </c:valAx>
      <c:valAx>
        <c:axId val="1999598511"/>
        <c:scaling>
          <c:orientation val="minMax"/>
          <c:max val="4.2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Voltage (V)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595551"/>
        <c:crosses val="autoZero"/>
        <c:crossBetween val="midCat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2696-944D-4E12-A579-A01AE13F0CC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B8783-8C75-471C-A40E-CA83E99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B8783-8C75-471C-A40E-CA83E99C08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766" y="486098"/>
            <a:ext cx="2524681" cy="1034074"/>
          </a:xfrm>
        </p:spPr>
        <p:txBody>
          <a:bodyPr anchor="b"/>
          <a:lstStyle>
            <a:lvl1pPr algn="ctr">
              <a:defRPr sz="19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277" y="1560049"/>
            <a:ext cx="2227660" cy="717114"/>
          </a:xfrm>
        </p:spPr>
        <p:txBody>
          <a:bodyPr/>
          <a:lstStyle>
            <a:lvl1pPr marL="0" indent="0" algn="ctr">
              <a:buNone/>
              <a:defRPr sz="780"/>
            </a:lvl1pPr>
            <a:lvl2pPr marL="148499" indent="0" algn="ctr">
              <a:buNone/>
              <a:defRPr sz="650"/>
            </a:lvl2pPr>
            <a:lvl3pPr marL="296997" indent="0" algn="ctr">
              <a:buNone/>
              <a:defRPr sz="585"/>
            </a:lvl3pPr>
            <a:lvl4pPr marL="445496" indent="0" algn="ctr">
              <a:buNone/>
              <a:defRPr sz="520"/>
            </a:lvl4pPr>
            <a:lvl5pPr marL="593994" indent="0" algn="ctr">
              <a:buNone/>
              <a:defRPr sz="520"/>
            </a:lvl5pPr>
            <a:lvl6pPr marL="742493" indent="0" algn="ctr">
              <a:buNone/>
              <a:defRPr sz="520"/>
            </a:lvl6pPr>
            <a:lvl7pPr marL="890991" indent="0" algn="ctr">
              <a:buNone/>
              <a:defRPr sz="520"/>
            </a:lvl7pPr>
            <a:lvl8pPr marL="1039490" indent="0" algn="ctr">
              <a:buNone/>
              <a:defRPr sz="520"/>
            </a:lvl8pPr>
            <a:lvl9pPr marL="1187988" indent="0" algn="ctr">
              <a:buNone/>
              <a:defRPr sz="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9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5559" y="158136"/>
            <a:ext cx="640452" cy="25171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202" y="158136"/>
            <a:ext cx="1884229" cy="25171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1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5" y="740491"/>
            <a:ext cx="2561809" cy="1235526"/>
          </a:xfrm>
        </p:spPr>
        <p:txBody>
          <a:bodyPr anchor="b"/>
          <a:lstStyle>
            <a:lvl1pPr>
              <a:defRPr sz="19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55" y="1987706"/>
            <a:ext cx="2561809" cy="649734"/>
          </a:xfrm>
        </p:spPr>
        <p:txBody>
          <a:bodyPr/>
          <a:lstStyle>
            <a:lvl1pPr marL="0" indent="0">
              <a:buNone/>
              <a:defRPr sz="780">
                <a:solidFill>
                  <a:schemeClr val="tx1"/>
                </a:solidFill>
              </a:defRPr>
            </a:lvl1pPr>
            <a:lvl2pPr marL="148499" indent="0">
              <a:buNone/>
              <a:defRPr sz="650">
                <a:solidFill>
                  <a:schemeClr val="tx1">
                    <a:tint val="75000"/>
                  </a:schemeClr>
                </a:solidFill>
              </a:defRPr>
            </a:lvl2pPr>
            <a:lvl3pPr marL="296997" indent="0">
              <a:buNone/>
              <a:defRPr sz="585">
                <a:solidFill>
                  <a:schemeClr val="tx1">
                    <a:tint val="75000"/>
                  </a:schemeClr>
                </a:solidFill>
              </a:defRPr>
            </a:lvl3pPr>
            <a:lvl4pPr marL="445496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99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49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99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49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988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202" y="790682"/>
            <a:ext cx="1262341" cy="1884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3670" y="790682"/>
            <a:ext cx="1262341" cy="1884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2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89" y="158137"/>
            <a:ext cx="2561809" cy="574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589" y="728115"/>
            <a:ext cx="1256539" cy="356838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499" indent="0">
              <a:buNone/>
              <a:defRPr sz="650" b="1"/>
            </a:lvl2pPr>
            <a:lvl3pPr marL="296997" indent="0">
              <a:buNone/>
              <a:defRPr sz="585" b="1"/>
            </a:lvl3pPr>
            <a:lvl4pPr marL="445496" indent="0">
              <a:buNone/>
              <a:defRPr sz="520" b="1"/>
            </a:lvl4pPr>
            <a:lvl5pPr marL="593994" indent="0">
              <a:buNone/>
              <a:defRPr sz="520" b="1"/>
            </a:lvl5pPr>
            <a:lvl6pPr marL="742493" indent="0">
              <a:buNone/>
              <a:defRPr sz="520" b="1"/>
            </a:lvl6pPr>
            <a:lvl7pPr marL="890991" indent="0">
              <a:buNone/>
              <a:defRPr sz="520" b="1"/>
            </a:lvl7pPr>
            <a:lvl8pPr marL="1039490" indent="0">
              <a:buNone/>
              <a:defRPr sz="520" b="1"/>
            </a:lvl8pPr>
            <a:lvl9pPr marL="1187988" indent="0">
              <a:buNone/>
              <a:defRPr sz="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589" y="1084953"/>
            <a:ext cx="1256539" cy="1595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03671" y="728115"/>
            <a:ext cx="1262727" cy="356838"/>
          </a:xfrm>
        </p:spPr>
        <p:txBody>
          <a:bodyPr anchor="b"/>
          <a:lstStyle>
            <a:lvl1pPr marL="0" indent="0">
              <a:buNone/>
              <a:defRPr sz="780" b="1"/>
            </a:lvl1pPr>
            <a:lvl2pPr marL="148499" indent="0">
              <a:buNone/>
              <a:defRPr sz="650" b="1"/>
            </a:lvl2pPr>
            <a:lvl3pPr marL="296997" indent="0">
              <a:buNone/>
              <a:defRPr sz="585" b="1"/>
            </a:lvl3pPr>
            <a:lvl4pPr marL="445496" indent="0">
              <a:buNone/>
              <a:defRPr sz="520" b="1"/>
            </a:lvl4pPr>
            <a:lvl5pPr marL="593994" indent="0">
              <a:buNone/>
              <a:defRPr sz="520" b="1"/>
            </a:lvl5pPr>
            <a:lvl6pPr marL="742493" indent="0">
              <a:buNone/>
              <a:defRPr sz="520" b="1"/>
            </a:lvl6pPr>
            <a:lvl7pPr marL="890991" indent="0">
              <a:buNone/>
              <a:defRPr sz="520" b="1"/>
            </a:lvl7pPr>
            <a:lvl8pPr marL="1039490" indent="0">
              <a:buNone/>
              <a:defRPr sz="520" b="1"/>
            </a:lvl8pPr>
            <a:lvl9pPr marL="1187988" indent="0">
              <a:buNone/>
              <a:defRPr sz="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03671" y="1084953"/>
            <a:ext cx="1262727" cy="1595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3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3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89" y="198014"/>
            <a:ext cx="957971" cy="693050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28" y="427657"/>
            <a:ext cx="1503670" cy="2110776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80"/>
            </a:lvl3pPr>
            <a:lvl4pPr>
              <a:defRPr sz="650"/>
            </a:lvl4pPr>
            <a:lvl5pPr>
              <a:defRPr sz="650"/>
            </a:lvl5pPr>
            <a:lvl6pPr>
              <a:defRPr sz="650"/>
            </a:lvl6pPr>
            <a:lvl7pPr>
              <a:defRPr sz="650"/>
            </a:lvl7pPr>
            <a:lvl8pPr>
              <a:defRPr sz="650"/>
            </a:lvl8pPr>
            <a:lvl9pPr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589" y="891064"/>
            <a:ext cx="957971" cy="1650806"/>
          </a:xfrm>
        </p:spPr>
        <p:txBody>
          <a:bodyPr/>
          <a:lstStyle>
            <a:lvl1pPr marL="0" indent="0">
              <a:buNone/>
              <a:defRPr sz="520"/>
            </a:lvl1pPr>
            <a:lvl2pPr marL="148499" indent="0">
              <a:buNone/>
              <a:defRPr sz="455"/>
            </a:lvl2pPr>
            <a:lvl3pPr marL="296997" indent="0">
              <a:buNone/>
              <a:defRPr sz="390"/>
            </a:lvl3pPr>
            <a:lvl4pPr marL="445496" indent="0">
              <a:buNone/>
              <a:defRPr sz="325"/>
            </a:lvl4pPr>
            <a:lvl5pPr marL="593994" indent="0">
              <a:buNone/>
              <a:defRPr sz="325"/>
            </a:lvl5pPr>
            <a:lvl6pPr marL="742493" indent="0">
              <a:buNone/>
              <a:defRPr sz="325"/>
            </a:lvl6pPr>
            <a:lvl7pPr marL="890991" indent="0">
              <a:buNone/>
              <a:defRPr sz="325"/>
            </a:lvl7pPr>
            <a:lvl8pPr marL="1039490" indent="0">
              <a:buNone/>
              <a:defRPr sz="325"/>
            </a:lvl8pPr>
            <a:lvl9pPr marL="1187988" indent="0">
              <a:buNone/>
              <a:defRPr sz="3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89" y="198014"/>
            <a:ext cx="957971" cy="693050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2728" y="427657"/>
            <a:ext cx="1503670" cy="2110776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99" indent="0">
              <a:buNone/>
              <a:defRPr sz="909"/>
            </a:lvl2pPr>
            <a:lvl3pPr marL="296997" indent="0">
              <a:buNone/>
              <a:defRPr sz="780"/>
            </a:lvl3pPr>
            <a:lvl4pPr marL="445496" indent="0">
              <a:buNone/>
              <a:defRPr sz="650"/>
            </a:lvl4pPr>
            <a:lvl5pPr marL="593994" indent="0">
              <a:buNone/>
              <a:defRPr sz="650"/>
            </a:lvl5pPr>
            <a:lvl6pPr marL="742493" indent="0">
              <a:buNone/>
              <a:defRPr sz="650"/>
            </a:lvl6pPr>
            <a:lvl7pPr marL="890991" indent="0">
              <a:buNone/>
              <a:defRPr sz="650"/>
            </a:lvl7pPr>
            <a:lvl8pPr marL="1039490" indent="0">
              <a:buNone/>
              <a:defRPr sz="650"/>
            </a:lvl8pPr>
            <a:lvl9pPr marL="1187988" indent="0">
              <a:buNone/>
              <a:defRPr sz="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589" y="891064"/>
            <a:ext cx="957971" cy="1650806"/>
          </a:xfrm>
        </p:spPr>
        <p:txBody>
          <a:bodyPr/>
          <a:lstStyle>
            <a:lvl1pPr marL="0" indent="0">
              <a:buNone/>
              <a:defRPr sz="520"/>
            </a:lvl1pPr>
            <a:lvl2pPr marL="148499" indent="0">
              <a:buNone/>
              <a:defRPr sz="455"/>
            </a:lvl2pPr>
            <a:lvl3pPr marL="296997" indent="0">
              <a:buNone/>
              <a:defRPr sz="390"/>
            </a:lvl3pPr>
            <a:lvl4pPr marL="445496" indent="0">
              <a:buNone/>
              <a:defRPr sz="325"/>
            </a:lvl4pPr>
            <a:lvl5pPr marL="593994" indent="0">
              <a:buNone/>
              <a:defRPr sz="325"/>
            </a:lvl5pPr>
            <a:lvl6pPr marL="742493" indent="0">
              <a:buNone/>
              <a:defRPr sz="325"/>
            </a:lvl6pPr>
            <a:lvl7pPr marL="890991" indent="0">
              <a:buNone/>
              <a:defRPr sz="325"/>
            </a:lvl7pPr>
            <a:lvl8pPr marL="1039490" indent="0">
              <a:buNone/>
              <a:defRPr sz="325"/>
            </a:lvl8pPr>
            <a:lvl9pPr marL="1187988" indent="0">
              <a:buNone/>
              <a:defRPr sz="3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202" y="158137"/>
            <a:ext cx="2561809" cy="57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202" y="790682"/>
            <a:ext cx="2561809" cy="1884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202" y="2752948"/>
            <a:ext cx="668298" cy="158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B9DB-B529-4760-A788-45EE5BC5CBE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883" y="2752948"/>
            <a:ext cx="1002447" cy="158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713" y="2752948"/>
            <a:ext cx="668298" cy="158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296997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49" indent="-74249" algn="l" defTabSz="296997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748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71246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50" kern="1200">
          <a:solidFill>
            <a:schemeClr val="tx1"/>
          </a:solidFill>
          <a:latin typeface="+mn-lt"/>
          <a:ea typeface="+mn-ea"/>
          <a:cs typeface="+mn-cs"/>
        </a:defRPr>
      </a:lvl3pPr>
      <a:lvl4pPr marL="519745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668244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816742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965241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113739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262238" indent="-74249" algn="l" defTabSz="296997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1pPr>
      <a:lvl2pPr marL="148499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2pPr>
      <a:lvl3pPr marL="296997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3pPr>
      <a:lvl4pPr marL="445496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4pPr>
      <a:lvl5pPr marL="593994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5pPr>
      <a:lvl6pPr marL="742493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6pPr>
      <a:lvl7pPr marL="890991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7pPr>
      <a:lvl8pPr marL="1039490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8pPr>
      <a:lvl9pPr marL="1187988" algn="l" defTabSz="296997" rtl="0" eaLnBrk="1" latinLnBrk="0" hangingPunct="1">
        <a:defRPr sz="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6E40D4-D3CF-441E-95BC-7DDA026CB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50210"/>
              </p:ext>
            </p:extLst>
          </p:nvPr>
        </p:nvGraphicFramePr>
        <p:xfrm>
          <a:off x="0" y="0"/>
          <a:ext cx="2970213" cy="2970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827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410</TotalTime>
  <Words>11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Ball</dc:creator>
  <cp:lastModifiedBy>Mitch Ball</cp:lastModifiedBy>
  <cp:revision>12</cp:revision>
  <dcterms:created xsi:type="dcterms:W3CDTF">2023-08-08T13:43:18Z</dcterms:created>
  <dcterms:modified xsi:type="dcterms:W3CDTF">2023-10-04T21:03:25Z</dcterms:modified>
</cp:coreProperties>
</file>