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04" r:id="rId1"/>
  </p:sldMasterIdLst>
  <p:notesMasterIdLst>
    <p:notesMasterId r:id="rId3"/>
  </p:notesMasterIdLst>
  <p:sldIdLst>
    <p:sldId id="256" r:id="rId2"/>
  </p:sldIdLst>
  <p:sldSz cx="2970213" cy="297021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249" autoAdjust="0"/>
  </p:normalViewPr>
  <p:slideViewPr>
    <p:cSldViewPr snapToGrid="0">
      <p:cViewPr varScale="1">
        <p:scale>
          <a:sx n="192" d="100"/>
          <a:sy n="192" d="100"/>
        </p:scale>
        <p:origin x="155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tch\Lab\Commercial%20Material\ZhenHua\Atlung\Data\173\173%20Discharg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marker>
            <c:symbol val="none"/>
          </c:marker>
          <c:xVal>
            <c:numRef>
              <c:f>'173 Discharge'!$Q$40474:$Q$40479</c:f>
              <c:numCache>
                <c:formatCode>General</c:formatCode>
                <c:ptCount val="6"/>
                <c:pt idx="0">
                  <c:v>0</c:v>
                </c:pt>
                <c:pt idx="1">
                  <c:v>0.25992000000000004</c:v>
                </c:pt>
                <c:pt idx="2">
                  <c:v>0.38988</c:v>
                </c:pt>
                <c:pt idx="3">
                  <c:v>0.51984000000000008</c:v>
                </c:pt>
                <c:pt idx="4">
                  <c:v>0.65015999999999996</c:v>
                </c:pt>
                <c:pt idx="5">
                  <c:v>0.78011999999999992</c:v>
                </c:pt>
              </c:numCache>
            </c:numRef>
          </c:xVal>
          <c:yVal>
            <c:numRef>
              <c:f>'173 Discharge'!$R$40474:$R$40479</c:f>
              <c:numCache>
                <c:formatCode>General</c:formatCode>
                <c:ptCount val="6"/>
                <c:pt idx="0">
                  <c:v>0</c:v>
                </c:pt>
                <c:pt idx="1">
                  <c:v>-3.8897999999999997E-3</c:v>
                </c:pt>
                <c:pt idx="2">
                  <c:v>-3.1049000000000003E-3</c:v>
                </c:pt>
                <c:pt idx="3">
                  <c:v>-2.8484000000000001E-3</c:v>
                </c:pt>
                <c:pt idx="4">
                  <c:v>-3.0013000000000001E-3</c:v>
                </c:pt>
                <c:pt idx="5">
                  <c:v>-2.9475999999999999E-3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C6-44C5-BF6E-DD6F5065EB77}"/>
            </c:ext>
          </c:extLst>
        </c:ser>
        <c:ser>
          <c:idx val="3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'173 Discharge'!$Q$17799:$Q$17805</c:f>
              <c:numCache>
                <c:formatCode>General</c:formatCode>
                <c:ptCount val="7"/>
                <c:pt idx="0">
                  <c:v>0</c:v>
                </c:pt>
                <c:pt idx="1">
                  <c:v>0.25992000000000004</c:v>
                </c:pt>
                <c:pt idx="2">
                  <c:v>0.38988</c:v>
                </c:pt>
                <c:pt idx="3">
                  <c:v>0.51984000000000008</c:v>
                </c:pt>
                <c:pt idx="4">
                  <c:v>0.65015999999999996</c:v>
                </c:pt>
                <c:pt idx="5">
                  <c:v>0.78011999999999992</c:v>
                </c:pt>
                <c:pt idx="6">
                  <c:v>0.91008</c:v>
                </c:pt>
              </c:numCache>
            </c:numRef>
          </c:xVal>
          <c:yVal>
            <c:numRef>
              <c:f>'173 Discharge'!$R$17799:$R$17805</c:f>
              <c:numCache>
                <c:formatCode>General</c:formatCode>
                <c:ptCount val="7"/>
                <c:pt idx="0">
                  <c:v>0</c:v>
                </c:pt>
                <c:pt idx="1">
                  <c:v>-4.7832999999999999E-3</c:v>
                </c:pt>
                <c:pt idx="2">
                  <c:v>-2.8262000000000001E-3</c:v>
                </c:pt>
                <c:pt idx="3">
                  <c:v>-2.8965000000000002E-3</c:v>
                </c:pt>
                <c:pt idx="4">
                  <c:v>-3.0089000000000001E-3</c:v>
                </c:pt>
                <c:pt idx="5">
                  <c:v>-2.9411000000000003E-3</c:v>
                </c:pt>
                <c:pt idx="6">
                  <c:v>-2.9523000000000001E-3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C6-44C5-BF6E-DD6F5065EB77}"/>
            </c:ext>
          </c:extLst>
        </c:ser>
        <c:ser>
          <c:idx val="1"/>
          <c:order val="2"/>
          <c:marker>
            <c:symbol val="none"/>
          </c:marker>
          <c:xVal>
            <c:numRef>
              <c:f>'173 Discharge'!$Q$32366:$Q$32373</c:f>
              <c:numCache>
                <c:formatCode>General</c:formatCode>
                <c:ptCount val="8"/>
                <c:pt idx="0">
                  <c:v>0</c:v>
                </c:pt>
                <c:pt idx="1">
                  <c:v>0.25992000000000004</c:v>
                </c:pt>
                <c:pt idx="2">
                  <c:v>0.38988</c:v>
                </c:pt>
                <c:pt idx="3">
                  <c:v>0.51984000000000008</c:v>
                </c:pt>
                <c:pt idx="4">
                  <c:v>0.65015999999999996</c:v>
                </c:pt>
                <c:pt idx="5">
                  <c:v>0.78011999999999992</c:v>
                </c:pt>
                <c:pt idx="6">
                  <c:v>0.91008</c:v>
                </c:pt>
                <c:pt idx="7">
                  <c:v>1.0400399999999999</c:v>
                </c:pt>
              </c:numCache>
            </c:numRef>
          </c:xVal>
          <c:yVal>
            <c:numRef>
              <c:f>'173 Discharge'!$R$32366:$R$32373</c:f>
              <c:numCache>
                <c:formatCode>General</c:formatCode>
                <c:ptCount val="8"/>
                <c:pt idx="0">
                  <c:v>0</c:v>
                </c:pt>
                <c:pt idx="1">
                  <c:v>-4.2450999999999999E-3</c:v>
                </c:pt>
                <c:pt idx="2">
                  <c:v>-3.0033999999999998E-3</c:v>
                </c:pt>
                <c:pt idx="3">
                  <c:v>-2.8633999999999999E-3</c:v>
                </c:pt>
                <c:pt idx="4">
                  <c:v>-3.0049E-3</c:v>
                </c:pt>
                <c:pt idx="5">
                  <c:v>-2.9451E-3</c:v>
                </c:pt>
                <c:pt idx="6">
                  <c:v>-2.9505E-3</c:v>
                </c:pt>
                <c:pt idx="7">
                  <c:v>-2.9486E-3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C6-44C5-BF6E-DD6F5065EB77}"/>
            </c:ext>
          </c:extLst>
        </c:ser>
        <c:ser>
          <c:idx val="0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'173 Discharge'!$Q$16751:$Q$16759</c:f>
              <c:numCache>
                <c:formatCode>General</c:formatCode>
                <c:ptCount val="9"/>
                <c:pt idx="0">
                  <c:v>0</c:v>
                </c:pt>
                <c:pt idx="1">
                  <c:v>0.12996000000000002</c:v>
                </c:pt>
                <c:pt idx="2">
                  <c:v>0.25992000000000004</c:v>
                </c:pt>
                <c:pt idx="3">
                  <c:v>0.38988</c:v>
                </c:pt>
                <c:pt idx="4">
                  <c:v>0.51984000000000008</c:v>
                </c:pt>
                <c:pt idx="5">
                  <c:v>0.65015999999999996</c:v>
                </c:pt>
                <c:pt idx="6">
                  <c:v>0.78011999999999992</c:v>
                </c:pt>
                <c:pt idx="7">
                  <c:v>0.91008</c:v>
                </c:pt>
                <c:pt idx="8">
                  <c:v>1.0400399999999999</c:v>
                </c:pt>
              </c:numCache>
            </c:numRef>
          </c:xVal>
          <c:yVal>
            <c:numRef>
              <c:f>'173 Discharge'!$R$16751:$R$16759</c:f>
              <c:numCache>
                <c:formatCode>General</c:formatCode>
                <c:ptCount val="9"/>
                <c:pt idx="0">
                  <c:v>0</c:v>
                </c:pt>
                <c:pt idx="1">
                  <c:v>-1.1413400000000001E-2</c:v>
                </c:pt>
                <c:pt idx="2">
                  <c:v>-4.8225999999999998E-3</c:v>
                </c:pt>
                <c:pt idx="3">
                  <c:v>-2.2117E-3</c:v>
                </c:pt>
                <c:pt idx="4">
                  <c:v>-3.2132999999999997E-3</c:v>
                </c:pt>
                <c:pt idx="5">
                  <c:v>-2.9386E-3</c:v>
                </c:pt>
                <c:pt idx="6">
                  <c:v>-2.9465999999999997E-3</c:v>
                </c:pt>
                <c:pt idx="7">
                  <c:v>-2.9593000000000002E-3</c:v>
                </c:pt>
                <c:pt idx="8">
                  <c:v>-2.947E-3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C6-44C5-BF6E-DD6F5065EB77}"/>
            </c:ext>
          </c:extLst>
        </c:ser>
        <c:ser>
          <c:idx val="4"/>
          <c:order val="4"/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'173 Discharge'!$Q$36672:$Q$36680</c:f>
              <c:numCache>
                <c:formatCode>General</c:formatCode>
                <c:ptCount val="9"/>
                <c:pt idx="0">
                  <c:v>0</c:v>
                </c:pt>
                <c:pt idx="1">
                  <c:v>0.12996000000000002</c:v>
                </c:pt>
                <c:pt idx="2">
                  <c:v>0.25992000000000004</c:v>
                </c:pt>
                <c:pt idx="3">
                  <c:v>0.38988</c:v>
                </c:pt>
                <c:pt idx="4">
                  <c:v>0.51984000000000008</c:v>
                </c:pt>
                <c:pt idx="5">
                  <c:v>0.65015999999999996</c:v>
                </c:pt>
                <c:pt idx="6">
                  <c:v>0.78011999999999992</c:v>
                </c:pt>
                <c:pt idx="7">
                  <c:v>0.91008</c:v>
                </c:pt>
                <c:pt idx="8">
                  <c:v>1.0400399999999999</c:v>
                </c:pt>
              </c:numCache>
            </c:numRef>
          </c:xVal>
          <c:yVal>
            <c:numRef>
              <c:f>'173 Discharge'!$R$36672:$R$36680</c:f>
              <c:numCache>
                <c:formatCode>General</c:formatCode>
                <c:ptCount val="9"/>
                <c:pt idx="0">
                  <c:v>0</c:v>
                </c:pt>
                <c:pt idx="1">
                  <c:v>-7.9339999999999999E-4</c:v>
                </c:pt>
                <c:pt idx="2">
                  <c:v>-5.3579999999999999E-3</c:v>
                </c:pt>
                <c:pt idx="3">
                  <c:v>-2.5027999999999999E-3</c:v>
                </c:pt>
                <c:pt idx="4">
                  <c:v>-2.9969000000000003E-3</c:v>
                </c:pt>
                <c:pt idx="5">
                  <c:v>-2.9985000000000003E-3</c:v>
                </c:pt>
                <c:pt idx="6">
                  <c:v>-2.9378E-3</c:v>
                </c:pt>
                <c:pt idx="7">
                  <c:v>-2.9554999999999998E-3</c:v>
                </c:pt>
                <c:pt idx="8">
                  <c:v>-2.9479000000000003E-3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8C6-44C5-BF6E-DD6F5065EB77}"/>
            </c:ext>
          </c:extLst>
        </c:ser>
        <c:ser>
          <c:idx val="5"/>
          <c:order val="5"/>
          <c:marker>
            <c:symbol val="none"/>
          </c:marker>
          <c:xVal>
            <c:numRef>
              <c:f>'173 Discharge'!$Q$20284:$Q$20292</c:f>
              <c:numCache>
                <c:formatCode>General</c:formatCode>
                <c:ptCount val="9"/>
                <c:pt idx="0">
                  <c:v>0</c:v>
                </c:pt>
                <c:pt idx="1">
                  <c:v>0.12996000000000002</c:v>
                </c:pt>
                <c:pt idx="2">
                  <c:v>0.25992000000000004</c:v>
                </c:pt>
                <c:pt idx="3">
                  <c:v>0.38988</c:v>
                </c:pt>
                <c:pt idx="4">
                  <c:v>0.51984000000000008</c:v>
                </c:pt>
                <c:pt idx="5">
                  <c:v>0.65015999999999996</c:v>
                </c:pt>
                <c:pt idx="6">
                  <c:v>0.78011999999999992</c:v>
                </c:pt>
                <c:pt idx="7">
                  <c:v>0.91008</c:v>
                </c:pt>
                <c:pt idx="8">
                  <c:v>1.0400399999999999</c:v>
                </c:pt>
              </c:numCache>
            </c:numRef>
          </c:xVal>
          <c:yVal>
            <c:numRef>
              <c:f>'173 Discharge'!$R$20284:$R$20292</c:f>
              <c:numCache>
                <c:formatCode>General</c:formatCode>
                <c:ptCount val="9"/>
                <c:pt idx="0">
                  <c:v>0</c:v>
                </c:pt>
                <c:pt idx="1">
                  <c:v>-6.1260000000000004E-3</c:v>
                </c:pt>
                <c:pt idx="2">
                  <c:v>-5.3011999999999998E-3</c:v>
                </c:pt>
                <c:pt idx="3">
                  <c:v>-2.2566000000000001E-3</c:v>
                </c:pt>
                <c:pt idx="4">
                  <c:v>-3.1288000000000002E-3</c:v>
                </c:pt>
                <c:pt idx="5">
                  <c:v>-2.9686999999999999E-3</c:v>
                </c:pt>
                <c:pt idx="6">
                  <c:v>-2.9402999999999999E-3</c:v>
                </c:pt>
                <c:pt idx="7">
                  <c:v>-2.9585000000000002E-3</c:v>
                </c:pt>
                <c:pt idx="8">
                  <c:v>-2.9473000000000004E-3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8C6-44C5-BF6E-DD6F5065E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6089376"/>
        <c:axId val="611728432"/>
      </c:scatterChart>
      <c:valAx>
        <c:axId val="24608937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28432"/>
        <c:crosses val="autoZero"/>
        <c:crossBetween val="midCat"/>
      </c:valAx>
      <c:valAx>
        <c:axId val="61172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Current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089376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2696-944D-4E12-A579-A01AE13F0CC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B8783-8C75-471C-A40E-CA83E99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783-8C75-471C-A40E-CA83E99C0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766" y="486098"/>
            <a:ext cx="2524681" cy="1034074"/>
          </a:xfrm>
        </p:spPr>
        <p:txBody>
          <a:bodyPr anchor="b"/>
          <a:lstStyle>
            <a:lvl1pPr algn="ctr">
              <a:defRPr sz="19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277" y="1560049"/>
            <a:ext cx="2227660" cy="717114"/>
          </a:xfrm>
        </p:spPr>
        <p:txBody>
          <a:bodyPr/>
          <a:lstStyle>
            <a:lvl1pPr marL="0" indent="0" algn="ctr">
              <a:buNone/>
              <a:defRPr sz="780"/>
            </a:lvl1pPr>
            <a:lvl2pPr marL="148499" indent="0" algn="ctr">
              <a:buNone/>
              <a:defRPr sz="650"/>
            </a:lvl2pPr>
            <a:lvl3pPr marL="296997" indent="0" algn="ctr">
              <a:buNone/>
              <a:defRPr sz="585"/>
            </a:lvl3pPr>
            <a:lvl4pPr marL="445496" indent="0" algn="ctr">
              <a:buNone/>
              <a:defRPr sz="520"/>
            </a:lvl4pPr>
            <a:lvl5pPr marL="593994" indent="0" algn="ctr">
              <a:buNone/>
              <a:defRPr sz="520"/>
            </a:lvl5pPr>
            <a:lvl6pPr marL="742493" indent="0" algn="ctr">
              <a:buNone/>
              <a:defRPr sz="520"/>
            </a:lvl6pPr>
            <a:lvl7pPr marL="890991" indent="0" algn="ctr">
              <a:buNone/>
              <a:defRPr sz="520"/>
            </a:lvl7pPr>
            <a:lvl8pPr marL="1039490" indent="0" algn="ctr">
              <a:buNone/>
              <a:defRPr sz="520"/>
            </a:lvl8pPr>
            <a:lvl9pPr marL="1187988" indent="0" algn="ctr">
              <a:buNone/>
              <a:defRPr sz="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5559" y="158136"/>
            <a:ext cx="640452" cy="25171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202" y="158136"/>
            <a:ext cx="1884229" cy="25171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1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5" y="740491"/>
            <a:ext cx="2561809" cy="1235526"/>
          </a:xfrm>
        </p:spPr>
        <p:txBody>
          <a:bodyPr anchor="b"/>
          <a:lstStyle>
            <a:lvl1pPr>
              <a:defRPr sz="19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5" y="1987706"/>
            <a:ext cx="2561809" cy="649734"/>
          </a:xfrm>
        </p:spPr>
        <p:txBody>
          <a:bodyPr/>
          <a:lstStyle>
            <a:lvl1pPr marL="0" indent="0">
              <a:buNone/>
              <a:defRPr sz="780">
                <a:solidFill>
                  <a:schemeClr val="tx1"/>
                </a:solidFill>
              </a:defRPr>
            </a:lvl1pPr>
            <a:lvl2pPr marL="148499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2pPr>
            <a:lvl3pPr marL="296997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3pPr>
            <a:lvl4pPr marL="445496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99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49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99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49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988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202" y="790682"/>
            <a:ext cx="1262341" cy="1884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670" y="790682"/>
            <a:ext cx="1262341" cy="1884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158137"/>
            <a:ext cx="2561809" cy="574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589" y="728115"/>
            <a:ext cx="1256539" cy="356838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499" indent="0">
              <a:buNone/>
              <a:defRPr sz="650" b="1"/>
            </a:lvl2pPr>
            <a:lvl3pPr marL="296997" indent="0">
              <a:buNone/>
              <a:defRPr sz="585" b="1"/>
            </a:lvl3pPr>
            <a:lvl4pPr marL="445496" indent="0">
              <a:buNone/>
              <a:defRPr sz="520" b="1"/>
            </a:lvl4pPr>
            <a:lvl5pPr marL="593994" indent="0">
              <a:buNone/>
              <a:defRPr sz="520" b="1"/>
            </a:lvl5pPr>
            <a:lvl6pPr marL="742493" indent="0">
              <a:buNone/>
              <a:defRPr sz="520" b="1"/>
            </a:lvl6pPr>
            <a:lvl7pPr marL="890991" indent="0">
              <a:buNone/>
              <a:defRPr sz="520" b="1"/>
            </a:lvl7pPr>
            <a:lvl8pPr marL="1039490" indent="0">
              <a:buNone/>
              <a:defRPr sz="520" b="1"/>
            </a:lvl8pPr>
            <a:lvl9pPr marL="1187988" indent="0">
              <a:buNone/>
              <a:defRPr sz="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589" y="1084953"/>
            <a:ext cx="1256539" cy="1595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3671" y="728115"/>
            <a:ext cx="1262727" cy="356838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499" indent="0">
              <a:buNone/>
              <a:defRPr sz="650" b="1"/>
            </a:lvl2pPr>
            <a:lvl3pPr marL="296997" indent="0">
              <a:buNone/>
              <a:defRPr sz="585" b="1"/>
            </a:lvl3pPr>
            <a:lvl4pPr marL="445496" indent="0">
              <a:buNone/>
              <a:defRPr sz="520" b="1"/>
            </a:lvl4pPr>
            <a:lvl5pPr marL="593994" indent="0">
              <a:buNone/>
              <a:defRPr sz="520" b="1"/>
            </a:lvl5pPr>
            <a:lvl6pPr marL="742493" indent="0">
              <a:buNone/>
              <a:defRPr sz="520" b="1"/>
            </a:lvl6pPr>
            <a:lvl7pPr marL="890991" indent="0">
              <a:buNone/>
              <a:defRPr sz="520" b="1"/>
            </a:lvl7pPr>
            <a:lvl8pPr marL="1039490" indent="0">
              <a:buNone/>
              <a:defRPr sz="520" b="1"/>
            </a:lvl8pPr>
            <a:lvl9pPr marL="1187988" indent="0">
              <a:buNone/>
              <a:defRPr sz="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03671" y="1084953"/>
            <a:ext cx="1262727" cy="1595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3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198014"/>
            <a:ext cx="957971" cy="693050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28" y="427657"/>
            <a:ext cx="1503670" cy="2110776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80"/>
            </a:lvl3pPr>
            <a:lvl4pPr>
              <a:defRPr sz="650"/>
            </a:lvl4pPr>
            <a:lvl5pPr>
              <a:defRPr sz="650"/>
            </a:lvl5pPr>
            <a:lvl6pPr>
              <a:defRPr sz="650"/>
            </a:lvl6pPr>
            <a:lvl7pPr>
              <a:defRPr sz="650"/>
            </a:lvl7pPr>
            <a:lvl8pPr>
              <a:defRPr sz="650"/>
            </a:lvl8pPr>
            <a:lvl9pPr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589" y="891064"/>
            <a:ext cx="957971" cy="1650806"/>
          </a:xfrm>
        </p:spPr>
        <p:txBody>
          <a:bodyPr/>
          <a:lstStyle>
            <a:lvl1pPr marL="0" indent="0">
              <a:buNone/>
              <a:defRPr sz="520"/>
            </a:lvl1pPr>
            <a:lvl2pPr marL="148499" indent="0">
              <a:buNone/>
              <a:defRPr sz="455"/>
            </a:lvl2pPr>
            <a:lvl3pPr marL="296997" indent="0">
              <a:buNone/>
              <a:defRPr sz="390"/>
            </a:lvl3pPr>
            <a:lvl4pPr marL="445496" indent="0">
              <a:buNone/>
              <a:defRPr sz="325"/>
            </a:lvl4pPr>
            <a:lvl5pPr marL="593994" indent="0">
              <a:buNone/>
              <a:defRPr sz="325"/>
            </a:lvl5pPr>
            <a:lvl6pPr marL="742493" indent="0">
              <a:buNone/>
              <a:defRPr sz="325"/>
            </a:lvl6pPr>
            <a:lvl7pPr marL="890991" indent="0">
              <a:buNone/>
              <a:defRPr sz="325"/>
            </a:lvl7pPr>
            <a:lvl8pPr marL="1039490" indent="0">
              <a:buNone/>
              <a:defRPr sz="325"/>
            </a:lvl8pPr>
            <a:lvl9pPr marL="1187988" indent="0">
              <a:buNone/>
              <a:defRPr sz="3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198014"/>
            <a:ext cx="957971" cy="693050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2728" y="427657"/>
            <a:ext cx="1503670" cy="2110776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99" indent="0">
              <a:buNone/>
              <a:defRPr sz="909"/>
            </a:lvl2pPr>
            <a:lvl3pPr marL="296997" indent="0">
              <a:buNone/>
              <a:defRPr sz="780"/>
            </a:lvl3pPr>
            <a:lvl4pPr marL="445496" indent="0">
              <a:buNone/>
              <a:defRPr sz="650"/>
            </a:lvl4pPr>
            <a:lvl5pPr marL="593994" indent="0">
              <a:buNone/>
              <a:defRPr sz="650"/>
            </a:lvl5pPr>
            <a:lvl6pPr marL="742493" indent="0">
              <a:buNone/>
              <a:defRPr sz="650"/>
            </a:lvl6pPr>
            <a:lvl7pPr marL="890991" indent="0">
              <a:buNone/>
              <a:defRPr sz="650"/>
            </a:lvl7pPr>
            <a:lvl8pPr marL="1039490" indent="0">
              <a:buNone/>
              <a:defRPr sz="650"/>
            </a:lvl8pPr>
            <a:lvl9pPr marL="1187988" indent="0">
              <a:buNone/>
              <a:defRPr sz="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589" y="891064"/>
            <a:ext cx="957971" cy="1650806"/>
          </a:xfrm>
        </p:spPr>
        <p:txBody>
          <a:bodyPr/>
          <a:lstStyle>
            <a:lvl1pPr marL="0" indent="0">
              <a:buNone/>
              <a:defRPr sz="520"/>
            </a:lvl1pPr>
            <a:lvl2pPr marL="148499" indent="0">
              <a:buNone/>
              <a:defRPr sz="455"/>
            </a:lvl2pPr>
            <a:lvl3pPr marL="296997" indent="0">
              <a:buNone/>
              <a:defRPr sz="390"/>
            </a:lvl3pPr>
            <a:lvl4pPr marL="445496" indent="0">
              <a:buNone/>
              <a:defRPr sz="325"/>
            </a:lvl4pPr>
            <a:lvl5pPr marL="593994" indent="0">
              <a:buNone/>
              <a:defRPr sz="325"/>
            </a:lvl5pPr>
            <a:lvl6pPr marL="742493" indent="0">
              <a:buNone/>
              <a:defRPr sz="325"/>
            </a:lvl6pPr>
            <a:lvl7pPr marL="890991" indent="0">
              <a:buNone/>
              <a:defRPr sz="325"/>
            </a:lvl7pPr>
            <a:lvl8pPr marL="1039490" indent="0">
              <a:buNone/>
              <a:defRPr sz="325"/>
            </a:lvl8pPr>
            <a:lvl9pPr marL="1187988" indent="0">
              <a:buNone/>
              <a:defRPr sz="3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202" y="158137"/>
            <a:ext cx="2561809" cy="57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202" y="790682"/>
            <a:ext cx="2561809" cy="1884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202" y="2752948"/>
            <a:ext cx="668298" cy="158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B9DB-B529-4760-A788-45EE5BC5CBEA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883" y="2752948"/>
            <a:ext cx="1002447" cy="158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713" y="2752948"/>
            <a:ext cx="668298" cy="158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296997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49" indent="-74249" algn="l" defTabSz="296997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748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71246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50" kern="1200">
          <a:solidFill>
            <a:schemeClr val="tx1"/>
          </a:solidFill>
          <a:latin typeface="+mn-lt"/>
          <a:ea typeface="+mn-ea"/>
          <a:cs typeface="+mn-cs"/>
        </a:defRPr>
      </a:lvl3pPr>
      <a:lvl4pPr marL="519745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668244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816742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965241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113739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262238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1pPr>
      <a:lvl2pPr marL="148499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2pPr>
      <a:lvl3pPr marL="296997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3pPr>
      <a:lvl4pPr marL="445496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593994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742493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890991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039490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187988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E0571DA-244A-3388-DF73-F500255A5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24761"/>
              </p:ext>
            </p:extLst>
          </p:nvPr>
        </p:nvGraphicFramePr>
        <p:xfrm>
          <a:off x="0" y="-1"/>
          <a:ext cx="2970214" cy="2970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8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410</TotalTime>
  <Words>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Ball</dc:creator>
  <cp:lastModifiedBy>Mitch Ball</cp:lastModifiedBy>
  <cp:revision>12</cp:revision>
  <dcterms:created xsi:type="dcterms:W3CDTF">2023-08-08T13:43:18Z</dcterms:created>
  <dcterms:modified xsi:type="dcterms:W3CDTF">2023-10-03T22:13:35Z</dcterms:modified>
</cp:coreProperties>
</file>