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3"/>
  </p:notesMasterIdLst>
  <p:sldIdLst>
    <p:sldId id="256" r:id="rId2"/>
  </p:sldIdLst>
  <p:sldSz cx="5940425" cy="547211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DejaVu Sans" panose="020B0603030804020204" pitchFamily="34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249" autoAdjust="0"/>
  </p:normalViewPr>
  <p:slideViewPr>
    <p:cSldViewPr snapToGrid="0">
      <p:cViewPr varScale="1">
        <p:scale>
          <a:sx n="142" d="100"/>
          <a:sy n="142" d="100"/>
        </p:scale>
        <p:origin x="22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2696-944D-4E12-A579-A01AE13F0CC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54188" y="1143000"/>
            <a:ext cx="3349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B8783-8C75-471C-A40E-CA83E99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4188" y="1143000"/>
            <a:ext cx="3349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783-8C75-471C-A40E-CA83E99C0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2" y="895552"/>
            <a:ext cx="5049361" cy="1905106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2874127"/>
            <a:ext cx="4455319" cy="1321160"/>
          </a:xfrm>
        </p:spPr>
        <p:txBody>
          <a:bodyPr/>
          <a:lstStyle>
            <a:lvl1pPr marL="0" indent="0" algn="ctr">
              <a:buNone/>
              <a:defRPr sz="1559"/>
            </a:lvl1pPr>
            <a:lvl2pPr marL="297043" indent="0" algn="ctr">
              <a:buNone/>
              <a:defRPr sz="1299"/>
            </a:lvl2pPr>
            <a:lvl3pPr marL="594086" indent="0" algn="ctr">
              <a:buNone/>
              <a:defRPr sz="1169"/>
            </a:lvl3pPr>
            <a:lvl4pPr marL="891129" indent="0" algn="ctr">
              <a:buNone/>
              <a:defRPr sz="1040"/>
            </a:lvl4pPr>
            <a:lvl5pPr marL="1188171" indent="0" algn="ctr">
              <a:buNone/>
              <a:defRPr sz="1040"/>
            </a:lvl5pPr>
            <a:lvl6pPr marL="1485214" indent="0" algn="ctr">
              <a:buNone/>
              <a:defRPr sz="1040"/>
            </a:lvl6pPr>
            <a:lvl7pPr marL="1782257" indent="0" algn="ctr">
              <a:buNone/>
              <a:defRPr sz="1040"/>
            </a:lvl7pPr>
            <a:lvl8pPr marL="2079300" indent="0" algn="ctr">
              <a:buNone/>
              <a:defRPr sz="1040"/>
            </a:lvl8pPr>
            <a:lvl9pPr marL="2376343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291339"/>
            <a:ext cx="1280904" cy="4637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5" y="291339"/>
            <a:ext cx="3768457" cy="463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1364230"/>
            <a:ext cx="5123617" cy="2276247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3662011"/>
            <a:ext cx="5123617" cy="1197024"/>
          </a:xfrm>
        </p:spPr>
        <p:txBody>
          <a:bodyPr/>
          <a:lstStyle>
            <a:lvl1pPr marL="0" indent="0">
              <a:buNone/>
              <a:defRPr sz="1559">
                <a:solidFill>
                  <a:schemeClr val="tx1"/>
                </a:solidFill>
              </a:defRPr>
            </a:lvl1pPr>
            <a:lvl2pPr marL="297043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2pPr>
            <a:lvl3pPr marL="594086" indent="0">
              <a:buNone/>
              <a:defRPr sz="1169">
                <a:solidFill>
                  <a:schemeClr val="tx1">
                    <a:tint val="75000"/>
                  </a:schemeClr>
                </a:solidFill>
              </a:defRPr>
            </a:lvl3pPr>
            <a:lvl4pPr marL="891129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171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214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2257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793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6343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1456697"/>
            <a:ext cx="2524681" cy="3472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1456697"/>
            <a:ext cx="2524681" cy="3472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0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91340"/>
            <a:ext cx="5123617" cy="1057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9" y="1341428"/>
            <a:ext cx="2513078" cy="657413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9" y="1998841"/>
            <a:ext cx="2513078" cy="2939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1" y="1341428"/>
            <a:ext cx="2525454" cy="657413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1" y="1998841"/>
            <a:ext cx="2525454" cy="2939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8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364808"/>
            <a:ext cx="1915942" cy="1276826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787884"/>
            <a:ext cx="3007340" cy="3888747"/>
          </a:xfrm>
        </p:spPr>
        <p:txBody>
          <a:bodyPr/>
          <a:lstStyle>
            <a:lvl1pPr>
              <a:defRPr sz="2079"/>
            </a:lvl1pPr>
            <a:lvl2pPr>
              <a:defRPr sz="1819"/>
            </a:lvl2pPr>
            <a:lvl3pPr>
              <a:defRPr sz="1559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641634"/>
            <a:ext cx="1915942" cy="3041330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364808"/>
            <a:ext cx="1915942" cy="1276826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787884"/>
            <a:ext cx="3007340" cy="3888747"/>
          </a:xfrm>
        </p:spPr>
        <p:txBody>
          <a:bodyPr anchor="t"/>
          <a:lstStyle>
            <a:lvl1pPr marL="0" indent="0">
              <a:buNone/>
              <a:defRPr sz="2079"/>
            </a:lvl1pPr>
            <a:lvl2pPr marL="297043" indent="0">
              <a:buNone/>
              <a:defRPr sz="1819"/>
            </a:lvl2pPr>
            <a:lvl3pPr marL="594086" indent="0">
              <a:buNone/>
              <a:defRPr sz="1559"/>
            </a:lvl3pPr>
            <a:lvl4pPr marL="891129" indent="0">
              <a:buNone/>
              <a:defRPr sz="1299"/>
            </a:lvl4pPr>
            <a:lvl5pPr marL="1188171" indent="0">
              <a:buNone/>
              <a:defRPr sz="1299"/>
            </a:lvl5pPr>
            <a:lvl6pPr marL="1485214" indent="0">
              <a:buNone/>
              <a:defRPr sz="1299"/>
            </a:lvl6pPr>
            <a:lvl7pPr marL="1782257" indent="0">
              <a:buNone/>
              <a:defRPr sz="1299"/>
            </a:lvl7pPr>
            <a:lvl8pPr marL="2079300" indent="0">
              <a:buNone/>
              <a:defRPr sz="1299"/>
            </a:lvl8pPr>
            <a:lvl9pPr marL="2376343" indent="0">
              <a:buNone/>
              <a:defRPr sz="1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641634"/>
            <a:ext cx="1915942" cy="3041330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291340"/>
            <a:ext cx="5123617" cy="10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1456697"/>
            <a:ext cx="5123617" cy="34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5071839"/>
            <a:ext cx="1336596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5071839"/>
            <a:ext cx="2004893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5071839"/>
            <a:ext cx="1336596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94086" rtl="0" eaLnBrk="1" latinLnBrk="0" hangingPunct="1">
        <a:lnSpc>
          <a:spcPct val="90000"/>
        </a:lnSpc>
        <a:spcBef>
          <a:spcPct val="0"/>
        </a:spcBef>
        <a:buNone/>
        <a:defRPr sz="2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21" indent="-148521" algn="l" defTabSz="59408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455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42607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1039650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336693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633736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930778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227821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5248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970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94086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891129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188171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485214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782257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07930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3763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A62BA6-56A3-2D02-2882-0736A76B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8" y="2735008"/>
            <a:ext cx="2932177" cy="2737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2F2875-F9D0-A3AD-6696-67E1E1784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248" y="2735008"/>
            <a:ext cx="2932177" cy="2737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85D83C-2AE6-D507-97EC-91325F8DC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236" y="587"/>
            <a:ext cx="2931189" cy="27361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950EA2-3DD6-02BF-187A-1AC75BAB5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3" y="0"/>
            <a:ext cx="2931189" cy="2736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874AD0-29FE-43F4-5363-0B2A167D82B0}"/>
              </a:ext>
            </a:extLst>
          </p:cNvPr>
          <p:cNvSpPr txBox="1"/>
          <p:nvPr/>
        </p:nvSpPr>
        <p:spPr>
          <a:xfrm>
            <a:off x="2931187" y="0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6D30A-FD9A-A8F3-022D-6CF840F7EEAD}"/>
              </a:ext>
            </a:extLst>
          </p:cNvPr>
          <p:cNvSpPr txBox="1"/>
          <p:nvPr/>
        </p:nvSpPr>
        <p:spPr>
          <a:xfrm>
            <a:off x="-2" y="0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53C88-056C-D874-E708-E9A74B6D6E3A}"/>
              </a:ext>
            </a:extLst>
          </p:cNvPr>
          <p:cNvSpPr txBox="1"/>
          <p:nvPr/>
        </p:nvSpPr>
        <p:spPr>
          <a:xfrm>
            <a:off x="-1" y="2736055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(c)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657BC4-4FC5-9F30-E03F-45320ECE4612}"/>
              </a:ext>
            </a:extLst>
          </p:cNvPr>
          <p:cNvSpPr txBox="1"/>
          <p:nvPr/>
        </p:nvSpPr>
        <p:spPr>
          <a:xfrm>
            <a:off x="2932175" y="2735008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238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353</TotalTime>
  <Words>13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DejaVu Sans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Ball</dc:creator>
  <cp:lastModifiedBy>Mitch Ball</cp:lastModifiedBy>
  <cp:revision>7</cp:revision>
  <dcterms:created xsi:type="dcterms:W3CDTF">2023-08-08T13:43:18Z</dcterms:created>
  <dcterms:modified xsi:type="dcterms:W3CDTF">2023-10-04T16:02:00Z</dcterms:modified>
</cp:coreProperties>
</file>