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6" r:id="rId2"/>
  </p:sldIdLst>
  <p:sldSz cx="2970213" cy="4319588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DejaVu Sans" panose="020B0603030804020204" pitchFamily="34" charset="0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66" y="706933"/>
            <a:ext cx="2524681" cy="1503857"/>
          </a:xfrm>
        </p:spPr>
        <p:txBody>
          <a:bodyPr anchor="b"/>
          <a:lstStyle>
            <a:lvl1pPr algn="ctr"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277" y="2268784"/>
            <a:ext cx="2227660" cy="1042900"/>
          </a:xfrm>
        </p:spPr>
        <p:txBody>
          <a:bodyPr/>
          <a:lstStyle>
            <a:lvl1pPr marL="0" indent="0" algn="ctr">
              <a:buNone/>
              <a:defRPr sz="780"/>
            </a:lvl1pPr>
            <a:lvl2pPr marL="148499" indent="0" algn="ctr">
              <a:buNone/>
              <a:defRPr sz="650"/>
            </a:lvl2pPr>
            <a:lvl3pPr marL="296997" indent="0" algn="ctr">
              <a:buNone/>
              <a:defRPr sz="585"/>
            </a:lvl3pPr>
            <a:lvl4pPr marL="445496" indent="0" algn="ctr">
              <a:buNone/>
              <a:defRPr sz="520"/>
            </a:lvl4pPr>
            <a:lvl5pPr marL="593994" indent="0" algn="ctr">
              <a:buNone/>
              <a:defRPr sz="520"/>
            </a:lvl5pPr>
            <a:lvl6pPr marL="742493" indent="0" algn="ctr">
              <a:buNone/>
              <a:defRPr sz="520"/>
            </a:lvl6pPr>
            <a:lvl7pPr marL="890991" indent="0" algn="ctr">
              <a:buNone/>
              <a:defRPr sz="520"/>
            </a:lvl7pPr>
            <a:lvl8pPr marL="1039490" indent="0" algn="ctr">
              <a:buNone/>
              <a:defRPr sz="520"/>
            </a:lvl8pPr>
            <a:lvl9pPr marL="1187988" indent="0" algn="ctr">
              <a:buNone/>
              <a:defRPr sz="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5559" y="229978"/>
            <a:ext cx="64045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202" y="229978"/>
            <a:ext cx="1884229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5" y="1076899"/>
            <a:ext cx="2561809" cy="1796828"/>
          </a:xfrm>
        </p:spPr>
        <p:txBody>
          <a:bodyPr anchor="b"/>
          <a:lstStyle>
            <a:lvl1pPr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5" y="2890725"/>
            <a:ext cx="2561809" cy="944910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499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6997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496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99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49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99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49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988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202" y="1149890"/>
            <a:ext cx="126234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670" y="1149890"/>
            <a:ext cx="126234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229979"/>
            <a:ext cx="2561809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89" y="1058899"/>
            <a:ext cx="1256539" cy="518950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89" y="1577849"/>
            <a:ext cx="1256539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3671" y="1058899"/>
            <a:ext cx="1262727" cy="518950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3671" y="1577849"/>
            <a:ext cx="126272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287972"/>
            <a:ext cx="957971" cy="100790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28" y="621942"/>
            <a:ext cx="1503670" cy="3069707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1295877"/>
            <a:ext cx="957971" cy="2400771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287972"/>
            <a:ext cx="957971" cy="100790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2728" y="621942"/>
            <a:ext cx="1503670" cy="3069707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99" indent="0">
              <a:buNone/>
              <a:defRPr sz="909"/>
            </a:lvl2pPr>
            <a:lvl3pPr marL="296997" indent="0">
              <a:buNone/>
              <a:defRPr sz="780"/>
            </a:lvl3pPr>
            <a:lvl4pPr marL="445496" indent="0">
              <a:buNone/>
              <a:defRPr sz="650"/>
            </a:lvl4pPr>
            <a:lvl5pPr marL="593994" indent="0">
              <a:buNone/>
              <a:defRPr sz="650"/>
            </a:lvl5pPr>
            <a:lvl6pPr marL="742493" indent="0">
              <a:buNone/>
              <a:defRPr sz="650"/>
            </a:lvl6pPr>
            <a:lvl7pPr marL="890991" indent="0">
              <a:buNone/>
              <a:defRPr sz="650"/>
            </a:lvl7pPr>
            <a:lvl8pPr marL="1039490" indent="0">
              <a:buNone/>
              <a:defRPr sz="650"/>
            </a:lvl8pPr>
            <a:lvl9pPr marL="1187988" indent="0">
              <a:buNone/>
              <a:defRPr sz="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1295877"/>
            <a:ext cx="957971" cy="2400771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4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202" y="229979"/>
            <a:ext cx="256180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202" y="1149890"/>
            <a:ext cx="256180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202" y="4003619"/>
            <a:ext cx="6682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883" y="4003619"/>
            <a:ext cx="10024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713" y="4003619"/>
            <a:ext cx="6682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6997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49" indent="-74249" algn="l" defTabSz="296997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246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19745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244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241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739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23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499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6997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496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3994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493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0991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49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7988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oin&#10;&#10;Description automatically generated">
            <a:extLst>
              <a:ext uri="{FF2B5EF4-FFF2-40B4-BE49-F238E27FC236}">
                <a16:creationId xmlns:a16="http://schemas.microsoft.com/office/drawing/2014/main" id="{320880A1-CA57-A7D4-57DA-94132FE74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8" t="34571" r="31506" b="17326"/>
          <a:stretch/>
        </p:blipFill>
        <p:spPr>
          <a:xfrm rot="16200000">
            <a:off x="854796" y="2560445"/>
            <a:ext cx="1260619" cy="2255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48BAA-1721-5246-97C9-07443DE21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345" y="0"/>
            <a:ext cx="2255522" cy="15935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0E7B58F-C67D-F4AC-9D59-22833CA309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010" t="41874" r="24010" b="22703"/>
          <a:stretch/>
        </p:blipFill>
        <p:spPr>
          <a:xfrm>
            <a:off x="-1174" y="1640410"/>
            <a:ext cx="2681655" cy="1370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68618C-F5E6-A392-CB35-DABF0DCE5D0F}"/>
              </a:ext>
            </a:extLst>
          </p:cNvPr>
          <p:cNvSpPr txBox="1"/>
          <p:nvPr/>
        </p:nvSpPr>
        <p:spPr>
          <a:xfrm>
            <a:off x="6" y="-1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0" y="1640410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B6E02-0747-DF11-2529-FB3C1F0F09F7}"/>
              </a:ext>
            </a:extLst>
          </p:cNvPr>
          <p:cNvSpPr txBox="1"/>
          <p:nvPr/>
        </p:nvSpPr>
        <p:spPr>
          <a:xfrm>
            <a:off x="-1174" y="3057896"/>
            <a:ext cx="42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435E-2820-C924-26D4-F9343D3FC37F}"/>
              </a:ext>
            </a:extLst>
          </p:cNvPr>
          <p:cNvSpPr txBox="1"/>
          <p:nvPr/>
        </p:nvSpPr>
        <p:spPr>
          <a:xfrm>
            <a:off x="856140" y="-1"/>
            <a:ext cx="967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Stripped polyimide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56558E-6377-0A39-81AE-8676CECE08BA}"/>
              </a:ext>
            </a:extLst>
          </p:cNvPr>
          <p:cNvCxnSpPr>
            <a:cxnSpLocks/>
          </p:cNvCxnSpPr>
          <p:nvPr/>
        </p:nvCxnSpPr>
        <p:spPr>
          <a:xfrm flipH="1">
            <a:off x="1401204" y="368390"/>
            <a:ext cx="83901" cy="15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4CC4AE-8F36-EA4A-87D0-F640B5CDCFA6}"/>
              </a:ext>
            </a:extLst>
          </p:cNvPr>
          <p:cNvSpPr txBox="1"/>
          <p:nvPr/>
        </p:nvSpPr>
        <p:spPr>
          <a:xfrm>
            <a:off x="1980706" y="88484"/>
            <a:ext cx="5449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AD39A-9F0F-6BC9-2988-7CBEB16BE119}"/>
              </a:ext>
            </a:extLst>
          </p:cNvPr>
          <p:cNvSpPr txBox="1"/>
          <p:nvPr/>
        </p:nvSpPr>
        <p:spPr>
          <a:xfrm>
            <a:off x="1798260" y="449922"/>
            <a:ext cx="854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Scalpel Tip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77DA1A-0E46-D696-04C5-6AB0FEF75590}"/>
              </a:ext>
            </a:extLst>
          </p:cNvPr>
          <p:cNvCxnSpPr>
            <a:cxnSpLocks/>
          </p:cNvCxnSpPr>
          <p:nvPr/>
        </p:nvCxnSpPr>
        <p:spPr>
          <a:xfrm flipH="1">
            <a:off x="2044697" y="690070"/>
            <a:ext cx="136758" cy="28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27941B-E09C-7E04-1AB5-BDAC5453BA7F}"/>
              </a:ext>
            </a:extLst>
          </p:cNvPr>
          <p:cNvCxnSpPr>
            <a:cxnSpLocks/>
          </p:cNvCxnSpPr>
          <p:nvPr/>
        </p:nvCxnSpPr>
        <p:spPr>
          <a:xfrm flipH="1">
            <a:off x="1903693" y="276998"/>
            <a:ext cx="254029" cy="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250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DejaVu Sans</vt:lpstr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4</cp:revision>
  <dcterms:created xsi:type="dcterms:W3CDTF">2023-08-08T13:43:18Z</dcterms:created>
  <dcterms:modified xsi:type="dcterms:W3CDTF">2023-08-11T19:34:25Z</dcterms:modified>
</cp:coreProperties>
</file>