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0" r:id="rId1"/>
  </p:sldMasterIdLst>
  <p:notesMasterIdLst>
    <p:notesMasterId r:id="rId3"/>
  </p:notesMasterIdLst>
  <p:sldIdLst>
    <p:sldId id="256" r:id="rId2"/>
  </p:sldIdLst>
  <p:sldSz cx="5940425" cy="273526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DejaVu Sans" panose="020B0603030804020204" pitchFamily="34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249" autoAdjust="0"/>
  </p:normalViewPr>
  <p:slideViewPr>
    <p:cSldViewPr snapToGrid="0">
      <p:cViewPr varScale="1">
        <p:scale>
          <a:sx n="202" d="100"/>
          <a:sy n="202" d="100"/>
        </p:scale>
        <p:origin x="13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2696-944D-4E12-A579-A01AE13F0CC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1143000"/>
            <a:ext cx="6699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B8783-8C75-471C-A40E-CA83E99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1143000"/>
            <a:ext cx="6699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783-8C75-471C-A40E-CA83E99C0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53" y="447646"/>
            <a:ext cx="4455319" cy="952277"/>
          </a:xfrm>
        </p:spPr>
        <p:txBody>
          <a:bodyPr anchor="b"/>
          <a:lstStyle>
            <a:lvl1pPr algn="ctr"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1436646"/>
            <a:ext cx="4455319" cy="660389"/>
          </a:xfrm>
        </p:spPr>
        <p:txBody>
          <a:bodyPr/>
          <a:lstStyle>
            <a:lvl1pPr marL="0" indent="0" algn="ctr">
              <a:buNone/>
              <a:defRPr sz="957"/>
            </a:lvl1pPr>
            <a:lvl2pPr marL="182331" indent="0" algn="ctr">
              <a:buNone/>
              <a:defRPr sz="798"/>
            </a:lvl2pPr>
            <a:lvl3pPr marL="364663" indent="0" algn="ctr">
              <a:buNone/>
              <a:defRPr sz="718"/>
            </a:lvl3pPr>
            <a:lvl4pPr marL="546994" indent="0" algn="ctr">
              <a:buNone/>
              <a:defRPr sz="638"/>
            </a:lvl4pPr>
            <a:lvl5pPr marL="729325" indent="0" algn="ctr">
              <a:buNone/>
              <a:defRPr sz="638"/>
            </a:lvl5pPr>
            <a:lvl6pPr marL="911657" indent="0" algn="ctr">
              <a:buNone/>
              <a:defRPr sz="638"/>
            </a:lvl6pPr>
            <a:lvl7pPr marL="1093988" indent="0" algn="ctr">
              <a:buNone/>
              <a:defRPr sz="638"/>
            </a:lvl7pPr>
            <a:lvl8pPr marL="1276320" indent="0" algn="ctr">
              <a:buNone/>
              <a:defRPr sz="638"/>
            </a:lvl8pPr>
            <a:lvl9pPr marL="1458651" indent="0" algn="ctr">
              <a:buNone/>
              <a:defRPr sz="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145627"/>
            <a:ext cx="1280904" cy="23180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4" y="145627"/>
            <a:ext cx="3768457" cy="23180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681917"/>
            <a:ext cx="5123617" cy="1137793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1830474"/>
            <a:ext cx="5123617" cy="598339"/>
          </a:xfrm>
        </p:spPr>
        <p:txBody>
          <a:bodyPr/>
          <a:lstStyle>
            <a:lvl1pPr marL="0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1pPr>
            <a:lvl2pPr marL="182331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2pPr>
            <a:lvl3pPr marL="364663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3pPr>
            <a:lvl4pPr marL="546994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9325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1657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3988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632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8651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728137"/>
            <a:ext cx="2524681" cy="1735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728137"/>
            <a:ext cx="2524681" cy="1735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5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45628"/>
            <a:ext cx="5123617" cy="528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8" y="670520"/>
            <a:ext cx="2513078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8" y="999131"/>
            <a:ext cx="2513078" cy="1469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0" y="670520"/>
            <a:ext cx="2525454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0" y="999131"/>
            <a:ext cx="2525454" cy="1469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3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82351"/>
            <a:ext cx="1915942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393827"/>
            <a:ext cx="3007340" cy="1943810"/>
          </a:xfrm>
        </p:spPr>
        <p:txBody>
          <a:bodyPr/>
          <a:lstStyle>
            <a:lvl1pPr>
              <a:defRPr sz="1276"/>
            </a:lvl1pPr>
            <a:lvl2pPr>
              <a:defRPr sz="1117"/>
            </a:lvl2pPr>
            <a:lvl3pPr>
              <a:defRPr sz="957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820579"/>
            <a:ext cx="1915942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82351"/>
            <a:ext cx="1915942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393827"/>
            <a:ext cx="3007340" cy="1943810"/>
          </a:xfrm>
        </p:spPr>
        <p:txBody>
          <a:bodyPr anchor="t"/>
          <a:lstStyle>
            <a:lvl1pPr marL="0" indent="0">
              <a:buNone/>
              <a:defRPr sz="1276"/>
            </a:lvl1pPr>
            <a:lvl2pPr marL="182331" indent="0">
              <a:buNone/>
              <a:defRPr sz="1117"/>
            </a:lvl2pPr>
            <a:lvl3pPr marL="364663" indent="0">
              <a:buNone/>
              <a:defRPr sz="957"/>
            </a:lvl3pPr>
            <a:lvl4pPr marL="546994" indent="0">
              <a:buNone/>
              <a:defRPr sz="798"/>
            </a:lvl4pPr>
            <a:lvl5pPr marL="729325" indent="0">
              <a:buNone/>
              <a:defRPr sz="798"/>
            </a:lvl5pPr>
            <a:lvl6pPr marL="911657" indent="0">
              <a:buNone/>
              <a:defRPr sz="798"/>
            </a:lvl6pPr>
            <a:lvl7pPr marL="1093988" indent="0">
              <a:buNone/>
              <a:defRPr sz="798"/>
            </a:lvl7pPr>
            <a:lvl8pPr marL="1276320" indent="0">
              <a:buNone/>
              <a:defRPr sz="798"/>
            </a:lvl8pPr>
            <a:lvl9pPr marL="1458651" indent="0">
              <a:buNone/>
              <a:defRPr sz="7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820579"/>
            <a:ext cx="1915942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145628"/>
            <a:ext cx="5123617" cy="52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728137"/>
            <a:ext cx="5123617" cy="17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2535184"/>
            <a:ext cx="1336596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2535184"/>
            <a:ext cx="2004893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2535184"/>
            <a:ext cx="1336596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64663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166" indent="-91166" algn="l" defTabSz="364663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7349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55828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98" kern="1200">
          <a:solidFill>
            <a:schemeClr val="tx1"/>
          </a:solidFill>
          <a:latin typeface="+mn-lt"/>
          <a:ea typeface="+mn-ea"/>
          <a:cs typeface="+mn-cs"/>
        </a:defRPr>
      </a:lvl3pPr>
      <a:lvl4pPr marL="638160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820491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1002822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185154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367485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54981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1pPr>
      <a:lvl2pPr marL="18233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64663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46994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729325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911657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093988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27632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45865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644A67E-1A58-52EC-640C-620122BF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381" y="1359508"/>
            <a:ext cx="1469789" cy="1372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E183A2-146F-EF72-773C-01EE10B43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930" y="1360427"/>
            <a:ext cx="1472820" cy="1374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BBA82E-9881-2E67-53A6-DB4F74981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751" y="1373194"/>
            <a:ext cx="1461381" cy="1364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EECE8E-4FED-BD4C-BE2E-FBD6493CC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53" y="1367174"/>
            <a:ext cx="1461381" cy="1364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56943B-CA2B-D792-9CD4-16A5447AF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9498" y="-4376"/>
            <a:ext cx="1469789" cy="1372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053CF4-5C7D-4C6D-7880-43EDF5598B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1249" y="-4305"/>
            <a:ext cx="1461996" cy="1364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0469B-EBB7-3E17-E4DB-FC0E73CAE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626" y="-7755"/>
            <a:ext cx="1469789" cy="13720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126614-0508-99FE-2A6A-A08DE4CEF7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93" y="-3474"/>
            <a:ext cx="1465102" cy="13676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874AD0-29FE-43F4-5363-0B2A167D82B0}"/>
              </a:ext>
            </a:extLst>
          </p:cNvPr>
          <p:cNvSpPr txBox="1"/>
          <p:nvPr/>
        </p:nvSpPr>
        <p:spPr>
          <a:xfrm>
            <a:off x="1469671" y="-15271"/>
            <a:ext cx="42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6D30A-FD9A-A8F3-022D-6CF840F7EEAD}"/>
              </a:ext>
            </a:extLst>
          </p:cNvPr>
          <p:cNvSpPr txBox="1"/>
          <p:nvPr/>
        </p:nvSpPr>
        <p:spPr>
          <a:xfrm>
            <a:off x="2385" y="-15271"/>
            <a:ext cx="42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53C88-056C-D874-E708-E9A74B6D6E3A}"/>
              </a:ext>
            </a:extLst>
          </p:cNvPr>
          <p:cNvSpPr txBox="1"/>
          <p:nvPr/>
        </p:nvSpPr>
        <p:spPr>
          <a:xfrm>
            <a:off x="2931578" y="-17362"/>
            <a:ext cx="42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(c)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657BC4-4FC5-9F30-E03F-45320ECE4612}"/>
              </a:ext>
            </a:extLst>
          </p:cNvPr>
          <p:cNvSpPr txBox="1"/>
          <p:nvPr/>
        </p:nvSpPr>
        <p:spPr>
          <a:xfrm>
            <a:off x="4393485" y="-17363"/>
            <a:ext cx="42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(d)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928E63-AA01-0E50-12E5-17FE6808C536}"/>
              </a:ext>
            </a:extLst>
          </p:cNvPr>
          <p:cNvSpPr txBox="1"/>
          <p:nvPr/>
        </p:nvSpPr>
        <p:spPr>
          <a:xfrm>
            <a:off x="1466141" y="1354151"/>
            <a:ext cx="42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(f)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70D46E-EAB8-601D-AE6C-B558605BE2AB}"/>
              </a:ext>
            </a:extLst>
          </p:cNvPr>
          <p:cNvSpPr txBox="1"/>
          <p:nvPr/>
        </p:nvSpPr>
        <p:spPr>
          <a:xfrm>
            <a:off x="0" y="1352058"/>
            <a:ext cx="42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(e)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211575-7ED9-F238-4BEF-78BD27F19A0B}"/>
              </a:ext>
            </a:extLst>
          </p:cNvPr>
          <p:cNvSpPr txBox="1"/>
          <p:nvPr/>
        </p:nvSpPr>
        <p:spPr>
          <a:xfrm>
            <a:off x="2928047" y="1352061"/>
            <a:ext cx="42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(g)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0A5E18-09E1-49ED-765B-DE5AE88CDACF}"/>
              </a:ext>
            </a:extLst>
          </p:cNvPr>
          <p:cNvSpPr txBox="1"/>
          <p:nvPr/>
        </p:nvSpPr>
        <p:spPr>
          <a:xfrm>
            <a:off x="4389955" y="1352059"/>
            <a:ext cx="42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3238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432</TotalTime>
  <Words>25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DejaVu Sans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8</cp:revision>
  <dcterms:created xsi:type="dcterms:W3CDTF">2023-08-08T13:43:18Z</dcterms:created>
  <dcterms:modified xsi:type="dcterms:W3CDTF">2023-09-19T15:32:36Z</dcterms:modified>
</cp:coreProperties>
</file>